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2d36c4d50_0_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62d36c4d5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62d36c4d50_0_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62d36c4d5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2d36c4d50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2d36c4d5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2d36c4d50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2d36c4d5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2d36c4d50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62d36c4d5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2d36c4d50_0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2d36c4d5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2d36c4d50_0_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62d36c4d5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2d36c4d50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2d36c4d5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20689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Bringing Monochrome to Life: A GAN-based Approach to Colorizing Black and White Images</a:t>
            </a:r>
            <a:endParaRPr sz="35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60938" y="346093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Name</a:t>
            </a:r>
            <a:r>
              <a:rPr lang="en" sz="1400"/>
              <a:t>: MAIDUL ISLAM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ID: 20101309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Group: 31</a:t>
            </a:r>
            <a:br>
              <a:rPr lang="en" sz="1400"/>
            </a:br>
            <a:r>
              <a:rPr lang="en" sz="1400"/>
              <a:t>Course: CSE424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/>
            </a:br>
            <a:r>
              <a:rPr lang="en" sz="1100"/>
              <a:t>ST: Farah Binta Haque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RA: Md Sabbir Hossain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Synthesis</a:t>
            </a:r>
            <a:endParaRPr/>
          </a:p>
        </p:txBody>
      </p:sp>
      <p:sp>
        <p:nvSpPr>
          <p:cNvPr id="160" name="Google Shape;160;p22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colorization technique has applications beyond photographs, potentially extending to paintings or drawings.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Future research could focus on developing more robust evaluation metrics.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Dataset diversity is crucial for improving the model's generalizability to various scenarios.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97" name="Google Shape;97;p15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Address the need for automatic image colorization for restoring old or damaged photos.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Utilize a Conditional Generative Adversarial Network (Conditional GAN) for improved colorization.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</a:t>
            </a:r>
            <a:endParaRPr/>
          </a:p>
        </p:txBody>
      </p:sp>
      <p:grpSp>
        <p:nvGrpSpPr>
          <p:cNvPr id="104" name="Google Shape;104;p16"/>
          <p:cNvGrpSpPr/>
          <p:nvPr/>
        </p:nvGrpSpPr>
        <p:grpSpPr>
          <a:xfrm>
            <a:off x="1320200" y="1454506"/>
            <a:ext cx="2628925" cy="2414028"/>
            <a:chOff x="431925" y="1304875"/>
            <a:chExt cx="2628925" cy="3416400"/>
          </a:xfrm>
        </p:grpSpPr>
        <p:sp>
          <p:nvSpPr>
            <p:cNvPr id="105" name="Google Shape;105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6"/>
          <p:cNvSpPr txBox="1"/>
          <p:nvPr>
            <p:ph idx="4294967295" type="body"/>
          </p:nvPr>
        </p:nvSpPr>
        <p:spPr>
          <a:xfrm>
            <a:off x="1394700" y="139465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Conditional GAN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16"/>
          <p:cNvSpPr txBox="1"/>
          <p:nvPr>
            <p:ph idx="4294967295" type="body"/>
          </p:nvPr>
        </p:nvSpPr>
        <p:spPr>
          <a:xfrm>
            <a:off x="1396600" y="1940075"/>
            <a:ext cx="2478600" cy="12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Introduce a novel method for automatic image colorization based on a Conditional GAN.</a:t>
            </a:r>
            <a:endParaRPr sz="1600"/>
          </a:p>
        </p:txBody>
      </p:sp>
      <p:grpSp>
        <p:nvGrpSpPr>
          <p:cNvPr id="109" name="Google Shape;109;p16"/>
          <p:cNvGrpSpPr/>
          <p:nvPr/>
        </p:nvGrpSpPr>
        <p:grpSpPr>
          <a:xfrm>
            <a:off x="5290475" y="1484426"/>
            <a:ext cx="2632500" cy="2414028"/>
            <a:chOff x="3320450" y="1304875"/>
            <a:chExt cx="2632500" cy="3416400"/>
          </a:xfrm>
        </p:grpSpPr>
        <p:sp>
          <p:nvSpPr>
            <p:cNvPr id="110" name="Google Shape;110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6"/>
          <p:cNvSpPr txBox="1"/>
          <p:nvPr>
            <p:ph idx="4294967295" type="body"/>
          </p:nvPr>
        </p:nvSpPr>
        <p:spPr>
          <a:xfrm>
            <a:off x="5359475" y="14245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Quantitative metrics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Google Shape;113;p16"/>
          <p:cNvSpPr txBox="1"/>
          <p:nvPr>
            <p:ph idx="4294967295" type="body"/>
          </p:nvPr>
        </p:nvSpPr>
        <p:spPr>
          <a:xfrm>
            <a:off x="5366800" y="1970000"/>
            <a:ext cx="2478600" cy="9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Advocate for the use of quantitative metrics (PSNR, RMSE) to evaluate model performance.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19" name="Google Shape;119;p17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Apply U-Net architecture with regression loss as a baseline.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Extend to adversarial networks with DCGAN-based generator and discriminator models.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 CIFAR-10 and Places365 datasets, employing Lab* color space for colorization.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Model inputs include grayscale images concatenated with colored images from the generator or true labels.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grpSp>
        <p:nvGrpSpPr>
          <p:cNvPr id="126" name="Google Shape;126;p18"/>
          <p:cNvGrpSpPr/>
          <p:nvPr/>
        </p:nvGrpSpPr>
        <p:grpSpPr>
          <a:xfrm>
            <a:off x="1585275" y="1394656"/>
            <a:ext cx="2628925" cy="2414028"/>
            <a:chOff x="431925" y="1304875"/>
            <a:chExt cx="2628925" cy="3416400"/>
          </a:xfrm>
        </p:grpSpPr>
        <p:sp>
          <p:nvSpPr>
            <p:cNvPr id="127" name="Google Shape;127;p18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8"/>
          <p:cNvSpPr txBox="1"/>
          <p:nvPr>
            <p:ph idx="4294967295" type="body"/>
          </p:nvPr>
        </p:nvSpPr>
        <p:spPr>
          <a:xfrm>
            <a:off x="1659775" y="133480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Improvement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18"/>
          <p:cNvSpPr txBox="1"/>
          <p:nvPr>
            <p:ph idx="4294967295" type="body"/>
          </p:nvPr>
        </p:nvSpPr>
        <p:spPr>
          <a:xfrm>
            <a:off x="1661675" y="1880225"/>
            <a:ext cx="2478600" cy="12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Conditional GAN approach effectively colorizes black and white images.</a:t>
            </a:r>
            <a:endParaRPr sz="1600"/>
          </a:p>
        </p:txBody>
      </p:sp>
      <p:grpSp>
        <p:nvGrpSpPr>
          <p:cNvPr id="131" name="Google Shape;131;p18"/>
          <p:cNvGrpSpPr/>
          <p:nvPr/>
        </p:nvGrpSpPr>
        <p:grpSpPr>
          <a:xfrm>
            <a:off x="4903625" y="1394664"/>
            <a:ext cx="2632500" cy="2414028"/>
            <a:chOff x="3320450" y="1304875"/>
            <a:chExt cx="2632500" cy="3416400"/>
          </a:xfrm>
        </p:grpSpPr>
        <p:sp>
          <p:nvSpPr>
            <p:cNvPr id="132" name="Google Shape;132;p18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8"/>
          <p:cNvSpPr txBox="1"/>
          <p:nvPr>
            <p:ph idx="4294967295" type="body"/>
          </p:nvPr>
        </p:nvSpPr>
        <p:spPr>
          <a:xfrm>
            <a:off x="4972625" y="1334813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Quantitative metrics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5" name="Google Shape;135;p18"/>
          <p:cNvSpPr txBox="1"/>
          <p:nvPr>
            <p:ph idx="4294967295" type="body"/>
          </p:nvPr>
        </p:nvSpPr>
        <p:spPr>
          <a:xfrm>
            <a:off x="4979950" y="1880238"/>
            <a:ext cx="2478600" cy="9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Suggest the use of quantitative metrics for performance assessment.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Limitation</a:t>
            </a:r>
            <a:endParaRPr/>
          </a:p>
        </p:txBody>
      </p:sp>
      <p:sp>
        <p:nvSpPr>
          <p:cNvPr id="146" name="Google Shape;146;p20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L2 loss function in the baseline CNN causes a blurring effect (Sepia effect).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Suggest exploring alternative loss functions.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0" y="1151100"/>
            <a:ext cx="45345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</a:t>
            </a:r>
            <a:r>
              <a:rPr lang="en"/>
              <a:t> Limitation</a:t>
            </a:r>
            <a:endParaRPr/>
          </a:p>
        </p:txBody>
      </p:sp>
      <p:sp>
        <p:nvSpPr>
          <p:cNvPr id="153" name="Google Shape;153;p2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Limited by the use of only two datasets.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Recognize the need for more diverse datasets to enhance model generalizability.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