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2d36c4d50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2d36c4d5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2d36c4d50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2d36c4d5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2d36c4d50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2d36c4d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2d36c4d50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2d36c4d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2d36c4d50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2d36c4d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2d36c4d50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2d36c4d5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2d36c4d50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2d36c4d5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2d36c4d50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2d36c4d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068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Monkeypox Virus Detection Using Pre‑trained Deep Learning‑based-Approaches</a:t>
            </a:r>
            <a:endParaRPr sz="35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38" y="34609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Name</a:t>
            </a:r>
            <a:r>
              <a:rPr lang="en" sz="1400"/>
              <a:t>: MAIDUL ISLAM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ID: 20101309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Group: 31</a:t>
            </a:r>
            <a:br>
              <a:rPr lang="en" sz="1400"/>
            </a:br>
            <a:r>
              <a:rPr lang="en" sz="1400"/>
              <a:t>Course: CSE424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lang="en" sz="1100"/>
              <a:t>ST: Farah Binta Haque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RA: Md Sabbir Hossain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Potential applications in early Monkeypox detection, aiding outbreak prevention.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Emphasis on developing lightweight models for memory-constrained settings.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Future research focus on dataset expansion and application of proposed approaches to other viruses.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Explore AI-based detection for early Monkeypox virus identification.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Compare 13 pre-trained deep learning models for optimal performance.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Hypothesis: Fine-tuning pre-trained models enhances Monkeypox detection accuracy.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431925" y="1364731"/>
            <a:ext cx="2628925" cy="2414028"/>
            <a:chOff x="431925" y="1304875"/>
            <a:chExt cx="2628925" cy="3416400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Custom layer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508325" y="1850300"/>
            <a:ext cx="2478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Propose common custom layer approach for fine-tuning 13 models.</a:t>
            </a:r>
            <a:endParaRPr sz="1600"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3320450" y="1364726"/>
            <a:ext cx="2632500" cy="2414028"/>
            <a:chOff x="3320450" y="1304875"/>
            <a:chExt cx="2632500" cy="3416400"/>
          </a:xfrm>
        </p:grpSpPr>
        <p:sp>
          <p:nvSpPr>
            <p:cNvPr id="110" name="Google Shape;110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Ensemble approach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3396775" y="1850300"/>
            <a:ext cx="24786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Introduce ensemble approach for optimal end classification.</a:t>
            </a:r>
            <a:endParaRPr sz="1600"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6272475" y="1364714"/>
            <a:ext cx="2632500" cy="2414028"/>
            <a:chOff x="3320450" y="1304875"/>
            <a:chExt cx="2632500" cy="3416400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6341475" y="1304863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Promising 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6348800" y="1850288"/>
            <a:ext cx="24786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Average accuracy of 87.13%.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4" name="Google Shape;124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Utilize publicly available Monkeypox dataset.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Fine-tune 13 pre-trained models with common custom layers.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Employ ensemble approach for result combination.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Evaluation metrics: Precision, recall, F1-score, accuracy.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431925" y="1364731"/>
            <a:ext cx="2628925" cy="2414028"/>
            <a:chOff x="431925" y="1304875"/>
            <a:chExt cx="2628925" cy="3416400"/>
          </a:xfrm>
        </p:grpSpPr>
        <p:sp>
          <p:nvSpPr>
            <p:cNvPr id="132" name="Google Shape;132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8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Improvement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8"/>
          <p:cNvSpPr txBox="1"/>
          <p:nvPr>
            <p:ph idx="4294967295" type="body"/>
          </p:nvPr>
        </p:nvSpPr>
        <p:spPr>
          <a:xfrm>
            <a:off x="508325" y="1850300"/>
            <a:ext cx="2478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Significant performance improvement in Monkeypox detection.</a:t>
            </a:r>
            <a:endParaRPr sz="1600"/>
          </a:p>
        </p:txBody>
      </p:sp>
      <p:grpSp>
        <p:nvGrpSpPr>
          <p:cNvPr id="136" name="Google Shape;136;p18"/>
          <p:cNvGrpSpPr/>
          <p:nvPr/>
        </p:nvGrpSpPr>
        <p:grpSpPr>
          <a:xfrm>
            <a:off x="3320450" y="1364726"/>
            <a:ext cx="2632500" cy="2414028"/>
            <a:chOff x="3320450" y="1304875"/>
            <a:chExt cx="2632500" cy="3416400"/>
          </a:xfrm>
        </p:grpSpPr>
        <p:sp>
          <p:nvSpPr>
            <p:cNvPr id="137" name="Google Shape;137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8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Ensemble approach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 txBox="1"/>
          <p:nvPr>
            <p:ph idx="4294967295" type="body"/>
          </p:nvPr>
        </p:nvSpPr>
        <p:spPr>
          <a:xfrm>
            <a:off x="3396775" y="1850300"/>
            <a:ext cx="24786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Ensemble approach outperforms state-of-the-art methods.</a:t>
            </a:r>
            <a:endParaRPr sz="1600"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6272475" y="1364714"/>
            <a:ext cx="2632500" cy="2414028"/>
            <a:chOff x="3320450" y="1304875"/>
            <a:chExt cx="2632500" cy="3416400"/>
          </a:xfrm>
        </p:grpSpPr>
        <p:sp>
          <p:nvSpPr>
            <p:cNvPr id="142" name="Google Shape;142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8"/>
          <p:cNvSpPr txBox="1"/>
          <p:nvPr>
            <p:ph idx="4294967295" type="body"/>
          </p:nvPr>
        </p:nvSpPr>
        <p:spPr>
          <a:xfrm>
            <a:off x="6341475" y="1304863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8"/>
          <p:cNvSpPr txBox="1"/>
          <p:nvPr>
            <p:ph idx="4294967295" type="body"/>
          </p:nvPr>
        </p:nvSpPr>
        <p:spPr>
          <a:xfrm>
            <a:off x="6348800" y="1850302"/>
            <a:ext cx="24786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Promising results: Average accuracy: 87.13%.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Limitation</a:t>
            </a:r>
            <a:endParaRPr/>
          </a:p>
        </p:txBody>
      </p:sp>
      <p:sp>
        <p:nvSpPr>
          <p:cNvPr id="156" name="Google Shape;156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Small dataset size may limit generalizability</a:t>
            </a:r>
            <a:r>
              <a:rPr lang="en" sz="1500"/>
              <a:t>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Suggestion: Expand dataset for improved performance.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0" y="1151100"/>
            <a:ext cx="45345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r>
              <a:rPr lang="en"/>
              <a:t> Limitation</a:t>
            </a:r>
            <a:endParaRPr/>
          </a:p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Reliance on pre-trained models may pose challenges in memory constrained settings.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Proposal: Develop novel lightweight deep learning models for limited resources.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