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d36c4d5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d36c4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d36c4d5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d36c4d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d36c4d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d36c4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d36c4d5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d36c4d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d36c4d5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d36c4d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d36c4d5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d36c4d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d36c4d5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d36c4d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d36c4d5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d36c4d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68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Abusive Bangla comments detection on Facebook using transformer-based deep learning models.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460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</a:t>
            </a:r>
            <a:r>
              <a:rPr lang="en" sz="1400"/>
              <a:t>: MAIDUL ISLAM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20101309</a:t>
            </a:r>
            <a:br>
              <a:rPr lang="en" sz="1400"/>
            </a:br>
            <a:r>
              <a:rPr lang="en" sz="1400"/>
              <a:t>Course: CSE431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Group: 20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100"/>
              <a:t>ST: Farah Binta Haque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RA: Md Sabbir Hossain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applicability extends to other languages and social media platforms for abusive comment detection.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Positive impact on society by early filtering of toxic content during social media posting.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research opportunities include improving model performance by context-aware comment analysis and dataset expansion to include diverse languages and platforms.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Detect abusive comments in Bangla on Facebook using transformer-based deep learning models.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Address negative effects of extreme toxicity on individuals and society, emphasizing early identification and filtering.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320200" y="1454506"/>
            <a:ext cx="2628925" cy="2414028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1394700" y="13946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accuracy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1396600" y="1940075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Propose a high-accuracy model for classifying abusive Bangla comments.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290475" y="1484426"/>
            <a:ext cx="2632500" cy="2414028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5359475" y="14245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Labeled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5366800" y="1970000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a labeled dataset for Bangla comments, facilitating further research in the domain.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preprocessing involves steps like removing stop words, stemming, and tokenization.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Comments converted into numerical vectors using word embeddings.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Transformer-based deep learning models, including BERT and ELECTRA, used for training and classification.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fine-tuned with different hyperparameter values for improved prediction accuracy.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1585275" y="1394656"/>
            <a:ext cx="2628925" cy="2414028"/>
            <a:chOff x="431925" y="1304875"/>
            <a:chExt cx="2628925" cy="3416400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1659775" y="13348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1661675" y="1880225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Model achieves high accuracy in detecting abusive Bangla comments on Facebook.</a:t>
            </a:r>
            <a:endParaRPr sz="160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903625" y="1394664"/>
            <a:ext cx="2632500" cy="2414028"/>
            <a:chOff x="3320450" y="1304875"/>
            <a:chExt cx="2632500" cy="34164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4972625" y="13348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Filtering comments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4979950" y="1880238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Suggested use for early filtering of abusive comments to positively impact individuals and society.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limited to Bangla comments on Facebook may not represent all Bangla comments across social media platforms.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performance variation expected when applied to other languages or platforms.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1151100"/>
            <a:ext cx="4534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consideration for comment context during labeling may lead to misclassification.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Comments labeled as abusive or non-abusive without context consideration.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