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Fake news detection using dual BERT deep neural networks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br>
              <a:rPr lang="en" sz="1400"/>
            </a:br>
            <a:r>
              <a:rPr lang="en" sz="1400"/>
              <a:t>Course: CSE431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Significant potential applications in fake news detection, benefiting news organizations and social media platforms.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MWPBert and MaxWorth algorithm contribute to efficient and accurate fake news detection.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research avenues include evaluation on diverse datasets and languages, exploration of alternative deep learning architectures, and comparison with other fake news detection algorithms.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Propose a deep neural network architecture, MWPBert, for fake news detection using two parallel BERT networks for headlines and body.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 questions on the performance improvement with dual BERT and the suitability of MaxWorth algorithm over traditional text summarization.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64713" y="1466281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39213" y="14064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MWPBert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55113" y="1808600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Introduce MWPBert model, evaluating its efficiency and accuracy.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353237" y="1466276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422238" y="14064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MaxWorth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30163" y="18086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Explore the MaxWorth algorithm's viability for selecting informative parts of long articles.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305237" y="1466276"/>
            <a:ext cx="2632500" cy="2414028"/>
            <a:chOff x="3320450" y="1304875"/>
            <a:chExt cx="2632500" cy="34164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374238" y="14064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Transfer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382163" y="18086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Results and hypotheses contribute to transfer learning in Natural Language Processing.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MWPBert utilizes two parallel BERT networks for headline and body of news articles.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MaxWorth algorithm for selecting relevant portions of lengthy articles.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on Fakenewsnet dataset, comparing accuracy and efficiency with other models.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625350" y="1394669"/>
            <a:ext cx="2628925" cy="2414028"/>
            <a:chOff x="431925" y="1304875"/>
            <a:chExt cx="2628925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699850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Efficiency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701750" y="1880238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MWPBert outperforms other models in accuracy and efficiency for fake news detection.</a:t>
            </a:r>
            <a:endParaRPr sz="1600"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3420725" y="1394664"/>
            <a:ext cx="2632500" cy="2414028"/>
            <a:chOff x="3320450" y="1304875"/>
            <a:chExt cx="2632500" cy="3416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48972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Enhance </a:t>
            </a: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349705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of two parallel BERT networks enhances model performance.</a:t>
            </a:r>
            <a:endParaRPr sz="16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219675" y="1394664"/>
            <a:ext cx="2632500" cy="2414028"/>
            <a:chOff x="3320450" y="1304875"/>
            <a:chExt cx="2632500" cy="34164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628867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 summarization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629600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MaxWorth algorithm is a reasonable alternative to traditional text summarization methods.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evaluation on Fakenewsnet dataset may not represent all types of fake news.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contains only English articles, limiting generalizability to other languages.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sources in the dataset may not be representative of all news articles.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detailed analysis on MaxWorth algorithm's effectiveness.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clear if the algorithm is suitable for all types of news articles.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Comparison with other text summarization methods is missing.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