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d36c4d50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d36c4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2d36c4d5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2d36c4d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d36c4d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d36c4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d36c4d50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d36c4d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d36c4d5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d36c4d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d36c4d5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d36c4d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d36c4d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d36c4d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d36c4d50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d36c4d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68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distributed learning based sentiment analysis methods with Web applications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60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</a:t>
            </a:r>
            <a:r>
              <a:rPr lang="en" sz="1400"/>
              <a:t>: MAIDUL ISLAM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20101309</a:t>
            </a:r>
            <a:br>
              <a:rPr lang="en" sz="1400"/>
            </a:br>
            <a:r>
              <a:rPr lang="en" sz="1400"/>
              <a:t>Course: CSE449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Group: 32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100"/>
              <a:t>ST: Farah Binta Haque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RA: Md Sabbir Hossain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 applications in social media analysis, customer feedback analysis, and market research.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research could explore other deep learning architectures (e.g., recurrent neural networks) and investigate the impact of different data distributions on model performance.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Propose a distributed learning-based sentiment analysis method addressing privacy concerns and aiming to improve classification accuracy.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Hypothesize that the model will outperform state-of-the-art models in accuracy, F1-score, and computational efficiency.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288538" y="1473456"/>
            <a:ext cx="2628925" cy="2414028"/>
            <a:chOff x="431925" y="1304875"/>
            <a:chExt cx="2628925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1363038" y="1413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 Locally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378938" y="181577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Utilize federated learning to train a deep neural network locally, addressing privacy concerns and enhancing classification accuracy with diverse local data.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4950737" y="1473451"/>
            <a:ext cx="2632500" cy="2414028"/>
            <a:chOff x="3320450" y="1304875"/>
            <a:chExt cx="2632500" cy="3416400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5019738" y="1413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Efficiency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027063" y="1959025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Outperform state-of-the-art models in accuracy, F1-score, and computational efficiency.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Employ a deep neural network with a word embedding layer, convolutional layer, and fully connected layer.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the model using federated learning, where local devices update model parameters without sharing data with a central server.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Central server aggregates parameters and sends the updated model back to local devices for further training.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1463500" y="1394656"/>
            <a:ext cx="2628925" cy="2414028"/>
            <a:chOff x="431925" y="1304875"/>
            <a:chExt cx="2628925" cy="3416400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1538000" y="1334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Improvement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1539900" y="1880225"/>
            <a:ext cx="2478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proposed method excels in accuracy, F1-score, and computational efficiency compared to state-of-the-art models.</a:t>
            </a:r>
            <a:endParaRPr sz="1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688700" y="1394651"/>
            <a:ext cx="2632500" cy="2414028"/>
            <a:chOff x="3320450" y="1304875"/>
            <a:chExt cx="2632500" cy="34164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4757700" y="13348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Ensuring Privacy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4765025" y="1880225"/>
            <a:ext cx="2478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Federated learning framework ensures privacy by training on local data without central server involvement.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performance requires a large number of local devices, limiting feasibility in scenarios with a limited number of devices.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1151100"/>
            <a:ext cx="4534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Limitation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Assumes local data diversity and representativeness, which may not hold true in scenarios with biased or unrepresentative local data.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