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2d36c4d50_0_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2d36c4d5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2d36c4d50_0_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2d36c4d5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2d36c4d50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2d36c4d5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2d36c4d50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2d36c4d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2d36c4d50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2d36c4d5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2d36c4d50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2d36c4d5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2d36c4d50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2d36c4d5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2d36c4d50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62d36c4d5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0689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Towards Federated Learning Based Contraband Detection Within Airport Baggage X-Rays</a:t>
            </a:r>
            <a:endParaRPr sz="35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60938" y="34609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Name</a:t>
            </a:r>
            <a:r>
              <a:rPr lang="en" sz="1400"/>
              <a:t>: MAIDUL ISLAM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ID: 20101309</a:t>
            </a:r>
            <a:br>
              <a:rPr lang="en" sz="1400"/>
            </a:br>
            <a:r>
              <a:rPr lang="en" sz="1400"/>
              <a:t>Course: CSE449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Group: 32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/>
            </a:br>
            <a:r>
              <a:rPr lang="en" sz="1100"/>
              <a:t>ST: Farah Binta Haque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RA: Md Sabbir Hossain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Synthesis</a:t>
            </a:r>
            <a:endParaRPr/>
          </a:p>
        </p:txBody>
      </p:sp>
      <p:sp>
        <p:nvSpPr>
          <p:cNvPr id="165" name="Google Shape;165;p22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Potential for global application in airport contraband detection through collaboration.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FL-based architecture ensures high accuracy with privacy preservation.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Future work should include evaluations with diverse datasets and optimization for practical implementation.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7" name="Google Shape;97;p1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Propose a Federated Learning (FL)-based architecture for detecting contraband in airport baggage X-rays.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Aim for high accuracy with state-of-the-art algorithms while addressing security and privacy concerns associated with centralized learning (CL) models.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grpSp>
        <p:nvGrpSpPr>
          <p:cNvPr id="104" name="Google Shape;104;p16"/>
          <p:cNvGrpSpPr/>
          <p:nvPr/>
        </p:nvGrpSpPr>
        <p:grpSpPr>
          <a:xfrm>
            <a:off x="1288538" y="1473456"/>
            <a:ext cx="2628925" cy="2414028"/>
            <a:chOff x="431925" y="1304875"/>
            <a:chExt cx="2628925" cy="3416400"/>
          </a:xfrm>
        </p:grpSpPr>
        <p:sp>
          <p:nvSpPr>
            <p:cNvPr id="105" name="Google Shape;105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6"/>
          <p:cNvSpPr txBox="1"/>
          <p:nvPr>
            <p:ph idx="4294967295" type="body"/>
          </p:nvPr>
        </p:nvSpPr>
        <p:spPr>
          <a:xfrm>
            <a:off x="1363038" y="141360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Federated Learning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6"/>
          <p:cNvSpPr txBox="1"/>
          <p:nvPr>
            <p:ph idx="4294967295" type="body"/>
          </p:nvPr>
        </p:nvSpPr>
        <p:spPr>
          <a:xfrm>
            <a:off x="1378938" y="1815775"/>
            <a:ext cx="2478600" cy="12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Introduce a novel approach to contraband detection using FL-based architecture.</a:t>
            </a:r>
            <a:endParaRPr sz="1600"/>
          </a:p>
        </p:txBody>
      </p:sp>
      <p:grpSp>
        <p:nvGrpSpPr>
          <p:cNvPr id="109" name="Google Shape;109;p16"/>
          <p:cNvGrpSpPr/>
          <p:nvPr/>
        </p:nvGrpSpPr>
        <p:grpSpPr>
          <a:xfrm>
            <a:off x="4950737" y="1473451"/>
            <a:ext cx="2632500" cy="2414028"/>
            <a:chOff x="3320450" y="1304875"/>
            <a:chExt cx="2632500" cy="3416400"/>
          </a:xfrm>
        </p:grpSpPr>
        <p:sp>
          <p:nvSpPr>
            <p:cNvPr id="110" name="Google Shape;110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6"/>
          <p:cNvSpPr txBox="1"/>
          <p:nvPr>
            <p:ph idx="4294967295" type="body"/>
          </p:nvPr>
        </p:nvSpPr>
        <p:spPr>
          <a:xfrm>
            <a:off x="5019738" y="141360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Privacy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16"/>
          <p:cNvSpPr txBox="1"/>
          <p:nvPr>
            <p:ph idx="4294967295" type="body"/>
          </p:nvPr>
        </p:nvSpPr>
        <p:spPr>
          <a:xfrm>
            <a:off x="5027663" y="1815775"/>
            <a:ext cx="2478600" cy="9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Maintain user privacy while achieving high accuracy with state-of-the-art algorithms.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19" name="Google Shape;119;p1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Train and evaluate FL-based architecture using YOLOv7, SSD, and Faster R-CNN algorithms.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Compare performance to non-FL algorithms using the PIDray dataset.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Calculate mean average precision at 0.50 and 0.75 for all algorithms.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126" name="Google Shape;126;p18"/>
          <p:cNvGrpSpPr/>
          <p:nvPr/>
        </p:nvGrpSpPr>
        <p:grpSpPr>
          <a:xfrm>
            <a:off x="625350" y="1394669"/>
            <a:ext cx="2628925" cy="2414028"/>
            <a:chOff x="431925" y="1304875"/>
            <a:chExt cx="2628925" cy="3416400"/>
          </a:xfrm>
        </p:grpSpPr>
        <p:sp>
          <p:nvSpPr>
            <p:cNvPr id="127" name="Google Shape;127;p1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8"/>
          <p:cNvSpPr txBox="1"/>
          <p:nvPr>
            <p:ph idx="4294967295" type="body"/>
          </p:nvPr>
        </p:nvSpPr>
        <p:spPr>
          <a:xfrm>
            <a:off x="699850" y="1334813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High Accuracy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18"/>
          <p:cNvSpPr txBox="1"/>
          <p:nvPr>
            <p:ph idx="4294967295" type="body"/>
          </p:nvPr>
        </p:nvSpPr>
        <p:spPr>
          <a:xfrm>
            <a:off x="701750" y="1880238"/>
            <a:ext cx="2478600" cy="12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FL-based architecture achieves high accuracy in contraband detection while preserving user privacy.</a:t>
            </a:r>
            <a:endParaRPr sz="1600"/>
          </a:p>
        </p:txBody>
      </p:sp>
      <p:grpSp>
        <p:nvGrpSpPr>
          <p:cNvPr id="131" name="Google Shape;131;p18"/>
          <p:cNvGrpSpPr/>
          <p:nvPr/>
        </p:nvGrpSpPr>
        <p:grpSpPr>
          <a:xfrm>
            <a:off x="3420725" y="1394664"/>
            <a:ext cx="2632500" cy="2414028"/>
            <a:chOff x="3320450" y="1304875"/>
            <a:chExt cx="2632500" cy="3416400"/>
          </a:xfrm>
        </p:grpSpPr>
        <p:sp>
          <p:nvSpPr>
            <p:cNvPr id="132" name="Google Shape;132;p18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8"/>
          <p:cNvSpPr txBox="1"/>
          <p:nvPr>
            <p:ph idx="4294967295" type="body"/>
          </p:nvPr>
        </p:nvSpPr>
        <p:spPr>
          <a:xfrm>
            <a:off x="3489725" y="1334813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Comparable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18"/>
          <p:cNvSpPr txBox="1"/>
          <p:nvPr>
            <p:ph idx="4294967295" type="body"/>
          </p:nvPr>
        </p:nvSpPr>
        <p:spPr>
          <a:xfrm>
            <a:off x="3497050" y="1880238"/>
            <a:ext cx="2478600" cy="9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Performance comparable to non-FL algorithms.</a:t>
            </a:r>
            <a:endParaRPr sz="1600"/>
          </a:p>
        </p:txBody>
      </p:sp>
      <p:grpSp>
        <p:nvGrpSpPr>
          <p:cNvPr id="136" name="Google Shape;136;p18"/>
          <p:cNvGrpSpPr/>
          <p:nvPr/>
        </p:nvGrpSpPr>
        <p:grpSpPr>
          <a:xfrm>
            <a:off x="6219675" y="1394664"/>
            <a:ext cx="2632500" cy="2414028"/>
            <a:chOff x="3320450" y="1304875"/>
            <a:chExt cx="2632500" cy="3416400"/>
          </a:xfrm>
        </p:grpSpPr>
        <p:sp>
          <p:nvSpPr>
            <p:cNvPr id="137" name="Google Shape;137;p18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8"/>
          <p:cNvSpPr txBox="1"/>
          <p:nvPr>
            <p:ph idx="4294967295" type="body"/>
          </p:nvPr>
        </p:nvSpPr>
        <p:spPr>
          <a:xfrm>
            <a:off x="6288675" y="1334813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Large Scale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18"/>
          <p:cNvSpPr txBox="1"/>
          <p:nvPr>
            <p:ph idx="4294967295" type="body"/>
          </p:nvPr>
        </p:nvSpPr>
        <p:spPr>
          <a:xfrm>
            <a:off x="6296000" y="1880238"/>
            <a:ext cx="2478600" cy="9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Potential for large-scale automatic detection in airports through collaboration.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Limitation</a:t>
            </a:r>
            <a:endParaRPr/>
          </a:p>
        </p:txBody>
      </p:sp>
      <p:sp>
        <p:nvSpPr>
          <p:cNvPr id="151" name="Google Shape;151;p2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Evaluation based on a single dataset (PIDray).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Further validation needed using diverse datasets.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0" y="1151100"/>
            <a:ext cx="45345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</a:t>
            </a:r>
            <a:r>
              <a:rPr lang="en"/>
              <a:t> Limitation</a:t>
            </a:r>
            <a:endParaRPr/>
          </a:p>
        </p:txBody>
      </p:sp>
      <p:sp>
        <p:nvSpPr>
          <p:cNvPr id="158" name="Google Shape;158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FL-based architecture may demand more computational resources and longer training times compared to non-FL algorithms.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