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564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078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769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74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09982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45993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54252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8575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7557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6466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251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5419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7717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0470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5459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2662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0610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E3867-EF81-47DA-A52A-FEC636BBF587}" type="datetimeFigureOut">
              <a:rPr lang="ru-UA" smtClean="0"/>
              <a:t>28.10.2024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9CE0-025D-49C7-8BFF-AFFFD309B97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60967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E6A68B29-2832-6AEF-5A46-CE2F86DA9B33}"/>
              </a:ext>
            </a:extLst>
          </p:cNvPr>
          <p:cNvSpPr/>
          <p:nvPr/>
        </p:nvSpPr>
        <p:spPr>
          <a:xfrm>
            <a:off x="3042938" y="205474"/>
            <a:ext cx="5863528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Battle-City REMAKE</a:t>
            </a:r>
            <a:endParaRPr lang="ru-UA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8DB0B-5A40-5CCA-4ED7-723A2B5A5D55}"/>
              </a:ext>
            </a:extLst>
          </p:cNvPr>
          <p:cNvSpPr txBox="1"/>
          <p:nvPr/>
        </p:nvSpPr>
        <p:spPr>
          <a:xfrm>
            <a:off x="1212980" y="1268964"/>
            <a:ext cx="82389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Гра "</a:t>
            </a:r>
            <a:r>
              <a:rPr lang="en-US" sz="2000" dirty="0">
                <a:solidFill>
                  <a:schemeClr val="bg1"/>
                </a:solidFill>
              </a:rPr>
              <a:t>Battle City" "Battle City" - </a:t>
            </a:r>
            <a:r>
              <a:rPr lang="uk-UA" sz="2000" dirty="0">
                <a:solidFill>
                  <a:schemeClr val="bg1"/>
                </a:solidFill>
              </a:rPr>
              <a:t>це відома аркадна гра, розроблена компанією </a:t>
            </a:r>
            <a:r>
              <a:rPr lang="en-US" sz="2000" dirty="0">
                <a:solidFill>
                  <a:schemeClr val="bg1"/>
                </a:solidFill>
              </a:rPr>
              <a:t>Namco </a:t>
            </a:r>
            <a:r>
              <a:rPr lang="uk-UA" sz="2000" dirty="0">
                <a:solidFill>
                  <a:schemeClr val="bg1"/>
                </a:solidFill>
              </a:rPr>
              <a:t>і випущена у 1985 році для аркадних автоматів та консолі </a:t>
            </a:r>
            <a:r>
              <a:rPr lang="en-US" sz="2000" dirty="0">
                <a:solidFill>
                  <a:schemeClr val="bg1"/>
                </a:solidFill>
              </a:rPr>
              <a:t>Nintendo Entertainment System (NES). </a:t>
            </a:r>
            <a:r>
              <a:rPr lang="uk-UA" sz="2000" dirty="0">
                <a:solidFill>
                  <a:schemeClr val="bg1"/>
                </a:solidFill>
              </a:rPr>
              <a:t>Гра оточена класичною історією, де гравець керує військовим танком, який захищає свою базу від хвиль ворожих танків. Сюжет полягає в тому, що вороги намагаються заволодіти базою, і гравець повинен завдавати шкоди ворожим танкам і перешкодам, щоб захистити свою базу. </a:t>
            </a:r>
            <a:endParaRPr lang="ru-UA" sz="2000" dirty="0">
              <a:solidFill>
                <a:schemeClr val="bg1"/>
              </a:solidFill>
            </a:endParaRPr>
          </a:p>
        </p:txBody>
      </p:sp>
      <p:pic>
        <p:nvPicPr>
          <p:cNvPr id="1030" name="Picture 6" descr="Battle City — Вікіпедія">
            <a:extLst>
              <a:ext uri="{FF2B5EF4-FFF2-40B4-BE49-F238E27FC236}">
                <a16:creationId xmlns:a16="http://schemas.microsoft.com/office/drawing/2014/main" id="{C4019971-3E98-01E4-93BF-13A18D3D7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91" y="4119311"/>
            <a:ext cx="3074039" cy="273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ttle City Classic Game - Интернет-магазин Chrome">
            <a:extLst>
              <a:ext uri="{FF2B5EF4-FFF2-40B4-BE49-F238E27FC236}">
                <a16:creationId xmlns:a16="http://schemas.microsoft.com/office/drawing/2014/main" id="{0087B1E4-5BF1-3B12-5421-8D6536DE2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52" y="4424583"/>
            <a:ext cx="3904465" cy="243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58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ACDEBD9B-1FC0-BA91-5EE5-1F1F4A2AE9BC}"/>
              </a:ext>
            </a:extLst>
          </p:cNvPr>
          <p:cNvSpPr/>
          <p:nvPr/>
        </p:nvSpPr>
        <p:spPr>
          <a:xfrm>
            <a:off x="1208412" y="112167"/>
            <a:ext cx="101096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Діаграма за якою ми працювали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3386D8-6946-6593-7D80-2C4B00640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43050"/>
            <a:ext cx="94488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37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E80E4ACF-2698-B56F-4661-CAD4F71E3ED3}"/>
              </a:ext>
            </a:extLst>
          </p:cNvPr>
          <p:cNvSpPr/>
          <p:nvPr/>
        </p:nvSpPr>
        <p:spPr>
          <a:xfrm>
            <a:off x="1491754" y="0"/>
            <a:ext cx="3865162" cy="92333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  <a:softEdge rad="635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Скріни з гри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A2DB5C-3712-8801-969F-DE50DCF2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54" y="4470804"/>
            <a:ext cx="3178998" cy="2107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717E19-4045-C2FE-5E82-90A312961008}"/>
              </a:ext>
            </a:extLst>
          </p:cNvPr>
          <p:cNvSpPr txBox="1"/>
          <p:nvPr/>
        </p:nvSpPr>
        <p:spPr>
          <a:xfrm>
            <a:off x="2106466" y="2974855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Меню гри</a:t>
            </a:r>
            <a:endParaRPr lang="ru-UA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Стрілка: униз 5">
            <a:extLst>
              <a:ext uri="{FF2B5EF4-FFF2-40B4-BE49-F238E27FC236}">
                <a16:creationId xmlns:a16="http://schemas.microsoft.com/office/drawing/2014/main" id="{AE89313D-9362-E07B-264F-B2E66A7354AD}"/>
              </a:ext>
            </a:extLst>
          </p:cNvPr>
          <p:cNvSpPr/>
          <p:nvPr/>
        </p:nvSpPr>
        <p:spPr>
          <a:xfrm>
            <a:off x="2973951" y="3737271"/>
            <a:ext cx="214604" cy="378251"/>
          </a:xfrm>
          <a:prstGeom prst="down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F523BD-96AF-1AF8-E462-FD17650E0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99" y="4517557"/>
            <a:ext cx="3020354" cy="20135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C8125E-1EF6-C606-65DA-F0B81D3D7B54}"/>
              </a:ext>
            </a:extLst>
          </p:cNvPr>
          <p:cNvSpPr txBox="1"/>
          <p:nvPr/>
        </p:nvSpPr>
        <p:spPr>
          <a:xfrm>
            <a:off x="5773899" y="3065017"/>
            <a:ext cx="2748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Основна карта</a:t>
            </a:r>
            <a:endParaRPr lang="ru-UA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Стрілка: униз 9">
            <a:extLst>
              <a:ext uri="{FF2B5EF4-FFF2-40B4-BE49-F238E27FC236}">
                <a16:creationId xmlns:a16="http://schemas.microsoft.com/office/drawing/2014/main" id="{DB5DED5B-458C-125E-9A53-ADE41C9459A1}"/>
              </a:ext>
            </a:extLst>
          </p:cNvPr>
          <p:cNvSpPr/>
          <p:nvPr/>
        </p:nvSpPr>
        <p:spPr>
          <a:xfrm>
            <a:off x="7040723" y="3817835"/>
            <a:ext cx="214604" cy="378251"/>
          </a:xfrm>
          <a:prstGeom prst="down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842C8BC-AB07-2883-B2C3-AAA50D252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051" y="2602436"/>
            <a:ext cx="2493024" cy="1653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6A48BE-7E33-8B93-5378-6EC92CA2E530}"/>
              </a:ext>
            </a:extLst>
          </p:cNvPr>
          <p:cNvSpPr txBox="1"/>
          <p:nvPr/>
        </p:nvSpPr>
        <p:spPr>
          <a:xfrm>
            <a:off x="7653601" y="599580"/>
            <a:ext cx="3468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>
                    <a:lumMod val="95000"/>
                    <a:lumOff val="5000"/>
                  </a:schemeClr>
                </a:solidFill>
              </a:rPr>
              <a:t>При натиснені на клавішу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esc, </a:t>
            </a:r>
            <a:r>
              <a:rPr lang="uk-UA" dirty="0">
                <a:solidFill>
                  <a:schemeClr val="bg1">
                    <a:lumMod val="95000"/>
                    <a:lumOff val="5000"/>
                  </a:schemeClr>
                </a:solidFill>
              </a:rPr>
              <a:t>з’являється невеличке меню, де можна продовжити гру, вийти в основне меню та вийти з гри.</a:t>
            </a:r>
            <a:endParaRPr lang="ru-U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Стрілка: униз 13">
            <a:extLst>
              <a:ext uri="{FF2B5EF4-FFF2-40B4-BE49-F238E27FC236}">
                <a16:creationId xmlns:a16="http://schemas.microsoft.com/office/drawing/2014/main" id="{289D3EA2-8936-D2CD-049D-19CD0298A5E8}"/>
              </a:ext>
            </a:extLst>
          </p:cNvPr>
          <p:cNvSpPr/>
          <p:nvPr/>
        </p:nvSpPr>
        <p:spPr>
          <a:xfrm>
            <a:off x="10430261" y="1961420"/>
            <a:ext cx="214604" cy="378251"/>
          </a:xfrm>
          <a:prstGeom prst="down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6688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DF2C7186-630B-3DDA-B5AD-238F670A5698}"/>
              </a:ext>
            </a:extLst>
          </p:cNvPr>
          <p:cNvSpPr/>
          <p:nvPr/>
        </p:nvSpPr>
        <p:spPr>
          <a:xfrm>
            <a:off x="2770205" y="149490"/>
            <a:ext cx="6353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Основні «класи» гри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5074B5-4A30-4B4C-7439-CA9D9B118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1" y="1931437"/>
            <a:ext cx="2899144" cy="4926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0C472-6DA3-43A3-9951-17DE797163CE}"/>
              </a:ext>
            </a:extLst>
          </p:cNvPr>
          <p:cNvSpPr txBox="1"/>
          <p:nvPr/>
        </p:nvSpPr>
        <p:spPr>
          <a:xfrm>
            <a:off x="2050310" y="1222309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Клас гравця:</a:t>
            </a:r>
            <a:endParaRPr lang="ru-UA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8352A3-4B4B-FE28-2121-239FA40B8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11" y="1877111"/>
            <a:ext cx="1801471" cy="4980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A7F6ED-88D3-78C2-A862-5A0ABA723A57}"/>
              </a:ext>
            </a:extLst>
          </p:cNvPr>
          <p:cNvSpPr txBox="1"/>
          <p:nvPr/>
        </p:nvSpPr>
        <p:spPr>
          <a:xfrm>
            <a:off x="4973353" y="1250301"/>
            <a:ext cx="267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Клас ворога(найбільший)</a:t>
            </a:r>
            <a:endParaRPr lang="ru-U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7AB1BC-9A11-02A4-67B4-DEAB461B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508" y="3674578"/>
            <a:ext cx="4418630" cy="3183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59B3B7-13B3-EFDF-DBE4-7B3510B81690}"/>
              </a:ext>
            </a:extLst>
          </p:cNvPr>
          <p:cNvSpPr txBox="1"/>
          <p:nvPr/>
        </p:nvSpPr>
        <p:spPr>
          <a:xfrm flipH="1">
            <a:off x="9175887" y="2717998"/>
            <a:ext cx="1353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Клас пулі</a:t>
            </a:r>
            <a:endParaRPr lang="ru-UA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4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BEC5FF-B002-709F-2736-056A918C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662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Схема</Template>
  <TotalTime>164</TotalTime>
  <Words>133</Words>
  <Application>Microsoft Office PowerPoint</Application>
  <PresentationFormat>Широкий екран</PresentationFormat>
  <Paragraphs>11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8" baseType="lpstr">
      <vt:lpstr>Arial</vt:lpstr>
      <vt:lpstr>Tw Cen MT</vt:lpstr>
      <vt:lpstr>Схема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Misha Matlovych</dc:creator>
  <cp:lastModifiedBy>Misha Matlovych</cp:lastModifiedBy>
  <cp:revision>2</cp:revision>
  <dcterms:created xsi:type="dcterms:W3CDTF">2024-10-27T19:28:21Z</dcterms:created>
  <dcterms:modified xsi:type="dcterms:W3CDTF">2024-10-28T12:26:23Z</dcterms:modified>
</cp:coreProperties>
</file>