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6E0D-D583-42B2-AB30-E00323F9B85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842F-AFDB-4ADD-8693-1E53014B9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6E0D-D583-42B2-AB30-E00323F9B85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842F-AFDB-4ADD-8693-1E53014B9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6E0D-D583-42B2-AB30-E00323F9B85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842F-AFDB-4ADD-8693-1E53014B9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6E0D-D583-42B2-AB30-E00323F9B85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842F-AFDB-4ADD-8693-1E53014B9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6E0D-D583-42B2-AB30-E00323F9B85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842F-AFDB-4ADD-8693-1E53014B9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6E0D-D583-42B2-AB30-E00323F9B85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842F-AFDB-4ADD-8693-1E53014B9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6E0D-D583-42B2-AB30-E00323F9B85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842F-AFDB-4ADD-8693-1E53014B9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6E0D-D583-42B2-AB30-E00323F9B85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842F-AFDB-4ADD-8693-1E53014B9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6E0D-D583-42B2-AB30-E00323F9B85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842F-AFDB-4ADD-8693-1E53014B9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6E0D-D583-42B2-AB30-E00323F9B85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842F-AFDB-4ADD-8693-1E53014B9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6E0D-D583-42B2-AB30-E00323F9B85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842F-AFDB-4ADD-8693-1E53014B9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96E0D-D583-42B2-AB30-E00323F9B85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842F-AFDB-4ADD-8693-1E53014B9E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28384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THE BATTLE OF </a:t>
            </a:r>
            <a:r>
              <a:rPr lang="en-US" b="1" dirty="0" smtClean="0">
                <a:solidFill>
                  <a:srgbClr val="00B0F0"/>
                </a:solidFill>
              </a:rPr>
              <a:t>NEIGHBOURHOODS</a:t>
            </a:r>
            <a:br>
              <a:rPr lang="en-US" b="1" dirty="0" smtClean="0">
                <a:solidFill>
                  <a:srgbClr val="00B0F0"/>
                </a:solidFill>
              </a:rPr>
            </a:br>
            <a:r>
              <a:rPr lang="en-US" b="1" dirty="0" smtClean="0"/>
              <a:t>=============================</a:t>
            </a:r>
            <a:br>
              <a:rPr lang="en-US" b="1" dirty="0" smtClean="0"/>
            </a:br>
            <a:r>
              <a:rPr lang="en-US" sz="27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FINDING THE BEST NEIGHBORHOODS TO OPEN A RESTUARANT OF PARTICULAR CUISINE NEAR OFFICES IN THE BAY AREA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343400"/>
            <a:ext cx="6934200" cy="16764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IBM Data science Professional Certificate Capstone </a:t>
            </a:r>
            <a:r>
              <a:rPr lang="en-US" b="1" dirty="0" smtClean="0">
                <a:solidFill>
                  <a:srgbClr val="C00000"/>
                </a:solidFill>
              </a:rPr>
              <a:t>Report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OLANREWAJU YUSUF – 30 JUNE, 2020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BUSINESS PROBLEM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The main objective behind the idea is to find the best spot for the next profitable restaurant business in the Bay Area.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Bay Area has a lot of restaurants with different cuisines including Mexican, Italian etc 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Starting a restaurant without analysis won’t yield good results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DATA ACQUISITION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	The bay area companies list was used for the analysis. the dataset was extracted from </a:t>
            </a:r>
            <a:r>
              <a:rPr lang="en-US" dirty="0" err="1" smtClean="0"/>
              <a:t>github</a:t>
            </a:r>
            <a:r>
              <a:rPr lang="en-US" dirty="0" smtClean="0"/>
              <a:t> and was open source. The .</a:t>
            </a:r>
            <a:r>
              <a:rPr lang="en-US" dirty="0" err="1" smtClean="0"/>
              <a:t>csv</a:t>
            </a:r>
            <a:r>
              <a:rPr lang="en-US" dirty="0" smtClean="0"/>
              <a:t> file was downloaded to notebook and was imported to pandas data frame from the. The link to the </a:t>
            </a:r>
            <a:r>
              <a:rPr lang="en-US" dirty="0" err="1" smtClean="0"/>
              <a:t>github</a:t>
            </a:r>
            <a:r>
              <a:rPr lang="en-US" dirty="0" smtClean="0"/>
              <a:t> data source is provided in the report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 SCIENCE METHODOLOGY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The data was extracted and cleaned, and the feature selection was made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Map for all the offices in the bay area was plotted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Foursquare API was used to figure out the nearest restaurants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restaurants were classified using </a:t>
            </a:r>
            <a:r>
              <a:rPr lang="en-US" dirty="0" err="1" smtClean="0"/>
              <a:t>KMeans</a:t>
            </a:r>
            <a:r>
              <a:rPr lang="en-US" dirty="0" smtClean="0"/>
              <a:t> ML algorithm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clustered restaurants were plotted along with the companies in the Bay Area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Map of all companies in the Bay area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C:\Users\USER\Pictures\Saved Pictures\F2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19200"/>
            <a:ext cx="8991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71596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Map of all the restaurant clusters along with the company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C:\Users\USER\Pictures\Saved Pictures\F3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8991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RESULTS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582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819400"/>
                <a:gridCol w="2819400"/>
              </a:tblGrid>
              <a:tr h="812800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Restaurant</a:t>
                      </a:r>
                      <a:r>
                        <a:rPr lang="en-US" baseline="0" dirty="0" smtClean="0"/>
                        <a:t> Cuisine</a:t>
                      </a:r>
                      <a:endParaRPr lang="en-US" dirty="0"/>
                    </a:p>
                  </a:txBody>
                  <a:tcPr/>
                </a:tc>
              </a:tr>
              <a:tr h="8128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Mexican, sushi, Mediterranean, etc </a:t>
                      </a:r>
                      <a:endParaRPr lang="en-US" dirty="0"/>
                    </a:p>
                  </a:txBody>
                  <a:tcPr/>
                </a:tc>
              </a:tr>
              <a:tr h="8128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Vietnamese</a:t>
                      </a:r>
                      <a:endParaRPr lang="en-US" dirty="0"/>
                    </a:p>
                  </a:txBody>
                  <a:tcPr/>
                </a:tc>
              </a:tr>
              <a:tr h="8128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Light 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American</a:t>
                      </a:r>
                      <a:endParaRPr lang="en-US" dirty="0"/>
                    </a:p>
                  </a:txBody>
                  <a:tcPr/>
                </a:tc>
              </a:tr>
              <a:tr h="8128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French</a:t>
                      </a:r>
                      <a:endParaRPr lang="en-US" dirty="0"/>
                    </a:p>
                  </a:txBody>
                  <a:tcPr/>
                </a:tc>
              </a:tr>
              <a:tr h="8128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Japanese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CONCLUSION AND OBSERVATION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The Mexican and New American cuisine restaurants are very less near the Cadre Talent office.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 the East Bay region, there is neither an Italian nor a new American restaurant.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 the San Leandro region, there is no New American restaurant, so opening one might be a good idea.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Many other observations can be made before starting a restaurant business from the analysis performed.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249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THE BATTLE OF NEIGHBOURHOODS ============================= FINDING THE BEST NEIGHBORHOODS TO OPEN A RESTUARANT OF PARTICULAR CUISINE NEAR OFFICES IN THE BAY AREA </vt:lpstr>
      <vt:lpstr>BUSINESS PROBLEM</vt:lpstr>
      <vt:lpstr>DATA ACQUISITION</vt:lpstr>
      <vt:lpstr>DATA SCIENCE METHODOLOGY </vt:lpstr>
      <vt:lpstr>Map of all companies in the Bay area</vt:lpstr>
      <vt:lpstr>Map of all the restaurant clusters along with the company</vt:lpstr>
      <vt:lpstr>RESULTS</vt:lpstr>
      <vt:lpstr>CONCLUSION AND OBSERVATION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NEIGHBOURHOODS =========================== FINDING THE BEST NEIGHBORHOODS TO OPEN A RESTUARANT OF PARTICULAR CUISINE NEAR OFFICES IN THE BAY AREA</dc:title>
  <dc:creator>USER</dc:creator>
  <cp:lastModifiedBy>USER</cp:lastModifiedBy>
  <cp:revision>4</cp:revision>
  <dcterms:created xsi:type="dcterms:W3CDTF">2020-06-30T06:43:31Z</dcterms:created>
  <dcterms:modified xsi:type="dcterms:W3CDTF">2020-06-30T07:14:09Z</dcterms:modified>
</cp:coreProperties>
</file>