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17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9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53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68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25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6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05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5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7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8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11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2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21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9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C45E-1E5E-4535-B4FF-84C8C6BFAE4B}" type="datetimeFigureOut">
              <a:rPr lang="fr-FR" smtClean="0"/>
              <a:t>09/03/2022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30392-CE81-422C-B8F0-C76D461AE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42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FC897-533D-4ACA-B11B-27940C2524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Arduino PeiP2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3B86E6-15D7-4796-9559-BEE990D4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Ultimate</a:t>
            </a:r>
            <a:r>
              <a:rPr lang="fr-FR" dirty="0"/>
              <a:t> 80’s Jukebox</a:t>
            </a:r>
          </a:p>
        </p:txBody>
      </p:sp>
    </p:spTree>
    <p:extLst>
      <p:ext uri="{BB962C8B-B14F-4D97-AF65-F5344CB8AC3E}">
        <p14:creationId xmlns:p14="http://schemas.microsoft.com/office/powerpoint/2010/main" val="20852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49B9B-643B-4A8A-BE5E-C5F99AA2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 générale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7CD6D5-8197-47C5-8CD3-AC255585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87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CA6AC-0608-40EB-B3A0-216EC35A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dirty="0"/>
              <a:t>Présentation détaillée</a:t>
            </a:r>
            <a:endParaRPr lang="fr-FR"/>
          </a:p>
        </p:txBody>
      </p:sp>
      <p:pic>
        <p:nvPicPr>
          <p:cNvPr id="1026" name="Picture 2" descr="LOCODUINO - Réalisation pratique d&amp;amp;#39;un système de mesure de vitesse à  l&amp;amp;#39;échelle N">
            <a:extLst>
              <a:ext uri="{FF2B5EF4-FFF2-40B4-BE49-F238E27FC236}">
                <a16:creationId xmlns:a16="http://schemas.microsoft.com/office/drawing/2014/main" id="{25D87AB6-E2EF-4201-A33B-15A34141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731" y="2272748"/>
            <a:ext cx="3639337" cy="36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56C0B-2516-43DF-98B9-55A6CA26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endParaRPr lang="fr-FR"/>
          </a:p>
          <a:p>
            <a:endParaRPr lang="fr-FR"/>
          </a:p>
          <a:p>
            <a:r>
              <a:rPr lang="fr-FR" dirty="0"/>
              <a:t>Ecran LCD « Insérez une pièce »</a:t>
            </a:r>
            <a:endParaRPr lang="fr-FR"/>
          </a:p>
          <a:p>
            <a:r>
              <a:rPr lang="fr-FR" dirty="0"/>
              <a:t>Capteur de distance</a:t>
            </a:r>
            <a:endParaRPr lang="fr-FR"/>
          </a:p>
          <a:p>
            <a:r>
              <a:rPr lang="fr-FR" dirty="0"/>
              <a:t>Choix musique : encodeur &amp; écran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76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10B59-2090-42FF-BFD6-B938E1CF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des musiques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ED2A3C-18A1-4380-A15F-23CB15BD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r"/>
            <a:r>
              <a:rPr lang="fr-FR" dirty="0"/>
              <a:t>Module MP3 UART (carte </a:t>
            </a:r>
            <a:r>
              <a:rPr lang="fr-FR" dirty="0" err="1"/>
              <a:t>microSD</a:t>
            </a:r>
            <a:r>
              <a:rPr lang="fr-FR" dirty="0"/>
              <a:t>)</a:t>
            </a:r>
          </a:p>
          <a:p>
            <a:pPr algn="r"/>
            <a:r>
              <a:rPr lang="fr-FR" dirty="0"/>
              <a:t>Enceintes</a:t>
            </a:r>
          </a:p>
          <a:p>
            <a:pPr algn="r"/>
            <a:r>
              <a:rPr lang="fr-FR" dirty="0"/>
              <a:t>Réglage du volume : potentiomètre / Bluetooth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D16BFA-37CB-4A53-BBB0-86B7B524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" y="1719894"/>
            <a:ext cx="4423281" cy="16468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EAC90B-3A49-48B6-B8FC-6585E621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10" y="4473542"/>
            <a:ext cx="4423281" cy="180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4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5D058-B024-4E42-92B4-949E4EAD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67" y="764373"/>
            <a:ext cx="7230533" cy="1293028"/>
          </a:xfrm>
        </p:spPr>
        <p:txBody>
          <a:bodyPr>
            <a:normAutofit/>
          </a:bodyPr>
          <a:lstStyle/>
          <a:p>
            <a:r>
              <a:rPr lang="fr-FR" dirty="0"/>
              <a:t>Connexion RF : Bluetooth</a:t>
            </a:r>
          </a:p>
        </p:txBody>
      </p:sp>
      <p:pic>
        <p:nvPicPr>
          <p:cNvPr id="2050" name="Picture 2" descr="Bluetooth Electronics">
            <a:extLst>
              <a:ext uri="{FF2B5EF4-FFF2-40B4-BE49-F238E27FC236}">
                <a16:creationId xmlns:a16="http://schemas.microsoft.com/office/drawing/2014/main" id="{43FBF702-5E5F-407D-93AA-F7E03007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705" y="2678082"/>
            <a:ext cx="3644962" cy="17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9DF7A-CFE0-44F8-8654-7B7310AD0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endParaRPr lang="fr-FR"/>
          </a:p>
          <a:p>
            <a:endParaRPr lang="fr-FR"/>
          </a:p>
          <a:p>
            <a:r>
              <a:rPr lang="fr-FR" dirty="0"/>
              <a:t>Réglage du volume avec son smartphone</a:t>
            </a:r>
            <a:endParaRPr lang="fr-FR"/>
          </a:p>
          <a:p>
            <a:r>
              <a:rPr lang="fr-FR" dirty="0"/>
              <a:t>Module Bluetooth utilisé en cours</a:t>
            </a:r>
            <a:endParaRPr lang="fr-FR"/>
          </a:p>
          <a:p>
            <a:r>
              <a:rPr lang="fr-FR" dirty="0"/>
              <a:t>Application « Bluetooth Electronics » utilisée en cours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5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821AC-0C62-4A76-9A6F-27981005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/>
              <a:t>Guirlande LED</a:t>
            </a:r>
            <a:endParaRPr lang="fr-FR"/>
          </a:p>
        </p:txBody>
      </p:sp>
      <p:pic>
        <p:nvPicPr>
          <p:cNvPr id="3074" name="Picture 2" descr="Adafruit NeoPixel Stick - 8 x WS2812 5050 RGB LED avec Pilotes intégrés :  Amazon.fr: Informatique">
            <a:extLst>
              <a:ext uri="{FF2B5EF4-FFF2-40B4-BE49-F238E27FC236}">
                <a16:creationId xmlns:a16="http://schemas.microsoft.com/office/drawing/2014/main" id="{5A6D183E-207F-4696-9144-B70D4E16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705" y="2199681"/>
            <a:ext cx="3644962" cy="27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09549-A020-48F8-95FE-6E60D823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endParaRPr lang="fr-FR"/>
          </a:p>
          <a:p>
            <a:r>
              <a:rPr lang="fr-FR" dirty="0"/>
              <a:t>Au départ : thème lumineux pour chaque genre</a:t>
            </a:r>
            <a:endParaRPr lang="fr-FR"/>
          </a:p>
          <a:p>
            <a:r>
              <a:rPr lang="fr-FR" dirty="0"/>
              <a:t>Problème : codes trop volumineux</a:t>
            </a:r>
            <a:endParaRPr lang="fr-FR"/>
          </a:p>
          <a:p>
            <a:r>
              <a:rPr lang="fr-FR" dirty="0"/>
              <a:t>Au final : conservation des thèmes mais lus en boucle et à la suite sur une autre carte</a:t>
            </a:r>
            <a:endParaRPr lang="fr-FR"/>
          </a:p>
          <a:p>
            <a:r>
              <a:rPr lang="fr-FR" dirty="0"/>
              <a:t>Esthétisme : plastique thermoformable</a:t>
            </a: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58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CA6AC-0608-40EB-B3A0-216EC35A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r-FR" dirty="0"/>
              <a:t>Présentation détaillée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56C0B-2516-43DF-98B9-55A6CA26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algn="ctr"/>
            <a:r>
              <a:rPr lang="fr-FR" dirty="0"/>
              <a:t>Ecran LCD « Fin morceau : retirez pièce »</a:t>
            </a:r>
          </a:p>
          <a:p>
            <a:pPr algn="ctr"/>
            <a:r>
              <a:rPr lang="fr-FR" dirty="0"/>
              <a:t>« Monnayeur » : boîte pouvant s’ouvrir par l’arrière de la structure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34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BA03-D3AB-479D-8743-601C5608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r-FR" dirty="0"/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6966F-CCA5-4CDF-BAD0-CDC126F1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r>
              <a:rPr lang="fr-FR" dirty="0"/>
              <a:t>Bois peint en blanc</a:t>
            </a:r>
          </a:p>
          <a:p>
            <a:pPr algn="ctr"/>
            <a:r>
              <a:rPr lang="fr-FR" dirty="0"/>
              <a:t>Etages internes</a:t>
            </a:r>
          </a:p>
          <a:p>
            <a:pPr algn="ctr"/>
            <a:r>
              <a:rPr lang="fr-FR" dirty="0"/>
              <a:t>Portes arrières</a:t>
            </a:r>
          </a:p>
          <a:p>
            <a:pPr algn="ctr"/>
            <a:r>
              <a:rPr lang="fr-FR" dirty="0"/>
              <a:t>Tous les détails dans les derniers rapports de séance</a:t>
            </a:r>
          </a:p>
        </p:txBody>
      </p:sp>
    </p:spTree>
    <p:extLst>
      <p:ext uri="{BB962C8B-B14F-4D97-AF65-F5344CB8AC3E}">
        <p14:creationId xmlns:p14="http://schemas.microsoft.com/office/powerpoint/2010/main" val="144689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773D-C135-41D4-9DEE-CC9CF3D43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0B64F8-D9D0-4585-873A-ABF8F906B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5316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84</TotalTime>
  <Words>147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Traînée de condensation</vt:lpstr>
      <vt:lpstr>Projet Arduino PeiP2</vt:lpstr>
      <vt:lpstr>Présentation générale</vt:lpstr>
      <vt:lpstr>Présentation détaillée</vt:lpstr>
      <vt:lpstr>Lecture des musiques</vt:lpstr>
      <vt:lpstr>Connexion RF : Bluetooth</vt:lpstr>
      <vt:lpstr>Guirlande LED</vt:lpstr>
      <vt:lpstr>Présentation détaillée</vt:lpstr>
      <vt:lpstr>Structure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Arduino PeiP2</dc:title>
  <dc:creator>vicart.antoine2002@gmail.com</dc:creator>
  <cp:lastModifiedBy>vicart.antoine2002@gmail.com</cp:lastModifiedBy>
  <cp:revision>1</cp:revision>
  <dcterms:created xsi:type="dcterms:W3CDTF">2022-03-09T13:05:15Z</dcterms:created>
  <dcterms:modified xsi:type="dcterms:W3CDTF">2022-03-09T14:29:59Z</dcterms:modified>
</cp:coreProperties>
</file>