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ce665f6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ce665f6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ce665f6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ce665f6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ce665f6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ce665f6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ce665f68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ce665f68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edium.com/@rubenszimbres/train-and-deploy-google-clouds-two-towers-recommender-3ae5c29891a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Дипломный проект: Рекомендательная система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Майя Васильева DSPR-40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961950" y="264575"/>
            <a:ext cx="1870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Задачи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867525" y="1528950"/>
            <a:ext cx="5021100" cy="20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●"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Бизнес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задача: повысить п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рибыль от дополнительных продаж в интернет-магазине на 20%(увеличить средний чек)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●"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Цель модели: создание сервиса, 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дающего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рекомендации на основе идентификатора ('visitorid') пользователя.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●"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Техническая метрика: precision@3 (какую долю из того, что мы порекомендовали, купил пользователь)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095275" y="250700"/>
            <a:ext cx="17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Данные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269300" y="374675"/>
            <a:ext cx="6226200" cy="4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предоставлены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 файла с данными: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❖"/>
            </a:pP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Events — датасет с событиями: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timestamp — время события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visitorid — идентификатор пользователя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event — тип события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itemid — идентификатор объекта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transactionid — идентификатор транзакции, если она проходила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❖"/>
            </a:pP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Category_tree — файл с деревом категорий: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category_id — идентификатор категорий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parent_id — идентификатор родительской категории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Item_properties_part_1 и</a:t>
            </a: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Item_properties_part_2</a:t>
            </a: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— файлы со свойствами товаров: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timestamp — момент записи значения свойства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item_id — идентификатор объекта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property — свойство, кажется, они все, кроме категории, захешированы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value — значение свойства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016500" y="179150"/>
            <a:ext cx="20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Модель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226875" y="751850"/>
            <a:ext cx="678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Значительная часть продаж приходится на сезонные бестселлеры, продающиеся в определенные часы и дни.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Часто эти покупки бывают единичными и покупатели приходят в систему только за ними (превалируют короткие периоды активности в системе, низкая комплексность покупок).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Для построения экспериментов было решено взять за основу одну из 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систем рекомендаций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Google, Two Towers (</a:t>
            </a:r>
            <a:r>
              <a:rPr lang="ru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https://medium.com/@rubenszimbres/train-and-deploy-google-clouds-two-towers-recommender-3ae5c29891af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). Вкратце ее структура такова: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определение похожих на исходного user пользователей и отбор товаров-кандидатов по их истории покупок с последующей фильтрацией (Башня 1)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генерация товаров-кандидатов на основе истории покупок или рейтингов пользователя (Башня 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определение пересечений в результатах двух предыдущих отборов (dot-item)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Ввиду вышеописанных особенностей исходного датасета генерация кандидатов на основе пользователей и товаров были рассмотрены как отдельные эксперименты.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50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337650" y="355450"/>
            <a:ext cx="1591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Метрика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578775"/>
            <a:ext cx="5280900" cy="3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 построении рекомендательной системы было проведено 3 эксперимента: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Baseline (Experiment 0) - предложение каждому пользователю 3 самых популярных товаров из списка top-20,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Cosine Similarity (Experiment 1) - кандидатогенерация на основе Cosine similarity юзеров и айтемов с последующей фильтрацией при помощи рейтинга,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Logistic Matrix Factorization (Experiment 2) - кандидатогенерация на основе матрицы item-user с последующей фильтрацией при помощи рейтинга.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итоге, лучший результат показала коллаборативная фильтрация по пользователям на основании логистической матричной факторизации с последующим отборов лучших товаров на основе рейтинга.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Precision@3: 0.33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