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B 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cVWQkeF4/tclG0xi2DgJsk0Q9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53501b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e253501bd8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53501bd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e253501bd8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53501b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253501bd8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65de66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e265de665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53501bd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e253501bd8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53501b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e253501bd8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3501b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e253501bd8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53501b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e253501bd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53501b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e253501bd8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53501b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e253501bd8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jpg"/><Relationship Id="rId10" Type="http://schemas.openxmlformats.org/officeDocument/2006/relationships/image" Target="../media/image25.png"/><Relationship Id="rId13" Type="http://schemas.openxmlformats.org/officeDocument/2006/relationships/image" Target="../media/image35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Relationship Id="rId15" Type="http://schemas.openxmlformats.org/officeDocument/2006/relationships/image" Target="../media/image31.png"/><Relationship Id="rId14" Type="http://schemas.openxmlformats.org/officeDocument/2006/relationships/image" Target="../media/image3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vhw75aR6Atv4IRqxt5Mg3ZSMfSJ_9XAH/view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dl.handle.net/10882/9596" TargetMode="External"/><Relationship Id="rId4" Type="http://schemas.openxmlformats.org/officeDocument/2006/relationships/hyperlink" Target="http://hdl.handle.net/10882/959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7BUEkQC1IjXDLL63Xt1jgcHtqNL0amDR/view" TargetMode="External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10195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Hello-World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3501bd8_0_98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e253501bd8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5" y="1194200"/>
            <a:ext cx="3626525" cy="31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e253501bd8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300" y="1064050"/>
            <a:ext cx="3371514" cy="12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e253501bd8_0_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5100" y="2401750"/>
            <a:ext cx="4831118" cy="25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53501bd8_0_103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técnicos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253501bd8_0_103"/>
          <p:cNvSpPr txBox="1"/>
          <p:nvPr/>
        </p:nvSpPr>
        <p:spPr>
          <a:xfrm>
            <a:off x="804925" y="1294975"/>
            <a:ext cx="1942800" cy="4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e253501bd8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00" y="1864800"/>
            <a:ext cx="1586226" cy="4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e253501bd8_0_103"/>
          <p:cNvSpPr txBox="1"/>
          <p:nvPr/>
        </p:nvSpPr>
        <p:spPr>
          <a:xfrm>
            <a:off x="3733738" y="1294975"/>
            <a:ext cx="1942800" cy="49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e253501bd8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8888" y="1864789"/>
            <a:ext cx="1586226" cy="9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e253501bd8_0_103"/>
          <p:cNvSpPr txBox="1"/>
          <p:nvPr/>
        </p:nvSpPr>
        <p:spPr>
          <a:xfrm>
            <a:off x="6444313" y="1294975"/>
            <a:ext cx="1942800" cy="492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e253501bd8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6126" y="1974713"/>
            <a:ext cx="771549" cy="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e253501bd8_0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5925" y="3679650"/>
            <a:ext cx="1106699" cy="10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e253501bd8_0_103"/>
          <p:cNvSpPr txBox="1"/>
          <p:nvPr/>
        </p:nvSpPr>
        <p:spPr>
          <a:xfrm>
            <a:off x="5456325" y="3014975"/>
            <a:ext cx="3431100" cy="492600"/>
          </a:xfrm>
          <a:prstGeom prst="rect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e253501bd8_0_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0550" y="3659250"/>
            <a:ext cx="1374276" cy="10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e253501bd8_0_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21325" y="3834525"/>
            <a:ext cx="1021150" cy="10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253501bd8_0_103"/>
          <p:cNvSpPr txBox="1"/>
          <p:nvPr/>
        </p:nvSpPr>
        <p:spPr>
          <a:xfrm>
            <a:off x="352663" y="3014975"/>
            <a:ext cx="1942800" cy="492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e253501bd8_0_1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2675" y="3570075"/>
            <a:ext cx="64435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253501bd8_0_1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1950" y="4279082"/>
            <a:ext cx="1338699" cy="54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e253501bd8_0_10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52475" y="3570063"/>
            <a:ext cx="1338700" cy="744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253501bd8_0_103"/>
          <p:cNvSpPr txBox="1"/>
          <p:nvPr/>
        </p:nvSpPr>
        <p:spPr>
          <a:xfrm>
            <a:off x="2678975" y="3014975"/>
            <a:ext cx="2378400" cy="4926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e253501bd8_0_10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525" y="3834536"/>
            <a:ext cx="1061875" cy="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253501bd8_0_10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25725" y="3736300"/>
            <a:ext cx="2024859" cy="11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e253501bd8_0_10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57674" y="2086451"/>
            <a:ext cx="652564" cy="54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e253501bd8_0_10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6700" y="2022775"/>
            <a:ext cx="569700" cy="6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53501bd8_0_107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de funcionamiento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e253501bd8_0_107" title="Presentacion prueba funcio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200" y="1063775"/>
            <a:ext cx="6542900" cy="40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265de665b_0_1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a detallar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265de665b_0_1"/>
          <p:cNvSpPr txBox="1"/>
          <p:nvPr/>
        </p:nvSpPr>
        <p:spPr>
          <a:xfrm>
            <a:off x="66950" y="1199350"/>
            <a:ext cx="28119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Pedido Rechazado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e265de665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1638"/>
            <a:ext cx="5086735" cy="3061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ge265de665b_0_1"/>
          <p:cNvSpPr txBox="1"/>
          <p:nvPr/>
        </p:nvSpPr>
        <p:spPr>
          <a:xfrm>
            <a:off x="5317425" y="4326425"/>
            <a:ext cx="28119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Filtros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e265de665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620" y="2298919"/>
            <a:ext cx="2811900" cy="95633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ge265de665b_0_1"/>
          <p:cNvSpPr/>
          <p:nvPr/>
        </p:nvSpPr>
        <p:spPr>
          <a:xfrm rot="5400000">
            <a:off x="3106650" y="1375350"/>
            <a:ext cx="589200" cy="543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265de665b_0_1"/>
          <p:cNvSpPr/>
          <p:nvPr/>
        </p:nvSpPr>
        <p:spPr>
          <a:xfrm rot="-1749">
            <a:off x="5411175" y="2697325"/>
            <a:ext cx="589500" cy="1454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253501bd8_0_111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Referencias bibliográficas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253501bd8_0_111"/>
          <p:cNvSpPr txBox="1"/>
          <p:nvPr/>
        </p:nvSpPr>
        <p:spPr>
          <a:xfrm>
            <a:off x="210725" y="1616450"/>
            <a:ext cx="60834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s-E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Piza, K. A.,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(2018).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Formulación de un proyecto para la gestión de pedidos para los restaurantes mediante aplicación TIC: Caso Plazoleta de comidas Universidad EAN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[Tesis de especialización, Universidad EAN]. Recuperado de:</a:t>
            </a:r>
            <a:r>
              <a:rPr b="0" i="0" lang="es-ES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s-E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http://hdl.handle.net/10882/9596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s-E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Valencia, D., Andrade, V., Navarro, L., &amp; Benitez, J. (2013). Diseño e implementación de una aplicación móvil de gestión de pedidos para restaurantes en Barranquilla. Investigación y desarrollo en TIC, 4(2), 1–5. ]. Recuperado de: http://revistas.unisimon.edu.co/index.php/identic/article/view/2478.</a:t>
            </a:r>
            <a:endParaRPr b="0" i="0" sz="11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5702968" y="6819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Hello-World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736525" y="1854950"/>
            <a:ext cx="1606800" cy="15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4750100" y="1854950"/>
            <a:ext cx="1606800" cy="15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789175" y="1854950"/>
            <a:ext cx="1606800" cy="15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824950" y="3624450"/>
            <a:ext cx="13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Michael Giraldo bañol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2864025" y="3624450"/>
            <a:ext cx="13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Juan Camilo Leiton Ocampo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4903100" y="3624450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Julián Daniel Sabogal Cabrera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6942175" y="3624450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Andrés Felipe Taborda Sánchez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88" y="1806263"/>
            <a:ext cx="1695474" cy="16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775" y="1806242"/>
            <a:ext cx="1695450" cy="169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Promocional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6" title="video promocio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375" y="1200800"/>
            <a:ext cx="7009245" cy="3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53501bd8_0_41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e253501bd8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359" y="1483962"/>
            <a:ext cx="2528101" cy="299283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ge253501bd8_0_41"/>
          <p:cNvSpPr txBox="1"/>
          <p:nvPr/>
        </p:nvSpPr>
        <p:spPr>
          <a:xfrm>
            <a:off x="956775" y="2649475"/>
            <a:ext cx="2018100" cy="661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ComApp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253501bd8_0_41"/>
          <p:cNvSpPr/>
          <p:nvPr/>
        </p:nvSpPr>
        <p:spPr>
          <a:xfrm>
            <a:off x="3292375" y="2903875"/>
            <a:ext cx="9702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53501bd8_0_48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e253501bd8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775" y="1492151"/>
            <a:ext cx="2676476" cy="3047700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ge253501bd8_0_48"/>
          <p:cNvSpPr txBox="1"/>
          <p:nvPr/>
        </p:nvSpPr>
        <p:spPr>
          <a:xfrm>
            <a:off x="2563725" y="1492150"/>
            <a:ext cx="468300" cy="3047700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Demora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ge253501bd8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425" y="2475213"/>
            <a:ext cx="1556175" cy="1081550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ge253501bd8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875" y="2551613"/>
            <a:ext cx="1607490" cy="928775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3" name="Google Shape;93;ge253501bd8_0_48"/>
          <p:cNvCxnSpPr>
            <a:endCxn id="90" idx="1"/>
          </p:cNvCxnSpPr>
          <p:nvPr/>
        </p:nvCxnSpPr>
        <p:spPr>
          <a:xfrm>
            <a:off x="1990425" y="3016000"/>
            <a:ext cx="57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ge253501bd8_0_48"/>
          <p:cNvCxnSpPr>
            <a:stCxn id="90" idx="3"/>
            <a:endCxn id="89" idx="1"/>
          </p:cNvCxnSpPr>
          <p:nvPr/>
        </p:nvCxnSpPr>
        <p:spPr>
          <a:xfrm>
            <a:off x="3032025" y="3016000"/>
            <a:ext cx="93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ge253501bd8_0_48"/>
          <p:cNvCxnSpPr>
            <a:stCxn id="89" idx="3"/>
            <a:endCxn id="91" idx="1"/>
          </p:cNvCxnSpPr>
          <p:nvPr/>
        </p:nvCxnSpPr>
        <p:spPr>
          <a:xfrm>
            <a:off x="6648251" y="3016001"/>
            <a:ext cx="72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99" cy="2467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67725"/>
            <a:ext cx="4572000" cy="26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4712251" y="107675"/>
            <a:ext cx="27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4799825" y="787351"/>
            <a:ext cx="3246600" cy="56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4906925" y="1226538"/>
            <a:ext cx="13962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Falta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489350" y="2230650"/>
            <a:ext cx="13962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Agilidad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4906925" y="3176463"/>
            <a:ext cx="1396200" cy="53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E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Despacho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7613700" y="4276538"/>
            <a:ext cx="13962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 flipH="1" rot="10800000">
            <a:off x="6771900" y="1461425"/>
            <a:ext cx="1119300" cy="42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 rot="10800000">
            <a:off x="5652600" y="2467725"/>
            <a:ext cx="1119300" cy="42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 flipH="1" rot="10800000">
            <a:off x="6771900" y="3474025"/>
            <a:ext cx="1119300" cy="42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53501bd8_0_66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Solución Propuesta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e253501bd8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90" y="1962253"/>
            <a:ext cx="1881323" cy="22271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ge253501bd8_0_66"/>
          <p:cNvSpPr txBox="1"/>
          <p:nvPr/>
        </p:nvSpPr>
        <p:spPr>
          <a:xfrm>
            <a:off x="4251463" y="2263038"/>
            <a:ext cx="3988500" cy="1262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Sistematización de los pedidos en línea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Agilidad en el servicio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Orden para clientes internos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Facilidad para cambios en la carta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Menor tiempo de espera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253501bd8_0_66"/>
          <p:cNvSpPr/>
          <p:nvPr/>
        </p:nvSpPr>
        <p:spPr>
          <a:xfrm>
            <a:off x="3294988" y="2779338"/>
            <a:ext cx="6060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53501bd8_0_74"/>
          <p:cNvSpPr/>
          <p:nvPr/>
        </p:nvSpPr>
        <p:spPr>
          <a:xfrm>
            <a:off x="0" y="1071275"/>
            <a:ext cx="9144000" cy="4072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253501bd8_0_74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 y funcionalidades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253501bd8_0_74"/>
          <p:cNvPicPr preferRelativeResize="0"/>
          <p:nvPr/>
        </p:nvPicPr>
        <p:blipFill rotWithShape="1">
          <a:blip r:embed="rId3">
            <a:alphaModFix/>
          </a:blip>
          <a:srcRect b="34327" l="0" r="0" t="0"/>
          <a:stretch/>
        </p:blipFill>
        <p:spPr>
          <a:xfrm>
            <a:off x="0" y="1071275"/>
            <a:ext cx="4729674" cy="4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253501bd8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675" y="1071275"/>
            <a:ext cx="4414325" cy="4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253501bd8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0200" y="3558100"/>
            <a:ext cx="638275" cy="7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53501bd8_0_137"/>
          <p:cNvSpPr/>
          <p:nvPr/>
        </p:nvSpPr>
        <p:spPr>
          <a:xfrm>
            <a:off x="0" y="1061688"/>
            <a:ext cx="9144000" cy="4081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253501bd8_0_137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proyección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253501bd8_0_137"/>
          <p:cNvSpPr txBox="1"/>
          <p:nvPr/>
        </p:nvSpPr>
        <p:spPr>
          <a:xfrm>
            <a:off x="473425" y="2194988"/>
            <a:ext cx="253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ES" sz="19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ALCANCE</a:t>
            </a:r>
            <a:endParaRPr b="1" i="0" sz="19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ge253501bd8_0_137"/>
          <p:cNvSpPr txBox="1"/>
          <p:nvPr/>
        </p:nvSpPr>
        <p:spPr>
          <a:xfrm>
            <a:off x="5966125" y="2195000"/>
            <a:ext cx="253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ES" sz="19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PROYECCIÓN</a:t>
            </a:r>
            <a:endParaRPr b="1" i="0" sz="19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6" name="Google Shape;136;ge253501bd8_0_137"/>
          <p:cNvCxnSpPr/>
          <p:nvPr/>
        </p:nvCxnSpPr>
        <p:spPr>
          <a:xfrm>
            <a:off x="497425" y="2194988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e253501bd8_0_137"/>
          <p:cNvCxnSpPr/>
          <p:nvPr/>
        </p:nvCxnSpPr>
        <p:spPr>
          <a:xfrm>
            <a:off x="502150" y="2671988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e253501bd8_0_137"/>
          <p:cNvCxnSpPr/>
          <p:nvPr/>
        </p:nvCxnSpPr>
        <p:spPr>
          <a:xfrm>
            <a:off x="5990125" y="2195000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e253501bd8_0_137"/>
          <p:cNvCxnSpPr/>
          <p:nvPr/>
        </p:nvCxnSpPr>
        <p:spPr>
          <a:xfrm>
            <a:off x="5990125" y="2719825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e253501bd8_0_137"/>
          <p:cNvSpPr txBox="1"/>
          <p:nvPr/>
        </p:nvSpPr>
        <p:spPr>
          <a:xfrm>
            <a:off x="473425" y="2779525"/>
            <a:ext cx="275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Eficacia………………………………$$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Gestión calidad……………$$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Flexibilidad……………………$$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ge253501bd8_0_137"/>
          <p:cNvSpPr txBox="1"/>
          <p:nvPr/>
        </p:nvSpPr>
        <p:spPr>
          <a:xfrm>
            <a:off x="5911175" y="2760375"/>
            <a:ext cx="275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Malls comida……………………$$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Discotecas…………………………$$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Nivel Nacional………………$$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ge253501bd8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25" y="1648600"/>
            <a:ext cx="2759400" cy="27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e253501bd8_0_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9831" y="3325975"/>
            <a:ext cx="402930" cy="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