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EB Garamond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jaZAHzoi0U4IOnLSxtKlLpjH8w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EBGaramond-bold.fntdata"/><Relationship Id="rId21" Type="http://schemas.openxmlformats.org/officeDocument/2006/relationships/font" Target="fonts/EBGaramond-regular.fntdata"/><Relationship Id="rId24" Type="http://schemas.openxmlformats.org/officeDocument/2006/relationships/font" Target="fonts/EBGaramond-boldItalic.fntdata"/><Relationship Id="rId23" Type="http://schemas.openxmlformats.org/officeDocument/2006/relationships/font" Target="fonts/EBGaramond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" name="Google Shape;5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253501bd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ge253501bd8_0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253501bd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ge253501bd8_0_1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253501bd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ge253501bd8_0_1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265de665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1" name="Google Shape;181;ge265de665b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253501bd8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ge253501bd8_0_1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" name="Google Shape;19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" name="Google Shape;5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4" name="Google Shape;6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253501bd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7" name="Google Shape;77;ge253501bd8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253501bd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5" name="Google Shape;85;ge253501bd8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253501bd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ge253501bd8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253501bd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ge253501bd8_0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253501bd8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ge253501bd8_0_1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6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>
  <p:cSld name="Dos objeto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>
  <p:cSld name="Encabezado de secció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19"/>
          <p:cNvPicPr preferRelativeResize="0"/>
          <p:nvPr/>
        </p:nvPicPr>
        <p:blipFill rotWithShape="1">
          <a:blip r:embed="rId2">
            <a:alphaModFix/>
          </a:blip>
          <a:srcRect b="81517" l="88730" r="0" t="0"/>
          <a:stretch/>
        </p:blipFill>
        <p:spPr>
          <a:xfrm>
            <a:off x="8113486" y="0"/>
            <a:ext cx="1030514" cy="95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>
  <p:cSld name="Sólo el título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4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8" name="Google Shape;28;p24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9" name="Google Shape;29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5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25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6" name="Google Shape;36;p2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28.jpg"/><Relationship Id="rId10" Type="http://schemas.openxmlformats.org/officeDocument/2006/relationships/image" Target="../media/image31.png"/><Relationship Id="rId13" Type="http://schemas.openxmlformats.org/officeDocument/2006/relationships/image" Target="../media/image29.png"/><Relationship Id="rId1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9" Type="http://schemas.openxmlformats.org/officeDocument/2006/relationships/image" Target="../media/image27.png"/><Relationship Id="rId5" Type="http://schemas.openxmlformats.org/officeDocument/2006/relationships/image" Target="../media/image25.png"/><Relationship Id="rId6" Type="http://schemas.openxmlformats.org/officeDocument/2006/relationships/image" Target="../media/image24.png"/><Relationship Id="rId7" Type="http://schemas.openxmlformats.org/officeDocument/2006/relationships/image" Target="../media/image23.png"/><Relationship Id="rId8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8eQMTTW0joOH-608Osn8lJL4eBF5Eb_V/view" TargetMode="External"/><Relationship Id="rId4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hdl.handle.net/10882/9596" TargetMode="External"/><Relationship Id="rId4" Type="http://schemas.openxmlformats.org/officeDocument/2006/relationships/hyperlink" Target="http://hdl.handle.net/10882/9596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ive.google.com/file/d/17BUEkQC1IjXDLL63Xt1jgcHtqNL0amDR/view" TargetMode="External"/><Relationship Id="rId4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9.jp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Relationship Id="rId4" Type="http://schemas.openxmlformats.org/officeDocument/2006/relationships/image" Target="../media/image1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/>
        </p:nvSpPr>
        <p:spPr>
          <a:xfrm>
            <a:off x="5463843" y="1019508"/>
            <a:ext cx="2757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E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ComApp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E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Hello-World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253501bd8_0_98"/>
          <p:cNvSpPr txBox="1"/>
          <p:nvPr/>
        </p:nvSpPr>
        <p:spPr>
          <a:xfrm>
            <a:off x="210726" y="239950"/>
            <a:ext cx="730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Metodología de trabajo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ge253501bd8_0_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725" y="1194200"/>
            <a:ext cx="3626525" cy="314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e253501bd8_0_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59300" y="1064050"/>
            <a:ext cx="3371514" cy="127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e253501bd8_0_9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75100" y="2401750"/>
            <a:ext cx="4831118" cy="250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253501bd8_0_103"/>
          <p:cNvSpPr txBox="1"/>
          <p:nvPr/>
        </p:nvSpPr>
        <p:spPr>
          <a:xfrm>
            <a:off x="210726" y="239950"/>
            <a:ext cx="730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Aspectos técnicos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e253501bd8_0_103"/>
          <p:cNvSpPr txBox="1"/>
          <p:nvPr/>
        </p:nvSpPr>
        <p:spPr>
          <a:xfrm>
            <a:off x="804925" y="1294975"/>
            <a:ext cx="1942800" cy="492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Base de datos</a:t>
            </a:r>
            <a:endParaRPr b="1" i="0" sz="2000" u="sng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ge253501bd8_0_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3200" y="1864800"/>
            <a:ext cx="1586226" cy="43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e253501bd8_0_103"/>
          <p:cNvSpPr txBox="1"/>
          <p:nvPr/>
        </p:nvSpPr>
        <p:spPr>
          <a:xfrm>
            <a:off x="3733738" y="1294975"/>
            <a:ext cx="1942800" cy="492600"/>
          </a:xfrm>
          <a:prstGeom prst="rect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BackEnd</a:t>
            </a:r>
            <a:endParaRPr b="1" i="0" sz="2000" u="sng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ge253501bd8_0_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78888" y="1864789"/>
            <a:ext cx="1586226" cy="99139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e253501bd8_0_103"/>
          <p:cNvSpPr txBox="1"/>
          <p:nvPr/>
        </p:nvSpPr>
        <p:spPr>
          <a:xfrm>
            <a:off x="6444313" y="1294975"/>
            <a:ext cx="1942800" cy="4926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FrontEnd</a:t>
            </a:r>
            <a:endParaRPr b="1" i="0" sz="2000" u="sng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ge253501bd8_0_10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29951" y="1974713"/>
            <a:ext cx="771549" cy="77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e253501bd8_0_10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95925" y="3679650"/>
            <a:ext cx="1106699" cy="105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e253501bd8_0_103"/>
          <p:cNvSpPr txBox="1"/>
          <p:nvPr/>
        </p:nvSpPr>
        <p:spPr>
          <a:xfrm>
            <a:off x="5456325" y="3014975"/>
            <a:ext cx="3431100" cy="492600"/>
          </a:xfrm>
          <a:prstGeom prst="rect">
            <a:avLst/>
          </a:prstGeom>
          <a:noFill/>
          <a:ln cap="flat" cmpd="sng" w="28575">
            <a:solidFill>
              <a:srgbClr val="5B0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Servicios</a:t>
            </a:r>
            <a:endParaRPr b="1" i="0" sz="2000" u="sng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ge253501bd8_0_10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920550" y="3659250"/>
            <a:ext cx="1374276" cy="109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e253501bd8_0_10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321325" y="3834525"/>
            <a:ext cx="1021150" cy="102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e253501bd8_0_103"/>
          <p:cNvSpPr txBox="1"/>
          <p:nvPr/>
        </p:nvSpPr>
        <p:spPr>
          <a:xfrm>
            <a:off x="352663" y="3014975"/>
            <a:ext cx="1942800" cy="4926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Comunicación</a:t>
            </a:r>
            <a:endParaRPr b="1" i="0" sz="2000" u="sng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ge253501bd8_0_10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32675" y="3570075"/>
            <a:ext cx="644355" cy="64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e253501bd8_0_10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81950" y="4279082"/>
            <a:ext cx="1338699" cy="548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e253501bd8_0_10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252475" y="3570063"/>
            <a:ext cx="1338700" cy="744667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e253501bd8_0_103"/>
          <p:cNvSpPr txBox="1"/>
          <p:nvPr/>
        </p:nvSpPr>
        <p:spPr>
          <a:xfrm>
            <a:off x="2678975" y="3014975"/>
            <a:ext cx="2378400" cy="492600"/>
          </a:xfrm>
          <a:prstGeom prst="rect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Control de versiones</a:t>
            </a:r>
            <a:endParaRPr b="1" i="0" sz="2000" u="sng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ge253501bd8_0_10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207525" y="3834536"/>
            <a:ext cx="1061875" cy="94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e253501bd8_0_10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825725" y="3736300"/>
            <a:ext cx="2024859" cy="1138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253501bd8_0_107"/>
          <p:cNvSpPr txBox="1"/>
          <p:nvPr/>
        </p:nvSpPr>
        <p:spPr>
          <a:xfrm>
            <a:off x="210726" y="239950"/>
            <a:ext cx="730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Pruebas de funcionamiento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ge253501bd8_0_107" title="Final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5563" y="1038850"/>
            <a:ext cx="5472866" cy="410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265de665b_0_1"/>
          <p:cNvSpPr txBox="1"/>
          <p:nvPr/>
        </p:nvSpPr>
        <p:spPr>
          <a:xfrm>
            <a:off x="210726" y="239950"/>
            <a:ext cx="730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Aspectos a detallar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e265de665b_0_1"/>
          <p:cNvSpPr txBox="1"/>
          <p:nvPr/>
        </p:nvSpPr>
        <p:spPr>
          <a:xfrm>
            <a:off x="66950" y="1199350"/>
            <a:ext cx="2811900" cy="5694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ES" sz="2500">
                <a:latin typeface="Calibri"/>
                <a:ea typeface="Calibri"/>
                <a:cs typeface="Calibri"/>
                <a:sym typeface="Calibri"/>
              </a:rPr>
              <a:t>Pedido Rechazado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ge265de665b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81638"/>
            <a:ext cx="5086735" cy="306187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6" name="Google Shape;186;ge265de665b_0_1"/>
          <p:cNvSpPr txBox="1"/>
          <p:nvPr/>
        </p:nvSpPr>
        <p:spPr>
          <a:xfrm>
            <a:off x="5317425" y="4326425"/>
            <a:ext cx="2811900" cy="5694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ES" sz="2500">
                <a:latin typeface="Calibri"/>
                <a:ea typeface="Calibri"/>
                <a:cs typeface="Calibri"/>
                <a:sym typeface="Calibri"/>
              </a:rPr>
              <a:t>Filtros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ge265de665b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8620" y="2298919"/>
            <a:ext cx="2811900" cy="956332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8" name="Google Shape;188;ge265de665b_0_1"/>
          <p:cNvSpPr/>
          <p:nvPr/>
        </p:nvSpPr>
        <p:spPr>
          <a:xfrm rot="5400000">
            <a:off x="3106650" y="1375350"/>
            <a:ext cx="589200" cy="543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FF00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e265de665b_0_1"/>
          <p:cNvSpPr/>
          <p:nvPr/>
        </p:nvSpPr>
        <p:spPr>
          <a:xfrm rot="-1749">
            <a:off x="5411175" y="2697325"/>
            <a:ext cx="589500" cy="14547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FF00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253501bd8_0_111"/>
          <p:cNvSpPr txBox="1"/>
          <p:nvPr/>
        </p:nvSpPr>
        <p:spPr>
          <a:xfrm>
            <a:off x="210726" y="239950"/>
            <a:ext cx="730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Referencias bibliográficas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e253501bd8_0_111"/>
          <p:cNvSpPr txBox="1"/>
          <p:nvPr/>
        </p:nvSpPr>
        <p:spPr>
          <a:xfrm>
            <a:off x="210725" y="1616450"/>
            <a:ext cx="6083400" cy="25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i="0" lang="es-ES" sz="11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Piza, K. A., </a:t>
            </a:r>
            <a:r>
              <a:rPr b="0" i="1" lang="es-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 al.</a:t>
            </a:r>
            <a:r>
              <a:rPr b="0" i="0" lang="es-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(2018). </a:t>
            </a:r>
            <a:r>
              <a:rPr b="0" i="1" lang="es-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Formulación de un proyecto para la gestión de pedidos para los restaurantes mediante aplicación TIC: Caso Plazoleta de comidas Universidad EAN</a:t>
            </a:r>
            <a:r>
              <a:rPr b="0" i="0" lang="es-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[Tesis de especialización, Universidad EAN]. Recuperado de:</a:t>
            </a:r>
            <a:r>
              <a:rPr b="0" i="0" lang="es-ES" sz="1100" u="none" cap="none" strike="noStrike">
                <a:solidFill>
                  <a:schemeClr val="dk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0" i="0" lang="es-ES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http://hdl.handle.net/10882/9596</a:t>
            </a:r>
            <a:r>
              <a:rPr b="0" i="0" lang="es-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Arial"/>
              <a:buChar char="●"/>
            </a:pPr>
            <a:r>
              <a:rPr b="0" i="0" lang="es-ES" sz="11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Valencia, D., Andrade, V., Navarro, L., &amp; Benitez, J. (2013). Diseño e implementación de una aplicación móvil de gestión de pedidos para restaurantes en Barranquilla. Investigación y desarrollo en TIC, 4(2), 1–5. ]. Recuperado de: http://revistas.unisimon.edu.co/index.php/identic/article/view/2478.</a:t>
            </a:r>
            <a:endParaRPr b="0" i="0" sz="1100" u="none" cap="none" strike="noStrike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/>
          <p:nvPr/>
        </p:nvSpPr>
        <p:spPr>
          <a:xfrm>
            <a:off x="382874" y="249500"/>
            <a:ext cx="483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Video Promocional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6" title="video promocional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7375" y="1200800"/>
            <a:ext cx="7009245" cy="394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/>
          <p:nvPr/>
        </p:nvSpPr>
        <p:spPr>
          <a:xfrm>
            <a:off x="5702968" y="681908"/>
            <a:ext cx="2757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E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ComApp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E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Hello-World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/>
          <p:nvPr/>
        </p:nvSpPr>
        <p:spPr>
          <a:xfrm>
            <a:off x="736525" y="1854950"/>
            <a:ext cx="1606800" cy="159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/>
          <p:nvPr/>
        </p:nvSpPr>
        <p:spPr>
          <a:xfrm>
            <a:off x="2711025" y="1854950"/>
            <a:ext cx="1606800" cy="159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"/>
          <p:cNvSpPr/>
          <p:nvPr/>
        </p:nvSpPr>
        <p:spPr>
          <a:xfrm>
            <a:off x="4750100" y="1854950"/>
            <a:ext cx="1606800" cy="159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"/>
          <p:cNvSpPr/>
          <p:nvPr/>
        </p:nvSpPr>
        <p:spPr>
          <a:xfrm>
            <a:off x="6789175" y="1854950"/>
            <a:ext cx="1606800" cy="159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824950" y="3624450"/>
            <a:ext cx="130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Michael Giraldo bañol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2864025" y="3624450"/>
            <a:ext cx="130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Juan Camilo Leiton Ocampo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2"/>
          <p:cNvSpPr txBox="1"/>
          <p:nvPr/>
        </p:nvSpPr>
        <p:spPr>
          <a:xfrm>
            <a:off x="4903100" y="3624450"/>
            <a:ext cx="145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Julián Daniel Sabogal Cabrera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2"/>
          <p:cNvSpPr txBox="1"/>
          <p:nvPr/>
        </p:nvSpPr>
        <p:spPr>
          <a:xfrm>
            <a:off x="6942175" y="3624450"/>
            <a:ext cx="145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Andrés Felipe Taborda Sánchez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253501bd8_0_41"/>
          <p:cNvSpPr txBox="1"/>
          <p:nvPr/>
        </p:nvSpPr>
        <p:spPr>
          <a:xfrm>
            <a:off x="382874" y="249500"/>
            <a:ext cx="483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ge253501bd8_0_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8359" y="1483962"/>
            <a:ext cx="2528101" cy="2992835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1" name="Google Shape;81;ge253501bd8_0_41"/>
          <p:cNvSpPr txBox="1"/>
          <p:nvPr/>
        </p:nvSpPr>
        <p:spPr>
          <a:xfrm>
            <a:off x="956775" y="2649475"/>
            <a:ext cx="2018100" cy="6618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s-ES" sz="3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ComApp</a:t>
            </a:r>
            <a:endParaRPr b="0" i="0" sz="3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ge253501bd8_0_41"/>
          <p:cNvSpPr/>
          <p:nvPr/>
        </p:nvSpPr>
        <p:spPr>
          <a:xfrm>
            <a:off x="3292375" y="2903875"/>
            <a:ext cx="970200" cy="15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66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253501bd8_0_48"/>
          <p:cNvSpPr txBox="1"/>
          <p:nvPr/>
        </p:nvSpPr>
        <p:spPr>
          <a:xfrm>
            <a:off x="382874" y="249500"/>
            <a:ext cx="483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Situación Actual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ge253501bd8_0_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1775" y="1492151"/>
            <a:ext cx="2676476" cy="3047700"/>
          </a:xfrm>
          <a:prstGeom prst="rect">
            <a:avLst/>
          </a:prstGeom>
          <a:noFill/>
          <a:ln cap="flat" cmpd="sng" w="2857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9" name="Google Shape;89;ge253501bd8_0_48"/>
          <p:cNvSpPr txBox="1"/>
          <p:nvPr/>
        </p:nvSpPr>
        <p:spPr>
          <a:xfrm>
            <a:off x="2563725" y="1492150"/>
            <a:ext cx="468300" cy="3047700"/>
          </a:xfrm>
          <a:prstGeom prst="rect">
            <a:avLst/>
          </a:prstGeom>
          <a:noFill/>
          <a:ln cap="flat" cmpd="sng" w="2857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s-ES" sz="3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Demora</a:t>
            </a:r>
            <a:endParaRPr b="0" i="0" sz="3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ge253501bd8_0_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77425" y="2475213"/>
            <a:ext cx="1556175" cy="1081550"/>
          </a:xfrm>
          <a:prstGeom prst="rect">
            <a:avLst/>
          </a:prstGeom>
          <a:noFill/>
          <a:ln cap="flat" cmpd="sng" w="2857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1" name="Google Shape;91;ge253501bd8_0_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2875" y="2551613"/>
            <a:ext cx="1607490" cy="928775"/>
          </a:xfrm>
          <a:prstGeom prst="rect">
            <a:avLst/>
          </a:prstGeom>
          <a:noFill/>
          <a:ln cap="flat" cmpd="sng" w="2857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92" name="Google Shape;92;ge253501bd8_0_48"/>
          <p:cNvCxnSpPr>
            <a:endCxn id="89" idx="1"/>
          </p:cNvCxnSpPr>
          <p:nvPr/>
        </p:nvCxnSpPr>
        <p:spPr>
          <a:xfrm>
            <a:off x="1990425" y="3016000"/>
            <a:ext cx="57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3" name="Google Shape;93;ge253501bd8_0_48"/>
          <p:cNvCxnSpPr>
            <a:stCxn id="89" idx="3"/>
            <a:endCxn id="88" idx="1"/>
          </p:cNvCxnSpPr>
          <p:nvPr/>
        </p:nvCxnSpPr>
        <p:spPr>
          <a:xfrm>
            <a:off x="3032025" y="3016000"/>
            <a:ext cx="939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4" name="Google Shape;94;ge253501bd8_0_48"/>
          <p:cNvCxnSpPr>
            <a:stCxn id="88" idx="3"/>
            <a:endCxn id="90" idx="1"/>
          </p:cNvCxnSpPr>
          <p:nvPr/>
        </p:nvCxnSpPr>
        <p:spPr>
          <a:xfrm>
            <a:off x="6648251" y="3016001"/>
            <a:ext cx="729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571999" cy="24677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pic>
        <p:nvPicPr>
          <p:cNvPr id="100" name="Google Shape;10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467725"/>
            <a:ext cx="4572000" cy="267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2"/>
          <p:cNvSpPr txBox="1"/>
          <p:nvPr/>
        </p:nvSpPr>
        <p:spPr>
          <a:xfrm>
            <a:off x="4712251" y="107675"/>
            <a:ext cx="2777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Problemática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2"/>
          <p:cNvSpPr/>
          <p:nvPr/>
        </p:nvSpPr>
        <p:spPr>
          <a:xfrm>
            <a:off x="4799825" y="787351"/>
            <a:ext cx="3246600" cy="564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2"/>
          <p:cNvSpPr txBox="1"/>
          <p:nvPr/>
        </p:nvSpPr>
        <p:spPr>
          <a:xfrm>
            <a:off x="4906925" y="1226538"/>
            <a:ext cx="1396200" cy="5694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-E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Falta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2"/>
          <p:cNvSpPr txBox="1"/>
          <p:nvPr/>
        </p:nvSpPr>
        <p:spPr>
          <a:xfrm>
            <a:off x="7489350" y="2230650"/>
            <a:ext cx="1396200" cy="5694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-E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Agilidad 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2"/>
          <p:cNvSpPr txBox="1"/>
          <p:nvPr/>
        </p:nvSpPr>
        <p:spPr>
          <a:xfrm>
            <a:off x="4906925" y="3176463"/>
            <a:ext cx="1396200" cy="5388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E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Despacho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2"/>
          <p:cNvSpPr txBox="1"/>
          <p:nvPr/>
        </p:nvSpPr>
        <p:spPr>
          <a:xfrm>
            <a:off x="7613700" y="4276538"/>
            <a:ext cx="1396200" cy="5694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-E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Pedidos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2"/>
          <p:cNvSpPr/>
          <p:nvPr/>
        </p:nvSpPr>
        <p:spPr>
          <a:xfrm flipH="1" rot="10800000">
            <a:off x="6771900" y="1461425"/>
            <a:ext cx="1119300" cy="4206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FFFF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2"/>
          <p:cNvSpPr/>
          <p:nvPr/>
        </p:nvSpPr>
        <p:spPr>
          <a:xfrm rot="10800000">
            <a:off x="5652600" y="2467725"/>
            <a:ext cx="1119300" cy="4206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FFFF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2"/>
          <p:cNvSpPr/>
          <p:nvPr/>
        </p:nvSpPr>
        <p:spPr>
          <a:xfrm flipH="1" rot="10800000">
            <a:off x="6771900" y="3474025"/>
            <a:ext cx="1119300" cy="4206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FFFF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253501bd8_0_66"/>
          <p:cNvSpPr txBox="1"/>
          <p:nvPr/>
        </p:nvSpPr>
        <p:spPr>
          <a:xfrm>
            <a:off x="382874" y="249500"/>
            <a:ext cx="483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Solución Propuesta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ge253501bd8_0_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3190" y="1962253"/>
            <a:ext cx="1881323" cy="2227174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6" name="Google Shape;116;ge253501bd8_0_66"/>
          <p:cNvSpPr txBox="1"/>
          <p:nvPr/>
        </p:nvSpPr>
        <p:spPr>
          <a:xfrm>
            <a:off x="4251463" y="2263038"/>
            <a:ext cx="3988500" cy="12621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0" i="0" lang="es-E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Sistematización de los pedidos en línea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0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Agilidad en el servicio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0" i="0" lang="es-E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Orden para clientes internos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0" i="0" lang="es-E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Facilidad para cambios en la carta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0" i="0" lang="es-E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Menor tiempo de espera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e253501bd8_0_66"/>
          <p:cNvSpPr/>
          <p:nvPr/>
        </p:nvSpPr>
        <p:spPr>
          <a:xfrm>
            <a:off x="3294988" y="2779338"/>
            <a:ext cx="606000" cy="22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253501bd8_0_74"/>
          <p:cNvSpPr/>
          <p:nvPr/>
        </p:nvSpPr>
        <p:spPr>
          <a:xfrm>
            <a:off x="0" y="1071275"/>
            <a:ext cx="9144000" cy="4072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e253501bd8_0_74"/>
          <p:cNvSpPr txBox="1"/>
          <p:nvPr/>
        </p:nvSpPr>
        <p:spPr>
          <a:xfrm>
            <a:off x="210726" y="239950"/>
            <a:ext cx="730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Características y funcionalidades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ge253501bd8_0_74"/>
          <p:cNvPicPr preferRelativeResize="0"/>
          <p:nvPr/>
        </p:nvPicPr>
        <p:blipFill rotWithShape="1">
          <a:blip r:embed="rId3">
            <a:alphaModFix/>
          </a:blip>
          <a:srcRect b="34327" l="0" r="0" t="0"/>
          <a:stretch/>
        </p:blipFill>
        <p:spPr>
          <a:xfrm>
            <a:off x="0" y="1071275"/>
            <a:ext cx="4729674" cy="407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e253501bd8_0_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45025" y="1071275"/>
            <a:ext cx="4198975" cy="407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e253501bd8_0_7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60200" y="3558100"/>
            <a:ext cx="638275" cy="75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253501bd8_0_137"/>
          <p:cNvSpPr/>
          <p:nvPr/>
        </p:nvSpPr>
        <p:spPr>
          <a:xfrm>
            <a:off x="0" y="1061688"/>
            <a:ext cx="9144000" cy="40818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e253501bd8_0_137"/>
          <p:cNvSpPr txBox="1"/>
          <p:nvPr/>
        </p:nvSpPr>
        <p:spPr>
          <a:xfrm>
            <a:off x="210726" y="239950"/>
            <a:ext cx="730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Alcance y proyección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e253501bd8_0_137"/>
          <p:cNvSpPr txBox="1"/>
          <p:nvPr/>
        </p:nvSpPr>
        <p:spPr>
          <a:xfrm>
            <a:off x="473425" y="2194988"/>
            <a:ext cx="2534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s-ES" sz="1900" u="none" cap="none" strike="noStrike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ALCANCE</a:t>
            </a:r>
            <a:endParaRPr b="1" i="0" sz="1900" u="none" cap="none" strike="noStrike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4" name="Google Shape;134;ge253501bd8_0_137"/>
          <p:cNvSpPr txBox="1"/>
          <p:nvPr/>
        </p:nvSpPr>
        <p:spPr>
          <a:xfrm>
            <a:off x="5966125" y="2195000"/>
            <a:ext cx="2534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s-ES" sz="1900" u="none" cap="none" strike="noStrike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PROYECCIÓN</a:t>
            </a:r>
            <a:endParaRPr b="1" i="0" sz="1900" u="none" cap="none" strike="noStrike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135" name="Google Shape;135;ge253501bd8_0_137"/>
          <p:cNvCxnSpPr/>
          <p:nvPr/>
        </p:nvCxnSpPr>
        <p:spPr>
          <a:xfrm>
            <a:off x="497425" y="2194988"/>
            <a:ext cx="24867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" name="Google Shape;136;ge253501bd8_0_137"/>
          <p:cNvCxnSpPr/>
          <p:nvPr/>
        </p:nvCxnSpPr>
        <p:spPr>
          <a:xfrm>
            <a:off x="502150" y="2671988"/>
            <a:ext cx="24867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7" name="Google Shape;137;ge253501bd8_0_137"/>
          <p:cNvCxnSpPr/>
          <p:nvPr/>
        </p:nvCxnSpPr>
        <p:spPr>
          <a:xfrm>
            <a:off x="5990125" y="2195000"/>
            <a:ext cx="24867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8" name="Google Shape;138;ge253501bd8_0_137"/>
          <p:cNvCxnSpPr/>
          <p:nvPr/>
        </p:nvCxnSpPr>
        <p:spPr>
          <a:xfrm>
            <a:off x="5990125" y="2719825"/>
            <a:ext cx="24867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9" name="Google Shape;139;ge253501bd8_0_137"/>
          <p:cNvSpPr txBox="1"/>
          <p:nvPr/>
        </p:nvSpPr>
        <p:spPr>
          <a:xfrm>
            <a:off x="473425" y="2779525"/>
            <a:ext cx="2759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ES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Eficacia………………………………$$</a:t>
            </a:r>
            <a:endParaRPr b="0" i="0" sz="15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ES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Gestión calidad……………$$</a:t>
            </a:r>
            <a:endParaRPr b="0" i="0" sz="15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ES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Flexibilidad……………………$$</a:t>
            </a:r>
            <a:endParaRPr b="0" i="0" sz="15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" name="Google Shape;140;ge253501bd8_0_137"/>
          <p:cNvSpPr txBox="1"/>
          <p:nvPr/>
        </p:nvSpPr>
        <p:spPr>
          <a:xfrm>
            <a:off x="5911175" y="2760375"/>
            <a:ext cx="27594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ES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Malls comida……………………$$</a:t>
            </a:r>
            <a:endParaRPr b="0" i="0" sz="15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ES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Discotecas…………………………$$</a:t>
            </a:r>
            <a:endParaRPr b="0" i="0" sz="15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ES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Nivel Nacional………………$$</a:t>
            </a:r>
            <a:endParaRPr b="0" i="0" sz="15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1" name="Google Shape;141;ge253501bd8_0_1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9425" y="1648600"/>
            <a:ext cx="2759400" cy="275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e253501bd8_0_1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49831" y="3325975"/>
            <a:ext cx="402930" cy="47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2019-11-27T03:16:21Z</dcterms:created>
  <dc:creator>Leonardo Cantor</dc:creator>
</cp:coreProperties>
</file>