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7" r:id="rId12"/>
    <p:sldId id="275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Normal Mapping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Niklas Ecker</a:t>
            </a:r>
          </a:p>
          <a:p>
            <a:r>
              <a:rPr lang="de-DE" dirty="0" smtClean="0"/>
              <a:t>27.08.2014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7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passiert in den Shadern (Frag)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Beleuchtung mit Hilfe der Normalen aus der Normal-Map (Zugriff durch uv Koordinate) und dem Light- und Eye-Vector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0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in den Shadern (Frag)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80" y="1219200"/>
            <a:ext cx="6822020" cy="548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6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3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de-DE" dirty="0" smtClean="0"/>
              <a:t>Parallax Mapping </a:t>
            </a:r>
          </a:p>
          <a:p>
            <a:r>
              <a:rPr lang="de-DE" dirty="0" smtClean="0"/>
              <a:t>Verschiebung der Textur-Koord in abhängigkeit der Blickrichtung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3429000" cy="310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5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de-DE" dirty="0" smtClean="0"/>
              <a:t>Relief Mapping</a:t>
            </a:r>
          </a:p>
          <a:p>
            <a:r>
              <a:rPr lang="de-DE" dirty="0" smtClean="0"/>
              <a:t>Schnittpunkt mit Höhenprofil finden</a:t>
            </a:r>
          </a:p>
          <a:p>
            <a:r>
              <a:rPr lang="de-DE" dirty="0" smtClean="0"/>
              <a:t>Vom SP aus schauen ob der Licht-Vektor durch das Profil geht oder ob der SP die LQ „sehen“ kann</a:t>
            </a:r>
          </a:p>
          <a:p>
            <a:r>
              <a:rPr lang="de-DE" dirty="0" smtClean="0"/>
              <a:t>Ähnelt dem Ray-Tracing 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13" y="2575288"/>
            <a:ext cx="350270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6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 Mapping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04987"/>
            <a:ext cx="51911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2000"/>
            <a:ext cx="43148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852851" cy="2819400"/>
          </a:xfrm>
        </p:spPr>
        <p:txBody>
          <a:bodyPr/>
          <a:lstStyle/>
          <a:p>
            <a:r>
              <a:rPr lang="de-DE" dirty="0" smtClean="0"/>
              <a:t>Cube Mapping vs Sphere 			Mapping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02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Environment Mapping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Cube Mapping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77" y="2743200"/>
            <a:ext cx="4276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7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Environment </a:t>
            </a:r>
            <a:r>
              <a:rPr lang="de-DE" dirty="0"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Cube Mapping</a:t>
            </a:r>
          </a:p>
          <a:p>
            <a:r>
              <a:rPr lang="de-DE" dirty="0" smtClean="0"/>
              <a:t>Zugriff durch 3D-Koordinate</a:t>
            </a:r>
          </a:p>
          <a:p>
            <a:r>
              <a:rPr lang="de-DE" dirty="0" smtClean="0"/>
              <a:t>Größter Wert bestimmt die Textur auf die zugegriffen wird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33800"/>
            <a:ext cx="3650524" cy="227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6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Environment </a:t>
            </a:r>
            <a:r>
              <a:rPr lang="de-DE" dirty="0"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Cube Mapping</a:t>
            </a:r>
          </a:p>
          <a:p>
            <a:r>
              <a:rPr lang="de-DE" dirty="0" smtClean="0"/>
              <a:t>Von der Viewmatrix wird die Translation entfernt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581400"/>
            <a:ext cx="624694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1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Cube Mapping</a:t>
            </a:r>
          </a:p>
          <a:p>
            <a:r>
              <a:rPr lang="de-DE" dirty="0" smtClean="0"/>
              <a:t>Blickvektor an der Normalen gespiegelt ist der Zugriffsvektor auf die Cube-Map</a:t>
            </a:r>
          </a:p>
          <a:p>
            <a:r>
              <a:rPr lang="de-DE" dirty="0"/>
              <a:t>r</a:t>
            </a:r>
            <a:r>
              <a:rPr lang="de-DE" dirty="0" smtClean="0"/>
              <a:t>eflect(v,n) im Shader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4312735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6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Normal Mapping ?</a:t>
            </a:r>
          </a:p>
          <a:p>
            <a:r>
              <a:rPr lang="de-DE" dirty="0" smtClean="0"/>
              <a:t>Was wird benötigt ?</a:t>
            </a:r>
          </a:p>
          <a:p>
            <a:r>
              <a:rPr lang="de-DE" dirty="0" smtClean="0"/>
              <a:t>Was passiert in den Shadern ?</a:t>
            </a:r>
          </a:p>
          <a:p>
            <a:r>
              <a:rPr lang="de-DE" dirty="0" smtClean="0"/>
              <a:t>Beispiel-Demo</a:t>
            </a:r>
          </a:p>
          <a:p>
            <a:r>
              <a:rPr lang="de-DE" dirty="0" smtClean="0"/>
              <a:t>Erweiterungen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25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Normal Mapping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Verfahren um Oberflächen schöner darzustellen</a:t>
            </a:r>
          </a:p>
          <a:p>
            <a:r>
              <a:rPr lang="de-DE" dirty="0" smtClean="0"/>
              <a:t>Jedes Fragment hat eine eigene Normale</a:t>
            </a:r>
          </a:p>
          <a:p>
            <a:r>
              <a:rPr lang="de-DE" dirty="0" smtClean="0"/>
              <a:t>Normalen sind </a:t>
            </a:r>
            <a:r>
              <a:rPr lang="de-DE" dirty="0"/>
              <a:t>in einer Normal Map</a:t>
            </a:r>
          </a:p>
          <a:p>
            <a:pPr marL="0" indent="0">
              <a:buNone/>
            </a:pPr>
            <a:r>
              <a:rPr lang="de-DE" dirty="0" smtClean="0"/>
              <a:t> gespeichert (rgb-Wert)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48198"/>
            <a:ext cx="2133600" cy="203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48199"/>
            <a:ext cx="2085849" cy="203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733800" y="5665121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Normal Mapping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de-DE" dirty="0" smtClean="0"/>
              <a:t>Beispiel einer Normal Map </a:t>
            </a:r>
          </a:p>
          <a:p>
            <a:r>
              <a:rPr lang="de-DE" dirty="0"/>
              <a:t>r</a:t>
            </a:r>
            <a:r>
              <a:rPr lang="de-DE" dirty="0" smtClean="0"/>
              <a:t>gb entsprechen dabei xyz der Normalen</a:t>
            </a:r>
          </a:p>
          <a:p>
            <a:r>
              <a:rPr lang="de-DE" dirty="0" smtClean="0"/>
              <a:t>Normal Map kann aus einer Height-Map berechnet werden</a:t>
            </a:r>
            <a:endParaRPr lang="de-DE" dirty="0"/>
          </a:p>
        </p:txBody>
      </p:sp>
      <p:pic>
        <p:nvPicPr>
          <p:cNvPr id="1026" name="Picture 2" descr="C:\Users\Niklas-\Desktop\CG2-SVN   NEU\resources\normalmapping\normal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2949574" cy="29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0547" y="63490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Normal 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4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wird benötigt (Vert)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Der Vertex Shader erhält :</a:t>
            </a:r>
          </a:p>
          <a:p>
            <a:pPr marL="457200" lvl="1" indent="0">
              <a:buNone/>
            </a:pPr>
            <a:r>
              <a:rPr lang="de-DE" dirty="0" smtClean="0"/>
              <a:t>Position</a:t>
            </a:r>
          </a:p>
          <a:p>
            <a:pPr marL="457200" lvl="1" indent="0">
              <a:buNone/>
            </a:pPr>
            <a:r>
              <a:rPr lang="de-DE" dirty="0" smtClean="0"/>
              <a:t>Normale</a:t>
            </a:r>
          </a:p>
          <a:p>
            <a:pPr marL="457200" lvl="1" indent="0">
              <a:buNone/>
            </a:pPr>
            <a:r>
              <a:rPr lang="de-DE" dirty="0" smtClean="0"/>
              <a:t>UV-Koordinate </a:t>
            </a:r>
          </a:p>
          <a:p>
            <a:pPr marL="457200" lvl="1" indent="0">
              <a:buNone/>
            </a:pPr>
            <a:r>
              <a:rPr lang="de-DE" dirty="0" smtClean="0"/>
              <a:t>Tangente</a:t>
            </a:r>
          </a:p>
          <a:p>
            <a:pPr marL="457200" lvl="1" indent="0">
              <a:buNone/>
            </a:pPr>
            <a:r>
              <a:rPr lang="de-DE" dirty="0" smtClean="0"/>
              <a:t>Light-Position</a:t>
            </a:r>
          </a:p>
          <a:p>
            <a:pPr marL="457200" lvl="1" indent="0">
              <a:buNone/>
            </a:pPr>
            <a:r>
              <a:rPr lang="de-DE" dirty="0" smtClean="0"/>
              <a:t>(MVP-Matrix, wie immer)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52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wird benötigt (Frag)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den Fragment shader müssen die entsprechenden Texturen bereitstehen (Normal Map und Color Texture</a:t>
            </a:r>
            <a:r>
              <a:rPr lang="de-DE" dirty="0" smtClean="0"/>
              <a:t>)</a:t>
            </a:r>
          </a:p>
          <a:p>
            <a:r>
              <a:rPr lang="de-DE" dirty="0" smtClean="0"/>
              <a:t>Außerdem erhält der Fragment-shader noch die Material-Informationen und die Licht-Farbe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3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passiert in den Shadern (Vert)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de-DE" dirty="0" smtClean="0"/>
              <a:t>bn Matrix berechnen 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Wie immer : 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7" y="2292485"/>
            <a:ext cx="8839984" cy="281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3" y="5821680"/>
            <a:ext cx="769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5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in den Shadern (Vert)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de-DE" dirty="0" smtClean="0"/>
              <a:t>Umwandlungen von Spaces : 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7" y="2362200"/>
            <a:ext cx="826062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3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in den Shadern (Vert)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Weitergereicht an den Fragment Shader werden : </a:t>
            </a:r>
          </a:p>
          <a:p>
            <a:pPr marL="0" indent="0">
              <a:buNone/>
            </a:pPr>
            <a:r>
              <a:rPr lang="de-DE" dirty="0" smtClean="0"/>
              <a:t>Umgewandelt mit der tbn Matrix 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Lightvector (tangent space)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EyeVector (tangent space)</a:t>
            </a:r>
          </a:p>
          <a:p>
            <a:pPr marL="0" indent="0">
              <a:buNone/>
            </a:pPr>
            <a:r>
              <a:rPr lang="de-DE" dirty="0" smtClean="0"/>
              <a:t>UV-Koordinate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4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Normal Mapping</vt:lpstr>
      <vt:lpstr>Übersicht</vt:lpstr>
      <vt:lpstr>Was ist Normal Mapping</vt:lpstr>
      <vt:lpstr>Was ist Normal Mapping</vt:lpstr>
      <vt:lpstr>Was wird benötigt (Vert)</vt:lpstr>
      <vt:lpstr>Was wird benötigt (Frag)</vt:lpstr>
      <vt:lpstr>Was passiert in den Shadern (Vert)</vt:lpstr>
      <vt:lpstr>Was passiert in den Shadern (Vert)</vt:lpstr>
      <vt:lpstr>Was passiert in den Shadern (Vert)</vt:lpstr>
      <vt:lpstr>Was passiert in den Shadern (Frag)</vt:lpstr>
      <vt:lpstr>Was passiert in den Shadern (Frag)</vt:lpstr>
      <vt:lpstr>Beispiel</vt:lpstr>
      <vt:lpstr>Erweiterungen</vt:lpstr>
      <vt:lpstr>Erweiterungen</vt:lpstr>
      <vt:lpstr>Environment Mapping</vt:lpstr>
      <vt:lpstr>Environment Mapping</vt:lpstr>
      <vt:lpstr>Environment Mapping</vt:lpstr>
      <vt:lpstr>Environment Mapping</vt:lpstr>
      <vt:lpstr>Environment Mapping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Mapping</dc:title>
  <dc:creator>Niklas-</dc:creator>
  <cp:lastModifiedBy>Niklas-</cp:lastModifiedBy>
  <cp:revision>41</cp:revision>
  <dcterms:created xsi:type="dcterms:W3CDTF">2006-08-16T00:00:00Z</dcterms:created>
  <dcterms:modified xsi:type="dcterms:W3CDTF">2014-08-27T12:12:21Z</dcterms:modified>
</cp:coreProperties>
</file>