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9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9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3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6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9E1D-8857-4E6B-9516-14C31AD16E8B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89AF-EDF5-4444-A18E-8C25B71FFC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9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Conector recto 203"/>
          <p:cNvCxnSpPr/>
          <p:nvPr/>
        </p:nvCxnSpPr>
        <p:spPr>
          <a:xfrm flipV="1">
            <a:off x="3928646" y="203528"/>
            <a:ext cx="0" cy="16288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5574553" y="1423624"/>
            <a:ext cx="5798297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Hospitales(Nombre_Hospital, Ubicacion, Tiempo_Hospitalizado, Tratamiento)</a:t>
            </a:r>
            <a:endParaRPr lang="en-US" sz="1200" dirty="0"/>
          </a:p>
        </p:txBody>
      </p:sp>
      <p:sp>
        <p:nvSpPr>
          <p:cNvPr id="5" name="Rectángulo 4"/>
          <p:cNvSpPr/>
          <p:nvPr/>
        </p:nvSpPr>
        <p:spPr>
          <a:xfrm>
            <a:off x="7482209" y="126934"/>
            <a:ext cx="1992105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Mecanismos(Id, Descripcion)</a:t>
            </a:r>
            <a:endParaRPr lang="en-US" sz="1200" dirty="0"/>
          </a:p>
        </p:txBody>
      </p:sp>
      <p:sp>
        <p:nvSpPr>
          <p:cNvPr id="6" name="Rectángulo 5"/>
          <p:cNvSpPr/>
          <p:nvPr/>
        </p:nvSpPr>
        <p:spPr>
          <a:xfrm>
            <a:off x="9559719" y="545325"/>
            <a:ext cx="2185016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Lesiones(Id, Descripcion, Grado)</a:t>
            </a:r>
            <a:endParaRPr lang="en-US" sz="1200" dirty="0"/>
          </a:p>
        </p:txBody>
      </p:sp>
      <p:sp>
        <p:nvSpPr>
          <p:cNvPr id="7" name="Rectángulo 6"/>
          <p:cNvSpPr/>
          <p:nvPr/>
        </p:nvSpPr>
        <p:spPr>
          <a:xfrm>
            <a:off x="5574553" y="999395"/>
            <a:ext cx="1588247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Partes(Id, Descripcion)</a:t>
            </a:r>
            <a:endParaRPr lang="en-US" sz="1200" dirty="0"/>
          </a:p>
        </p:txBody>
      </p:sp>
      <p:sp>
        <p:nvSpPr>
          <p:cNvPr id="8" name="Rectángulo 7"/>
          <p:cNvSpPr/>
          <p:nvPr/>
        </p:nvSpPr>
        <p:spPr>
          <a:xfrm>
            <a:off x="5574553" y="1858534"/>
            <a:ext cx="2245215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Sedes(IdSede, NombreSede)</a:t>
            </a:r>
            <a:endParaRPr lang="en-US" sz="1200" dirty="0"/>
          </a:p>
        </p:txBody>
      </p:sp>
      <p:sp>
        <p:nvSpPr>
          <p:cNvPr id="9" name="Rectángulo 8"/>
          <p:cNvSpPr/>
          <p:nvPr/>
        </p:nvSpPr>
        <p:spPr>
          <a:xfrm>
            <a:off x="37398" y="334707"/>
            <a:ext cx="7224858" cy="177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Accidentes(IdAccidente, FechaReporte, Jornada, IdSede, IdObjeto, idMecanismo, Cedula_Persona, Indemnizacion)</a:t>
            </a:r>
            <a:endParaRPr lang="en-US" sz="1200" dirty="0"/>
          </a:p>
        </p:txBody>
      </p:sp>
      <p:sp>
        <p:nvSpPr>
          <p:cNvPr id="10" name="Rectángulo 9"/>
          <p:cNvSpPr/>
          <p:nvPr/>
        </p:nvSpPr>
        <p:spPr>
          <a:xfrm>
            <a:off x="8909544" y="1945158"/>
            <a:ext cx="2279950" cy="20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Lugares(Id, IdSede, Descripcion)</a:t>
            </a:r>
            <a:endParaRPr lang="en-US" sz="1200" dirty="0"/>
          </a:p>
        </p:txBody>
      </p:sp>
      <p:sp>
        <p:nvSpPr>
          <p:cNvPr id="11" name="Rectángulo 10"/>
          <p:cNvSpPr/>
          <p:nvPr/>
        </p:nvSpPr>
        <p:spPr>
          <a:xfrm>
            <a:off x="29063" y="2264967"/>
            <a:ext cx="7057537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Personal(Cedula, Nombres, Apellidos, Fecha_Nacimiento, Direccion, Telefono, Correo, Estado, NombreHospital)</a:t>
            </a:r>
            <a:endParaRPr lang="en-US" sz="1200" dirty="0"/>
          </a:p>
        </p:txBody>
      </p:sp>
      <p:sp>
        <p:nvSpPr>
          <p:cNvPr id="12" name="Rectángulo 11"/>
          <p:cNvSpPr/>
          <p:nvPr/>
        </p:nvSpPr>
        <p:spPr>
          <a:xfrm>
            <a:off x="192931" y="2739172"/>
            <a:ext cx="3909169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Interinos(CedulaPersonal, Suple_Titular, TrabajoAsignado)</a:t>
            </a:r>
            <a:endParaRPr lang="en-US" sz="1200" dirty="0"/>
          </a:p>
        </p:txBody>
      </p:sp>
      <p:sp>
        <p:nvSpPr>
          <p:cNvPr id="13" name="Rectángulo 12"/>
          <p:cNvSpPr/>
          <p:nvPr/>
        </p:nvSpPr>
        <p:spPr>
          <a:xfrm>
            <a:off x="192930" y="3347668"/>
            <a:ext cx="3642469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Eventuales(CedulaPersonal, Funcion, AreaAsignada)</a:t>
            </a:r>
            <a:endParaRPr lang="en-US" sz="1200" dirty="0"/>
          </a:p>
        </p:txBody>
      </p:sp>
      <p:sp>
        <p:nvSpPr>
          <p:cNvPr id="14" name="Rectángulo 13"/>
          <p:cNvSpPr/>
          <p:nvPr/>
        </p:nvSpPr>
        <p:spPr>
          <a:xfrm>
            <a:off x="192930" y="3955145"/>
            <a:ext cx="4095751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Laborales(CedulaPersonal, Ocupacion, Cargo)</a:t>
            </a:r>
            <a:endParaRPr lang="en-US" sz="1200" dirty="0"/>
          </a:p>
        </p:txBody>
      </p:sp>
      <p:sp>
        <p:nvSpPr>
          <p:cNvPr id="16" name="Rectángulo 15"/>
          <p:cNvSpPr/>
          <p:nvPr/>
        </p:nvSpPr>
        <p:spPr>
          <a:xfrm>
            <a:off x="4736361" y="3570660"/>
            <a:ext cx="4095751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Profesiones(IdProfesion, Profesion)</a:t>
            </a:r>
            <a:endParaRPr lang="en-US" sz="1200" dirty="0"/>
          </a:p>
        </p:txBody>
      </p:sp>
      <p:sp>
        <p:nvSpPr>
          <p:cNvPr id="17" name="Rectángulo 16"/>
          <p:cNvSpPr/>
          <p:nvPr/>
        </p:nvSpPr>
        <p:spPr>
          <a:xfrm>
            <a:off x="4736355" y="3123749"/>
            <a:ext cx="3524996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Enfermedades(IdEnfermedad, Gravedad, Descripcion)</a:t>
            </a:r>
            <a:endParaRPr lang="en-US" sz="1200" dirty="0"/>
          </a:p>
        </p:txBody>
      </p:sp>
      <p:sp>
        <p:nvSpPr>
          <p:cNvPr id="18" name="Rectángulo 17"/>
          <p:cNvSpPr/>
          <p:nvPr/>
        </p:nvSpPr>
        <p:spPr>
          <a:xfrm>
            <a:off x="4723998" y="2703583"/>
            <a:ext cx="3058593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Objeto Lesion(Id,Descripcion, PotencialRiesgo)</a:t>
            </a:r>
            <a:endParaRPr lang="en-US" sz="1200" dirty="0"/>
          </a:p>
        </p:txBody>
      </p:sp>
      <p:sp>
        <p:nvSpPr>
          <p:cNvPr id="19" name="Rectángulo 18"/>
          <p:cNvSpPr/>
          <p:nvPr/>
        </p:nvSpPr>
        <p:spPr>
          <a:xfrm>
            <a:off x="137339" y="5900421"/>
            <a:ext cx="5861171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Investigacion_Detalle(IdInvestigacion, FechaInvestigacion, CedulaResponsable, idAccidente)</a:t>
            </a:r>
            <a:endParaRPr lang="en-US" sz="1200" dirty="0"/>
          </a:p>
        </p:txBody>
      </p:sp>
      <p:sp>
        <p:nvSpPr>
          <p:cNvPr id="20" name="Rectángulo 19"/>
          <p:cNvSpPr/>
          <p:nvPr/>
        </p:nvSpPr>
        <p:spPr>
          <a:xfrm>
            <a:off x="4736359" y="4218273"/>
            <a:ext cx="4886680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Versiones_Accidentes(Id_Version, FechaVersion, Version, id_Investigacion)</a:t>
            </a:r>
            <a:endParaRPr lang="en-US" sz="1200" dirty="0"/>
          </a:p>
        </p:txBody>
      </p:sp>
      <p:sp>
        <p:nvSpPr>
          <p:cNvPr id="21" name="Rectángulo 20"/>
          <p:cNvSpPr/>
          <p:nvPr/>
        </p:nvSpPr>
        <p:spPr>
          <a:xfrm>
            <a:off x="6861669" y="4758460"/>
            <a:ext cx="1756552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Causas(Id_Causa, Causa)</a:t>
            </a:r>
            <a:endParaRPr lang="en-US" sz="1200" dirty="0"/>
          </a:p>
        </p:txBody>
      </p:sp>
      <p:sp>
        <p:nvSpPr>
          <p:cNvPr id="22" name="Rectángulo 21"/>
          <p:cNvSpPr/>
          <p:nvPr/>
        </p:nvSpPr>
        <p:spPr>
          <a:xfrm>
            <a:off x="6895913" y="5402692"/>
            <a:ext cx="4095751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noProof="1"/>
              <a:t>Controles(Id_Control, Control,</a:t>
            </a:r>
            <a:r>
              <a:rPr lang="es-CO" sz="1200" dirty="0"/>
              <a:t> id_Investigacion, EstadoControl</a:t>
            </a:r>
            <a:r>
              <a:rPr lang="es-CO" sz="1200" noProof="1"/>
              <a:t>)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92928" y="924818"/>
            <a:ext cx="2054972" cy="20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Afecta(IdAccidente, IdParte)</a:t>
            </a:r>
            <a:endParaRPr lang="en-U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180098" y="5431559"/>
            <a:ext cx="3550389" cy="20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InvestigacionCausa(IdInvestigación, Id_Causa)</a:t>
            </a:r>
            <a:endParaRPr lang="en-US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92930" y="4435766"/>
            <a:ext cx="3036039" cy="20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PersonalProfesion(Cedula, IdProfesion)</a:t>
            </a:r>
            <a:endParaRPr lang="en-US" sz="1200" dirty="0"/>
          </a:p>
        </p:txBody>
      </p:sp>
      <p:sp>
        <p:nvSpPr>
          <p:cNvPr id="29" name="Rectángulo 28"/>
          <p:cNvSpPr/>
          <p:nvPr/>
        </p:nvSpPr>
        <p:spPr>
          <a:xfrm>
            <a:off x="192929" y="5039924"/>
            <a:ext cx="4095751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PersonalEnfermedad(Cedula, IdEnfermedad)</a:t>
            </a:r>
            <a:endParaRPr lang="en-US" sz="1200" dirty="0"/>
          </a:p>
        </p:txBody>
      </p:sp>
      <p:cxnSp>
        <p:nvCxnSpPr>
          <p:cNvPr id="31" name="Conector recto 30"/>
          <p:cNvCxnSpPr/>
          <p:nvPr/>
        </p:nvCxnSpPr>
        <p:spPr>
          <a:xfrm>
            <a:off x="899160" y="535040"/>
            <a:ext cx="7543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1990" y="1095597"/>
            <a:ext cx="7543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404250" y="1095597"/>
            <a:ext cx="6099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406506" y="284413"/>
            <a:ext cx="1527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10194270" y="702311"/>
            <a:ext cx="1527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6095253" y="1161925"/>
            <a:ext cx="1527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368676" y="1596853"/>
            <a:ext cx="10544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6087633" y="2019616"/>
            <a:ext cx="4112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9516459" y="2125117"/>
            <a:ext cx="6395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731650" y="2431257"/>
            <a:ext cx="4112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872012" y="2897400"/>
            <a:ext cx="975838" cy="71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991074" y="3501814"/>
            <a:ext cx="975838" cy="71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916331" y="4115995"/>
            <a:ext cx="975838" cy="71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436370" y="4609335"/>
            <a:ext cx="11972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42157" y="5212513"/>
            <a:ext cx="13264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575470" y="6092825"/>
            <a:ext cx="9153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502667" y="5595096"/>
            <a:ext cx="15613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5607891" y="3763064"/>
            <a:ext cx="7051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5759421" y="3316153"/>
            <a:ext cx="8922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5677307" y="2892095"/>
            <a:ext cx="1642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6221258" y="4410677"/>
            <a:ext cx="674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7376816" y="4950864"/>
            <a:ext cx="674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7623251" y="5595096"/>
            <a:ext cx="674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6539519" y="2019616"/>
            <a:ext cx="883631" cy="0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4979891" y="2431257"/>
            <a:ext cx="458646" cy="0"/>
          </a:xfrm>
          <a:prstGeom prst="line">
            <a:avLst/>
          </a:prstGeom>
          <a:ln w="190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9516459" y="1981347"/>
            <a:ext cx="63957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V="1">
            <a:off x="9815513" y="1752600"/>
            <a:ext cx="0" cy="2287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V="1">
            <a:off x="6292289" y="1752600"/>
            <a:ext cx="0" cy="14463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6313021" y="1752600"/>
            <a:ext cx="352322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872012" y="2774097"/>
            <a:ext cx="97583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 flipV="1">
            <a:off x="991074" y="2457451"/>
            <a:ext cx="0" cy="3166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991074" y="3378624"/>
            <a:ext cx="97583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 flipV="1">
            <a:off x="1220414" y="3157538"/>
            <a:ext cx="0" cy="2210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158629" y="3157538"/>
            <a:ext cx="106178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158629" y="2615774"/>
            <a:ext cx="0" cy="5417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158629" y="2615774"/>
            <a:ext cx="74053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 flipV="1">
            <a:off x="897755" y="2457451"/>
            <a:ext cx="0" cy="15832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916331" y="3988112"/>
            <a:ext cx="93151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 flipV="1">
            <a:off x="1155989" y="3763064"/>
            <a:ext cx="0" cy="2210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117475" y="3763064"/>
            <a:ext cx="103851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 flipV="1">
            <a:off x="117475" y="2559050"/>
            <a:ext cx="0" cy="12026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117475" y="2559050"/>
            <a:ext cx="74053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V="1">
            <a:off x="858006" y="2457451"/>
            <a:ext cx="0" cy="1016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1436370" y="4483412"/>
            <a:ext cx="44790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 flipV="1">
            <a:off x="1653540" y="4314475"/>
            <a:ext cx="0" cy="1689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78627" y="4314475"/>
            <a:ext cx="158454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 flipV="1">
            <a:off x="78627" y="2508251"/>
            <a:ext cx="0" cy="18181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78627" y="2508251"/>
            <a:ext cx="74053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V="1">
            <a:off x="819158" y="2431257"/>
            <a:ext cx="0" cy="7699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1938020" y="4483412"/>
            <a:ext cx="69564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 flipV="1">
            <a:off x="2250440" y="4326415"/>
            <a:ext cx="0" cy="15699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2247900" y="4321297"/>
            <a:ext cx="215265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V="1">
            <a:off x="5607891" y="3761715"/>
            <a:ext cx="0" cy="9908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 flipV="1">
            <a:off x="4400550" y="3860800"/>
            <a:ext cx="0" cy="46049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4386869" y="3860800"/>
            <a:ext cx="122102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1623897" y="5065636"/>
            <a:ext cx="39026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2074747" y="5065636"/>
            <a:ext cx="89387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 flipV="1">
            <a:off x="37399" y="2457451"/>
            <a:ext cx="0" cy="24392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7399" y="2465389"/>
            <a:ext cx="74053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V="1">
            <a:off x="777930" y="2431258"/>
            <a:ext cx="0" cy="3413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 flipV="1">
            <a:off x="1663169" y="4896699"/>
            <a:ext cx="0" cy="1689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37399" y="4896699"/>
            <a:ext cx="16309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V="1">
            <a:off x="2633663" y="4724424"/>
            <a:ext cx="0" cy="3292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2633663" y="4727623"/>
            <a:ext cx="186975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 flipV="1">
            <a:off x="4503420" y="3955145"/>
            <a:ext cx="0" cy="78448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 flipV="1">
            <a:off x="4501704" y="3955145"/>
            <a:ext cx="4407840" cy="127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 flipV="1">
            <a:off x="8909544" y="3347668"/>
            <a:ext cx="0" cy="61523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 flipV="1">
            <a:off x="6171639" y="3353248"/>
            <a:ext cx="2737905" cy="788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 flipV="1">
            <a:off x="6170768" y="3309307"/>
            <a:ext cx="0" cy="5664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1502667" y="5637970"/>
            <a:ext cx="87098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2500571" y="5438349"/>
            <a:ext cx="56343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 flipV="1">
            <a:off x="6255662" y="5065636"/>
            <a:ext cx="1" cy="26800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731650" y="955759"/>
            <a:ext cx="7047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/>
          <p:cNvCxnSpPr/>
          <p:nvPr/>
        </p:nvCxnSpPr>
        <p:spPr>
          <a:xfrm>
            <a:off x="1531591" y="955759"/>
            <a:ext cx="45558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/>
          <p:nvPr/>
        </p:nvCxnSpPr>
        <p:spPr>
          <a:xfrm flipV="1">
            <a:off x="1182788" y="535040"/>
            <a:ext cx="0" cy="42510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/>
          <p:nvPr/>
        </p:nvCxnSpPr>
        <p:spPr>
          <a:xfrm flipV="1">
            <a:off x="1759385" y="809625"/>
            <a:ext cx="0" cy="14613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1759385" y="809625"/>
            <a:ext cx="351117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/>
          <p:nvPr/>
        </p:nvCxnSpPr>
        <p:spPr>
          <a:xfrm>
            <a:off x="5270563" y="942424"/>
            <a:ext cx="90020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/>
          <p:cNvCxnSpPr/>
          <p:nvPr/>
        </p:nvCxnSpPr>
        <p:spPr>
          <a:xfrm flipV="1">
            <a:off x="5270563" y="796290"/>
            <a:ext cx="0" cy="14613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/>
          <p:nvPr/>
        </p:nvCxnSpPr>
        <p:spPr>
          <a:xfrm flipV="1">
            <a:off x="6170768" y="926328"/>
            <a:ext cx="0" cy="1277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3168015" y="380735"/>
            <a:ext cx="45558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 flipV="1">
            <a:off x="3411929" y="232357"/>
            <a:ext cx="0" cy="14463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/>
          <p:cNvCxnSpPr/>
          <p:nvPr/>
        </p:nvCxnSpPr>
        <p:spPr>
          <a:xfrm flipV="1">
            <a:off x="-10608" y="202164"/>
            <a:ext cx="3939254" cy="631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/>
          <p:cNvCxnSpPr/>
          <p:nvPr/>
        </p:nvCxnSpPr>
        <p:spPr>
          <a:xfrm flipV="1">
            <a:off x="57991" y="235183"/>
            <a:ext cx="0" cy="191323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/>
          <p:cNvCxnSpPr/>
          <p:nvPr/>
        </p:nvCxnSpPr>
        <p:spPr>
          <a:xfrm>
            <a:off x="33655" y="2139695"/>
            <a:ext cx="625863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/>
          <p:cNvCxnSpPr/>
          <p:nvPr/>
        </p:nvCxnSpPr>
        <p:spPr>
          <a:xfrm flipV="1">
            <a:off x="6292289" y="2019616"/>
            <a:ext cx="0" cy="12007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/>
          <p:nvPr/>
        </p:nvCxnSpPr>
        <p:spPr>
          <a:xfrm>
            <a:off x="3679849" y="376993"/>
            <a:ext cx="52067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/>
          <p:nvPr/>
        </p:nvCxnSpPr>
        <p:spPr>
          <a:xfrm flipV="1">
            <a:off x="-280" y="208474"/>
            <a:ext cx="9805" cy="201323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/>
          <p:cNvCxnSpPr/>
          <p:nvPr/>
        </p:nvCxnSpPr>
        <p:spPr>
          <a:xfrm>
            <a:off x="-10608" y="2221706"/>
            <a:ext cx="731310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 flipV="1">
            <a:off x="7302500" y="2221706"/>
            <a:ext cx="0" cy="39406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/>
          <p:cNvCxnSpPr/>
          <p:nvPr/>
        </p:nvCxnSpPr>
        <p:spPr>
          <a:xfrm>
            <a:off x="5759421" y="2615774"/>
            <a:ext cx="154307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37"/>
          <p:cNvCxnSpPr/>
          <p:nvPr/>
        </p:nvCxnSpPr>
        <p:spPr>
          <a:xfrm flipV="1">
            <a:off x="5758384" y="2593281"/>
            <a:ext cx="1038" cy="11030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228"/>
          <p:cNvCxnSpPr/>
          <p:nvPr/>
        </p:nvCxnSpPr>
        <p:spPr>
          <a:xfrm>
            <a:off x="5945218" y="2298304"/>
            <a:ext cx="9818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 flipV="1">
            <a:off x="6465094" y="2178844"/>
            <a:ext cx="1026" cy="10848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5353050" y="2178844"/>
            <a:ext cx="1117353" cy="3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 flipV="1">
            <a:off x="5358095" y="1390248"/>
            <a:ext cx="9896" cy="78776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5363043" y="1377357"/>
            <a:ext cx="1527515" cy="917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 flipH="1" flipV="1">
            <a:off x="6889532" y="1392723"/>
            <a:ext cx="1026" cy="8916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4" name="Elipse 243"/>
          <p:cNvSpPr/>
          <p:nvPr/>
        </p:nvSpPr>
        <p:spPr>
          <a:xfrm>
            <a:off x="5340183" y="2118889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0" name="Elipse 149"/>
          <p:cNvSpPr/>
          <p:nvPr/>
        </p:nvSpPr>
        <p:spPr>
          <a:xfrm>
            <a:off x="6442234" y="2201334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52" name="Conector recto 151"/>
          <p:cNvCxnSpPr/>
          <p:nvPr/>
        </p:nvCxnSpPr>
        <p:spPr>
          <a:xfrm>
            <a:off x="4288680" y="376993"/>
            <a:ext cx="8472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 flipV="1">
            <a:off x="4638750" y="59531"/>
            <a:ext cx="2306" cy="32038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638749" y="57683"/>
            <a:ext cx="3813031" cy="18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 flipV="1">
            <a:off x="8451780" y="66249"/>
            <a:ext cx="1743" cy="642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/>
          <p:cNvSpPr/>
          <p:nvPr/>
        </p:nvSpPr>
        <p:spPr>
          <a:xfrm>
            <a:off x="6420638" y="545325"/>
            <a:ext cx="2883647" cy="192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Accidente_Lesiones(idAccidente,idLesion)</a:t>
            </a:r>
            <a:endParaRPr lang="en-US" sz="1200" dirty="0"/>
          </a:p>
        </p:txBody>
      </p:sp>
      <p:cxnSp>
        <p:nvCxnSpPr>
          <p:cNvPr id="167" name="Conector recto 166"/>
          <p:cNvCxnSpPr/>
          <p:nvPr/>
        </p:nvCxnSpPr>
        <p:spPr>
          <a:xfrm>
            <a:off x="7782592" y="703651"/>
            <a:ext cx="714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8559279" y="703651"/>
            <a:ext cx="5054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 flipV="1">
            <a:off x="10270656" y="453531"/>
            <a:ext cx="0" cy="16077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8736334" y="453531"/>
            <a:ext cx="153432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 flipV="1">
            <a:off x="8736334" y="453532"/>
            <a:ext cx="0" cy="10232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8544101" y="555861"/>
            <a:ext cx="52067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7743663" y="554091"/>
            <a:ext cx="753304" cy="177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 flipV="1">
            <a:off x="8135016" y="431590"/>
            <a:ext cx="0" cy="10232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7423150" y="428879"/>
            <a:ext cx="71662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 flipV="1">
            <a:off x="7422067" y="313242"/>
            <a:ext cx="0" cy="12348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1220414" y="304676"/>
            <a:ext cx="620057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 flipV="1">
            <a:off x="1228696" y="291470"/>
            <a:ext cx="0" cy="10232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Elipse 192"/>
          <p:cNvSpPr/>
          <p:nvPr/>
        </p:nvSpPr>
        <p:spPr>
          <a:xfrm flipH="1">
            <a:off x="3388595" y="279056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4" name="Elipse 193"/>
          <p:cNvSpPr/>
          <p:nvPr/>
        </p:nvSpPr>
        <p:spPr>
          <a:xfrm flipH="1">
            <a:off x="4615890" y="283394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99" name="Conector recto 198"/>
          <p:cNvCxnSpPr/>
          <p:nvPr/>
        </p:nvCxnSpPr>
        <p:spPr>
          <a:xfrm flipV="1">
            <a:off x="57991" y="243334"/>
            <a:ext cx="3353463" cy="288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Elipse 202"/>
          <p:cNvSpPr/>
          <p:nvPr/>
        </p:nvSpPr>
        <p:spPr>
          <a:xfrm flipH="1">
            <a:off x="3905786" y="279056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12" name="Conector recto 211"/>
          <p:cNvCxnSpPr/>
          <p:nvPr/>
        </p:nvCxnSpPr>
        <p:spPr>
          <a:xfrm flipV="1">
            <a:off x="983928" y="1981658"/>
            <a:ext cx="0" cy="31664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5" name="Conector recto 214"/>
          <p:cNvCxnSpPr/>
          <p:nvPr/>
        </p:nvCxnSpPr>
        <p:spPr>
          <a:xfrm>
            <a:off x="973690" y="1981347"/>
            <a:ext cx="3511178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7" name="Conector recto 216"/>
          <p:cNvCxnSpPr/>
          <p:nvPr/>
        </p:nvCxnSpPr>
        <p:spPr>
          <a:xfrm flipV="1">
            <a:off x="4475816" y="702311"/>
            <a:ext cx="25888" cy="127903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9" name="Conector recto 218"/>
          <p:cNvCxnSpPr/>
          <p:nvPr/>
        </p:nvCxnSpPr>
        <p:spPr>
          <a:xfrm>
            <a:off x="4488079" y="702311"/>
            <a:ext cx="1000486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1" name="Conector recto 220"/>
          <p:cNvCxnSpPr/>
          <p:nvPr/>
        </p:nvCxnSpPr>
        <p:spPr>
          <a:xfrm flipV="1">
            <a:off x="5488565" y="545326"/>
            <a:ext cx="0" cy="15698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3" name="Elipse 222"/>
          <p:cNvSpPr/>
          <p:nvPr/>
        </p:nvSpPr>
        <p:spPr>
          <a:xfrm>
            <a:off x="4478844" y="781345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6" name="Elipse 255"/>
          <p:cNvSpPr/>
          <p:nvPr/>
        </p:nvSpPr>
        <p:spPr>
          <a:xfrm>
            <a:off x="961068" y="2205218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7" name="Elipse 256"/>
          <p:cNvSpPr/>
          <p:nvPr/>
        </p:nvSpPr>
        <p:spPr>
          <a:xfrm>
            <a:off x="966383" y="2120027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58" name="Conector recto 257"/>
          <p:cNvCxnSpPr/>
          <p:nvPr/>
        </p:nvCxnSpPr>
        <p:spPr>
          <a:xfrm>
            <a:off x="5184290" y="504696"/>
            <a:ext cx="94251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9" name="Conector recto 258"/>
          <p:cNvCxnSpPr/>
          <p:nvPr/>
        </p:nvCxnSpPr>
        <p:spPr>
          <a:xfrm>
            <a:off x="6248026" y="5065636"/>
            <a:ext cx="153456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260"/>
          <p:cNvCxnSpPr/>
          <p:nvPr/>
        </p:nvCxnSpPr>
        <p:spPr>
          <a:xfrm flipV="1">
            <a:off x="7782592" y="4950864"/>
            <a:ext cx="0" cy="10283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261"/>
          <p:cNvCxnSpPr/>
          <p:nvPr/>
        </p:nvCxnSpPr>
        <p:spPr>
          <a:xfrm flipH="1" flipV="1">
            <a:off x="1430438" y="533920"/>
            <a:ext cx="5932" cy="16839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262"/>
          <p:cNvCxnSpPr/>
          <p:nvPr/>
        </p:nvCxnSpPr>
        <p:spPr>
          <a:xfrm>
            <a:off x="1430438" y="702311"/>
            <a:ext cx="212810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/>
          <p:nvPr/>
        </p:nvCxnSpPr>
        <p:spPr>
          <a:xfrm flipV="1">
            <a:off x="3556006" y="702311"/>
            <a:ext cx="2534" cy="57912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>
            <a:off x="3558540" y="1281433"/>
            <a:ext cx="8031480" cy="2920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278"/>
          <p:cNvCxnSpPr/>
          <p:nvPr/>
        </p:nvCxnSpPr>
        <p:spPr>
          <a:xfrm flipV="1">
            <a:off x="5488565" y="6082038"/>
            <a:ext cx="0" cy="70377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280"/>
          <p:cNvCxnSpPr/>
          <p:nvPr/>
        </p:nvCxnSpPr>
        <p:spPr>
          <a:xfrm flipV="1">
            <a:off x="5041203" y="6069497"/>
            <a:ext cx="794667" cy="1254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283"/>
          <p:cNvCxnSpPr/>
          <p:nvPr/>
        </p:nvCxnSpPr>
        <p:spPr>
          <a:xfrm flipV="1">
            <a:off x="5504640" y="6769107"/>
            <a:ext cx="6109277" cy="831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285"/>
          <p:cNvCxnSpPr/>
          <p:nvPr/>
        </p:nvCxnSpPr>
        <p:spPr>
          <a:xfrm flipH="1" flipV="1">
            <a:off x="11590021" y="1296038"/>
            <a:ext cx="22859" cy="547306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Elipse 287"/>
          <p:cNvSpPr/>
          <p:nvPr/>
        </p:nvSpPr>
        <p:spPr>
          <a:xfrm>
            <a:off x="3533056" y="783912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90" name="Conector recto 289"/>
          <p:cNvCxnSpPr/>
          <p:nvPr/>
        </p:nvCxnSpPr>
        <p:spPr>
          <a:xfrm>
            <a:off x="6097618" y="2450704"/>
            <a:ext cx="9818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Conector recto 290"/>
          <p:cNvCxnSpPr/>
          <p:nvPr/>
        </p:nvCxnSpPr>
        <p:spPr>
          <a:xfrm>
            <a:off x="2672740" y="5318872"/>
            <a:ext cx="3569379" cy="1476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291"/>
          <p:cNvCxnSpPr/>
          <p:nvPr/>
        </p:nvCxnSpPr>
        <p:spPr>
          <a:xfrm flipV="1">
            <a:off x="2678511" y="5325618"/>
            <a:ext cx="0" cy="10283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 flipH="1" flipV="1">
            <a:off x="1888630" y="5637208"/>
            <a:ext cx="517" cy="2667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/>
          <p:nvPr/>
        </p:nvCxnSpPr>
        <p:spPr>
          <a:xfrm>
            <a:off x="1980408" y="5705716"/>
            <a:ext cx="4703916" cy="74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recto 301"/>
          <p:cNvCxnSpPr/>
          <p:nvPr/>
        </p:nvCxnSpPr>
        <p:spPr>
          <a:xfrm flipV="1">
            <a:off x="6684324" y="5325619"/>
            <a:ext cx="1" cy="39497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recto 303"/>
          <p:cNvCxnSpPr/>
          <p:nvPr/>
        </p:nvCxnSpPr>
        <p:spPr>
          <a:xfrm>
            <a:off x="6684324" y="5316632"/>
            <a:ext cx="2618623" cy="224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311"/>
          <p:cNvCxnSpPr/>
          <p:nvPr/>
        </p:nvCxnSpPr>
        <p:spPr>
          <a:xfrm flipV="1">
            <a:off x="9302947" y="5305477"/>
            <a:ext cx="0" cy="1229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cto 312"/>
          <p:cNvCxnSpPr/>
          <p:nvPr/>
        </p:nvCxnSpPr>
        <p:spPr>
          <a:xfrm>
            <a:off x="8854407" y="5429435"/>
            <a:ext cx="9818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4" name="Conector recto 313"/>
          <p:cNvCxnSpPr/>
          <p:nvPr/>
        </p:nvCxnSpPr>
        <p:spPr>
          <a:xfrm flipH="1" flipV="1">
            <a:off x="1980408" y="5699977"/>
            <a:ext cx="6772" cy="20044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8383740" y="4249229"/>
            <a:ext cx="98886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/>
          <p:cNvCxnSpPr/>
          <p:nvPr/>
        </p:nvCxnSpPr>
        <p:spPr>
          <a:xfrm flipV="1">
            <a:off x="2147515" y="6103608"/>
            <a:ext cx="0" cy="7543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/>
          <p:cNvCxnSpPr/>
          <p:nvPr/>
        </p:nvCxnSpPr>
        <p:spPr>
          <a:xfrm>
            <a:off x="2154575" y="6847858"/>
            <a:ext cx="95611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/>
          <p:cNvCxnSpPr/>
          <p:nvPr/>
        </p:nvCxnSpPr>
        <p:spPr>
          <a:xfrm flipH="1" flipV="1">
            <a:off x="11698852" y="4073078"/>
            <a:ext cx="9907" cy="2771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/>
          <p:cNvCxnSpPr/>
          <p:nvPr/>
        </p:nvCxnSpPr>
        <p:spPr>
          <a:xfrm>
            <a:off x="9009065" y="4073078"/>
            <a:ext cx="268774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/>
          <p:cNvCxnSpPr/>
          <p:nvPr/>
        </p:nvCxnSpPr>
        <p:spPr>
          <a:xfrm flipV="1">
            <a:off x="9012907" y="4063852"/>
            <a:ext cx="0" cy="18537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Elipse 241"/>
          <p:cNvSpPr/>
          <p:nvPr/>
        </p:nvSpPr>
        <p:spPr>
          <a:xfrm>
            <a:off x="11578590" y="4050218"/>
            <a:ext cx="45719" cy="45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8071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223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JAIDER ARLEY GONZALEZ ARIAS</dc:creator>
  <cp:lastModifiedBy>Miguel Barrera</cp:lastModifiedBy>
  <cp:revision>26</cp:revision>
  <dcterms:created xsi:type="dcterms:W3CDTF">2022-04-03T00:34:29Z</dcterms:created>
  <dcterms:modified xsi:type="dcterms:W3CDTF">2022-05-15T16:04:07Z</dcterms:modified>
</cp:coreProperties>
</file>