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C8DBA-82B7-2B7A-DA60-A6D2BF728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A296AF-59F4-B7BF-354D-D980434DB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B9EC9F-A0B2-E5CD-4593-76DB329FD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EE38-849F-4F34-9103-483A2C82A8D1}" type="datetimeFigureOut">
              <a:rPr lang="es-MX" smtClean="0"/>
              <a:t>02/05/2024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645B57-4107-FA3B-B40C-16952749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072D53-A418-F5D6-C276-A526DA7A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80B-3499-46C0-9335-4E4BC7A4A4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819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9FAEB-10E8-B6EB-D110-03B41187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AEF298-AD4C-1E98-5D6E-0E21483A7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B29E8A-3E81-F9C3-FA90-96DFC2D1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EE38-849F-4F34-9103-483A2C82A8D1}" type="datetimeFigureOut">
              <a:rPr lang="es-MX" smtClean="0"/>
              <a:t>02/05/2024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F25975-84FA-A89C-7C0E-55AF8E9EC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4F9498-8980-96D3-6EBE-30AE3FEA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80B-3499-46C0-9335-4E4BC7A4A4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444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4197E4-35A7-6F9D-3C57-EF7BCBD41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1C0331-2004-412D-0209-6597AB3B1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5408C4-EE4F-9A57-4168-E4EBFBB7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EE38-849F-4F34-9103-483A2C82A8D1}" type="datetimeFigureOut">
              <a:rPr lang="es-MX" smtClean="0"/>
              <a:t>02/05/2024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1B2001-F57B-0C5A-E55B-E4A58EDE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12830F-A2AF-24AA-F459-51FE5E23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80B-3499-46C0-9335-4E4BC7A4A4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391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7C6D0-9B0D-4087-2B5E-5244D36A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DB836E-36A3-9F74-92CC-47CE60235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3BAC6B-FFD4-3B1D-B24D-6A281C89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EE38-849F-4F34-9103-483A2C82A8D1}" type="datetimeFigureOut">
              <a:rPr lang="es-MX" smtClean="0"/>
              <a:t>02/05/2024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C66133-D212-617B-CA01-017B160D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11A9F6-E180-F721-F186-E4DF7DD3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80B-3499-46C0-9335-4E4BC7A4A4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773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AEF31-7058-6D7C-E7CA-72A46D236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280A98-0FA1-50AB-C4E2-7D4B48A0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C2573F-DE95-B9CB-6633-41C65958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EE38-849F-4F34-9103-483A2C82A8D1}" type="datetimeFigureOut">
              <a:rPr lang="es-MX" smtClean="0"/>
              <a:t>02/05/2024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1142DA-960F-9EF4-0C80-66FB4A10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255128-E4D8-3895-549F-6A42698E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80B-3499-46C0-9335-4E4BC7A4A4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682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F0EC6-17B3-F95F-321B-85C045F26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E94664-06A6-25D1-9FE3-2D73CB759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9858F8-84B8-C8B3-AC6E-8335B19BC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86A39C-849C-FA0D-F97E-BD7935F5B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EE38-849F-4F34-9103-483A2C82A8D1}" type="datetimeFigureOut">
              <a:rPr lang="es-MX" smtClean="0"/>
              <a:t>02/05/2024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396ACF-F213-2A34-3D28-DA335264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75382C-2035-C6C9-F20E-375D3D1B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80B-3499-46C0-9335-4E4BC7A4A4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439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6EC3C-3C20-E2FA-ACD8-DF640D415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A85D40-BFF7-61C8-3835-673DB94C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30B8B4-13A3-49F6-F1A9-B143BFBA3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AF199C-ED61-0552-0EA6-311F293E3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6D3A00-D2EE-B1E5-6685-FAB9EADD5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9A0FB76-D5CD-548F-D93D-EB5C67C2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EE38-849F-4F34-9103-483A2C82A8D1}" type="datetimeFigureOut">
              <a:rPr lang="es-MX" smtClean="0"/>
              <a:t>02/05/2024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E0CA66-6E59-2BA8-AD77-1DCC5FCD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698-389E-D7EC-EA03-12B4B46F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80B-3499-46C0-9335-4E4BC7A4A4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318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A95E3-EE62-0FBF-B2A6-DE7A387E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07D7F27-F7A1-EE07-F9B4-4EEF2E24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EE38-849F-4F34-9103-483A2C82A8D1}" type="datetimeFigureOut">
              <a:rPr lang="es-MX" smtClean="0"/>
              <a:t>02/05/2024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535E20C-58F0-C0BA-BC70-6209468E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B0CD6B-37EB-0BA1-180A-E82E5525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80B-3499-46C0-9335-4E4BC7A4A4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440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3AFF3DE-AF2E-7A42-C5BD-05B4A6E6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EE38-849F-4F34-9103-483A2C82A8D1}" type="datetimeFigureOut">
              <a:rPr lang="es-MX" smtClean="0"/>
              <a:t>02/05/2024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BC323F-4AAF-AC91-8819-9D1DE9C9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D484E9-F1D1-9D1B-8C27-9D47AFFF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80B-3499-46C0-9335-4E4BC7A4A4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659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2179F-F84A-4A91-B7EB-C2E94DB9C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2ECC99-EC27-D440-41C9-C49D6DE29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FCAC2C-B69D-EF53-CF07-45709A0AA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6225CE-63FE-0C08-278C-A9376028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EE38-849F-4F34-9103-483A2C82A8D1}" type="datetimeFigureOut">
              <a:rPr lang="es-MX" smtClean="0"/>
              <a:t>02/05/2024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F68800-D13C-86B7-343B-96C7E8C3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4BBAFB-3FC8-AFDF-A760-C9791094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80B-3499-46C0-9335-4E4BC7A4A4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93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6ACF7-D134-72F5-15BD-E758CD86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A6EEBD1-0A6D-13C6-37CC-1555A9649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A2CA66-BF9A-8C8F-B9A3-8157A0699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3349E6-DCDC-FF7C-D667-5458E9371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EE38-849F-4F34-9103-483A2C82A8D1}" type="datetimeFigureOut">
              <a:rPr lang="es-MX" smtClean="0"/>
              <a:t>02/05/2024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C8B64E-4D9A-CE0F-82F4-108334DB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1183BF-5185-2F0D-F478-95D3E0D7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80B-3499-46C0-9335-4E4BC7A4A4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647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BAAA221-48CF-60A6-7F37-C7AF281E7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FAA4E3-3028-E8A1-241C-C217268F2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EF08C8-63A9-3749-C3C7-AD99A286F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79EE38-849F-4F34-9103-483A2C82A8D1}" type="datetimeFigureOut">
              <a:rPr lang="es-MX" smtClean="0"/>
              <a:t>02/05/2024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EC5C07-463A-165E-352F-0C5960F71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666D56-6336-2E14-3C36-B99F08E97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F8280B-3499-46C0-9335-4E4BC7A4A4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768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C8B9C-3C46-E926-7952-326EA49CE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PRESENTACION PRUEBA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99FDA8-732F-D941-9B73-B71FDD1F3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TT2024-A029</a:t>
            </a:r>
          </a:p>
        </p:txBody>
      </p:sp>
    </p:spTree>
    <p:extLst>
      <p:ext uri="{BB962C8B-B14F-4D97-AF65-F5344CB8AC3E}">
        <p14:creationId xmlns:p14="http://schemas.microsoft.com/office/powerpoint/2010/main" val="30812725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PRESENTACION PRUEBA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PRUEBA</dc:title>
  <dc:creator>Miguel Angel Montoya Bautista</dc:creator>
  <cp:lastModifiedBy>Miguel Angel Montoya Bautista</cp:lastModifiedBy>
  <cp:revision>1</cp:revision>
  <dcterms:created xsi:type="dcterms:W3CDTF">2024-05-03T02:14:22Z</dcterms:created>
  <dcterms:modified xsi:type="dcterms:W3CDTF">2024-05-03T02:15:53Z</dcterms:modified>
</cp:coreProperties>
</file>