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70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2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5AAC-3011-4817-BA41-5A205DEBFDAE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093-5211-4C88-B144-8DEF3E3D668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E8C-632D-4CF5-99C7-BAD47C7DAF5B}" type="datetimeFigureOut">
              <a:rPr lang="de-DE" smtClean="0"/>
              <a:pPr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640960" cy="1470025"/>
          </a:xfrm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Pixie‘s</a:t>
            </a:r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großes Abenteuer</a:t>
            </a:r>
            <a:endParaRPr lang="de-D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4177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Michael Eisenacher</a:t>
            </a:r>
          </a:p>
          <a:p>
            <a:r>
              <a:rPr lang="de-DE" sz="2400" dirty="0" smtClean="0"/>
              <a:t>Maike Lippold</a:t>
            </a:r>
          </a:p>
          <a:p>
            <a:r>
              <a:rPr lang="de-DE" sz="2400" dirty="0" smtClean="0"/>
              <a:t>No</a:t>
            </a:r>
            <a:r>
              <a:rPr lang="de-DE" sz="2400" dirty="0" smtClean="0">
                <a:latin typeface="Calibri"/>
              </a:rPr>
              <a:t>ëlle </a:t>
            </a:r>
            <a:r>
              <a:rPr lang="de-DE" sz="2400" dirty="0" err="1" smtClean="0">
                <a:latin typeface="Calibri"/>
              </a:rPr>
              <a:t>Reintanz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09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69533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einzelne </a:t>
            </a:r>
            <a:r>
              <a:rPr lang="de-DE" dirty="0" err="1" smtClean="0"/>
              <a:t>Pixelelemtene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</a:t>
            </a:r>
            <a:r>
              <a:rPr lang="de-DE" dirty="0" err="1" smtClean="0"/>
              <a:t>Pixelelemtene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Text für Abspann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Kamera bewegt sich auf Figuren zu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Eisenacher sagt </a:t>
            </a:r>
          </a:p>
          <a:p>
            <a:r>
              <a:rPr lang="de-DE" dirty="0" smtClean="0"/>
              <a:t>   etwas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Zeitplanung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22144" t="22700" r="24110" b="19551"/>
          <a:stretch>
            <a:fillRect/>
          </a:stretch>
        </p:blipFill>
        <p:spPr bwMode="auto">
          <a:xfrm>
            <a:off x="179512" y="1556792"/>
            <a:ext cx="8424936" cy="50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 / Notlösung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8032" y="1968510"/>
            <a:ext cx="86764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Probleme durch Dateiorganisation:</a:t>
            </a:r>
          </a:p>
          <a:p>
            <a:endParaRPr lang="de-DE" sz="2000" dirty="0"/>
          </a:p>
          <a:p>
            <a:r>
              <a:rPr lang="de-DE" sz="2000" dirty="0" smtClean="0"/>
              <a:t>Uneinigkeiten bei Dateibenennungen, Speicherorten </a:t>
            </a:r>
            <a:r>
              <a:rPr lang="de-DE" sz="2000" dirty="0" err="1" smtClean="0"/>
              <a:t>uvm</a:t>
            </a:r>
            <a:r>
              <a:rPr lang="de-DE" sz="2000" dirty="0" smtClean="0"/>
              <a:t>., was zu Chaos und viel Mehrarbeit am Ende führen kann.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400" b="1" dirty="0" smtClean="0"/>
              <a:t>Lösung:</a:t>
            </a:r>
          </a:p>
          <a:p>
            <a:endParaRPr lang="de-DE" sz="2000" dirty="0" smtClean="0"/>
          </a:p>
          <a:p>
            <a:r>
              <a:rPr lang="de-DE" sz="2000" dirty="0" smtClean="0"/>
              <a:t>- vorherige Absprache über einheitliche Dateiorganisation</a:t>
            </a:r>
          </a:p>
          <a:p>
            <a:pPr>
              <a:buFontTx/>
              <a:buChar char="-"/>
            </a:pPr>
            <a:r>
              <a:rPr lang="de-DE" sz="2000" dirty="0" smtClean="0"/>
              <a:t> korrekte Dateibenennung und korrektes Arbeiten mit der </a:t>
            </a:r>
            <a:r>
              <a:rPr lang="de-DE" sz="2000" dirty="0" err="1" smtClean="0"/>
              <a:t>GitHub</a:t>
            </a:r>
            <a:r>
              <a:rPr lang="de-DE" sz="2000" dirty="0" smtClean="0"/>
              <a:t> Ordnerstruktur</a:t>
            </a:r>
          </a:p>
          <a:p>
            <a:pPr>
              <a:buFontTx/>
              <a:buChar char="-"/>
            </a:pPr>
            <a:r>
              <a:rPr lang="de-DE" sz="2000" dirty="0" smtClean="0"/>
              <a:t> gewissenhaftes Arbeiten in </a:t>
            </a:r>
            <a:r>
              <a:rPr lang="de-DE" sz="2000" dirty="0" err="1" smtClean="0"/>
              <a:t>GitHub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Kurzbeschreibung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39552" y="2420888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Pixie</a:t>
            </a:r>
            <a:r>
              <a:rPr lang="de-DE" sz="3200" dirty="0" smtClean="0"/>
              <a:t> lebt in einer 2D Pixelwelt.</a:t>
            </a:r>
          </a:p>
          <a:p>
            <a:r>
              <a:rPr lang="de-DE" sz="3200" dirty="0" smtClean="0"/>
              <a:t>Durch einen besonderen Umstand gelangt </a:t>
            </a:r>
            <a:r>
              <a:rPr lang="de-DE" sz="3200" dirty="0" err="1" smtClean="0"/>
              <a:t>Pixie</a:t>
            </a:r>
            <a:r>
              <a:rPr lang="de-DE" sz="3200" dirty="0" smtClean="0"/>
              <a:t> in eine andere, unbekannte Welt.</a:t>
            </a:r>
          </a:p>
          <a:p>
            <a:r>
              <a:rPr lang="de-DE" sz="3200" dirty="0" err="1" smtClean="0"/>
              <a:t>Pixie</a:t>
            </a:r>
            <a:r>
              <a:rPr lang="de-DE" sz="3200" dirty="0" smtClean="0"/>
              <a:t> lernt in dieser Welt neue Freunde kennen, welche helfen möchten, dass </a:t>
            </a:r>
            <a:r>
              <a:rPr lang="de-DE" sz="3200" dirty="0" err="1" smtClean="0"/>
              <a:t>Pixie</a:t>
            </a:r>
            <a:r>
              <a:rPr lang="de-DE" sz="3200" dirty="0" smtClean="0"/>
              <a:t> zurück in die Heimat findet.</a:t>
            </a:r>
            <a:endParaRPr lang="de-DE" sz="32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10" name="Rechteck 9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02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2" name="Grafik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917312"/>
            <a:ext cx="2507586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Text Vorspann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03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48917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Button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Button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bewegt sich </a:t>
            </a:r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bewegt sich </a:t>
            </a:r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springt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845304"/>
            <a:ext cx="2494163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wird kleiner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fällt hinab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06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59189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Ü-Figuren entfernen sich </a:t>
            </a:r>
          </a:p>
          <a:p>
            <a:r>
              <a:rPr lang="de-DE" dirty="0" smtClean="0"/>
              <a:t>   (werden kleiner)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stoppt</a:t>
            </a:r>
          </a:p>
          <a:p>
            <a:pPr>
              <a:buFontTx/>
              <a:buChar char="-"/>
            </a:pPr>
            <a:r>
              <a:rPr lang="de-DE" dirty="0" smtClean="0"/>
              <a:t> Zusammenstoß 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schauen hinter </a:t>
            </a:r>
          </a:p>
          <a:p>
            <a:r>
              <a:rPr lang="de-DE" dirty="0" smtClean="0"/>
              <a:t>   Fels hervor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05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2459811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   </a:t>
            </a:r>
          </a:p>
          <a:p>
            <a:r>
              <a:rPr lang="de-DE" dirty="0" smtClean="0"/>
              <a:t>  sich </a:t>
            </a:r>
            <a:r>
              <a:rPr lang="de-DE" dirty="0" err="1" smtClean="0"/>
              <a:t>Minion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weiter 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„rennt“ </a:t>
            </a:r>
          </a:p>
          <a:p>
            <a:r>
              <a:rPr lang="de-DE" dirty="0" smtClean="0"/>
              <a:t>  davon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07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37297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smtClean="0"/>
              <a:t> </a:t>
            </a:r>
            <a:r>
              <a:rPr lang="de-DE" dirty="0" smtClean="0"/>
              <a:t>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Eisenacher </a:t>
            </a:r>
          </a:p>
          <a:p>
            <a:r>
              <a:rPr lang="de-DE" dirty="0" smtClean="0"/>
              <a:t>   bewegt sich (trinkt)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Lippold / 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Reintanz</a:t>
            </a:r>
            <a:r>
              <a:rPr lang="de-DE" dirty="0" smtClean="0"/>
              <a:t> bewegen sich   </a:t>
            </a:r>
          </a:p>
          <a:p>
            <a:r>
              <a:rPr lang="de-DE" dirty="0" smtClean="0"/>
              <a:t>   auf andere Figur zu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entfernen sich</a:t>
            </a:r>
          </a:p>
          <a:p>
            <a:pPr>
              <a:buFontTx/>
              <a:buChar char="-"/>
            </a:pPr>
            <a:r>
              <a:rPr lang="de-DE" dirty="0" smtClean="0"/>
              <a:t> Kamera folgt ihnen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08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2556055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9 ¾ Baum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9 ¾ Baum</a:t>
            </a:r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gehen in das </a:t>
            </a:r>
          </a:p>
          <a:p>
            <a:r>
              <a:rPr lang="de-DE" dirty="0" smtClean="0"/>
              <a:t>   Loch im Baum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verschwindet im schwarzen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Bildschirmpräsentation (4:3)</PresentationFormat>
  <Paragraphs>257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Pixie‘s großes Abenteuer</vt:lpstr>
      <vt:lpstr>Kurzbeschreibung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Zeitplanung</vt:lpstr>
      <vt:lpstr>Risiko / Notlösung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Pixie‘s großes Abenteuer</dc:title>
  <dc:creator>Noélle Reintanz</dc:creator>
  <cp:lastModifiedBy>Noélle Reintanz</cp:lastModifiedBy>
  <cp:revision>18</cp:revision>
  <dcterms:created xsi:type="dcterms:W3CDTF">2015-11-13T11:49:18Z</dcterms:created>
  <dcterms:modified xsi:type="dcterms:W3CDTF">2015-11-16T11:17:11Z</dcterms:modified>
</cp:coreProperties>
</file>