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69" r:id="rId7"/>
    <p:sldId id="266" r:id="rId8"/>
    <p:sldId id="270" r:id="rId9"/>
    <p:sldId id="267" r:id="rId10"/>
    <p:sldId id="26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F27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55AAC-3011-4817-BA41-5A205DEBFDAE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F7093-5211-4C88-B144-8DEF3E3D668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Shots</a:t>
            </a:r>
            <a:r>
              <a:rPr lang="de-DE" dirty="0" smtClean="0"/>
              <a:t> stehen links vor den Bildern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Shots</a:t>
            </a:r>
            <a:r>
              <a:rPr lang="de-DE" dirty="0" smtClean="0"/>
              <a:t> stehen links vor den Bildern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Shots</a:t>
            </a:r>
            <a:r>
              <a:rPr lang="de-DE" dirty="0" smtClean="0"/>
              <a:t> stehen links vor den Bildern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Shots</a:t>
            </a:r>
            <a:r>
              <a:rPr lang="de-DE" dirty="0" smtClean="0"/>
              <a:t> stehen links vor den Bildern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Shots</a:t>
            </a:r>
            <a:r>
              <a:rPr lang="de-DE" dirty="0" smtClean="0"/>
              <a:t> stehen links vor den Bildern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Shots</a:t>
            </a:r>
            <a:r>
              <a:rPr lang="de-DE" dirty="0" smtClean="0"/>
              <a:t> stehen links vor den Bildern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F7093-5211-4C88-B144-8DEF3E3D668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FE8C-632D-4CF5-99C7-BAD47C7DAF5B}" type="datetimeFigureOut">
              <a:rPr lang="de-DE" smtClean="0"/>
              <a:pPr/>
              <a:t>19.11.2015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142F3-8298-4AF3-AD02-F2F19505F4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71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520" y="2636912"/>
            <a:ext cx="8640960" cy="1470025"/>
          </a:xfrm>
        </p:spPr>
        <p:txBody>
          <a:bodyPr/>
          <a:lstStyle/>
          <a:p>
            <a:r>
              <a:rPr lang="de-DE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Pixie‘s</a:t>
            </a:r>
            <a:r>
              <a:rPr lang="de-DE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großes Abenteuer</a:t>
            </a:r>
            <a:endParaRPr lang="de-D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157192"/>
            <a:ext cx="6400800" cy="141771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Michael Eisenacher</a:t>
            </a:r>
          </a:p>
          <a:p>
            <a:r>
              <a:rPr lang="de-DE" sz="2400" dirty="0" smtClean="0"/>
              <a:t>Maike Lippold</a:t>
            </a:r>
          </a:p>
          <a:p>
            <a:r>
              <a:rPr lang="de-DE" sz="2400" dirty="0" smtClean="0"/>
              <a:t>No</a:t>
            </a:r>
            <a:r>
              <a:rPr lang="de-DE" sz="2400" dirty="0" smtClean="0">
                <a:latin typeface="Calibri"/>
              </a:rPr>
              <a:t>ëlle </a:t>
            </a:r>
            <a:r>
              <a:rPr lang="de-DE" sz="2400" dirty="0" err="1" smtClean="0">
                <a:latin typeface="Calibri"/>
              </a:rPr>
              <a:t>Reintanz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Risiko / Notlösung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88032" y="1968510"/>
            <a:ext cx="867645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Falsche Planung:</a:t>
            </a:r>
          </a:p>
          <a:p>
            <a:endParaRPr lang="de-DE" sz="2000" dirty="0"/>
          </a:p>
          <a:p>
            <a:r>
              <a:rPr lang="de-DE" sz="2000" dirty="0" smtClean="0"/>
              <a:t>Aufgrund falscher Planung kann es zu Engpässen kommen.</a:t>
            </a:r>
          </a:p>
          <a:p>
            <a:endParaRPr lang="de-DE" sz="2000" dirty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400" b="1" dirty="0" smtClean="0"/>
              <a:t>Lösung:</a:t>
            </a:r>
          </a:p>
          <a:p>
            <a:endParaRPr lang="de-DE" sz="2400" b="1" dirty="0" smtClean="0"/>
          </a:p>
          <a:p>
            <a:r>
              <a:rPr lang="de-DE" sz="2000" dirty="0" smtClean="0"/>
              <a:t>Es wird vorher festgelegt, wo bei Engpässen Abstriche gemacht werden können. Was bedeutet, dass z.B. ein Modell nicht so detailliert ausgearbeitet wird wie vorher geplant. 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Kurzbeschreibung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39552" y="2420888"/>
            <a:ext cx="7848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Pixie</a:t>
            </a:r>
            <a:r>
              <a:rPr lang="de-DE" sz="3200" dirty="0" smtClean="0"/>
              <a:t> lebt in einer 2D Pixelwelt.</a:t>
            </a:r>
          </a:p>
          <a:p>
            <a:r>
              <a:rPr lang="de-DE" sz="3200" dirty="0" smtClean="0"/>
              <a:t>Durch einen besonderen Umstand gelangt </a:t>
            </a:r>
            <a:r>
              <a:rPr lang="de-DE" sz="3200" dirty="0" err="1" smtClean="0"/>
              <a:t>Pixie</a:t>
            </a:r>
            <a:r>
              <a:rPr lang="de-DE" sz="3200" dirty="0" smtClean="0"/>
              <a:t> in eine andere, unbekannte Welt.</a:t>
            </a:r>
          </a:p>
          <a:p>
            <a:r>
              <a:rPr lang="de-DE" sz="3200" dirty="0" err="1" smtClean="0"/>
              <a:t>Pixie</a:t>
            </a:r>
            <a:r>
              <a:rPr lang="de-DE" sz="3200" dirty="0" smtClean="0"/>
              <a:t> lernt in dieser Welt neue Freunde kennen, welche helfen möchten, dass </a:t>
            </a:r>
            <a:r>
              <a:rPr lang="de-DE" sz="3200" dirty="0" err="1" smtClean="0"/>
              <a:t>Pixie</a:t>
            </a:r>
            <a:r>
              <a:rPr lang="de-DE" sz="3200" dirty="0" smtClean="0"/>
              <a:t> zurück in die Heimat findet.</a:t>
            </a:r>
            <a:endParaRPr lang="de-DE" sz="320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10" name="Rechteck 9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01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02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291581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 Pixelwelt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Pixelwelt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Pixelwelt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796136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Kamerabewegung tiefer </a:t>
            </a:r>
          </a:p>
          <a:p>
            <a:r>
              <a:rPr lang="de-DE" dirty="0" smtClean="0"/>
              <a:t>   in die Welt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Kamerabewegung folgt </a:t>
            </a:r>
          </a:p>
          <a:p>
            <a:r>
              <a:rPr lang="de-DE" dirty="0" smtClean="0"/>
              <a:t>  Ü-Figur</a:t>
            </a:r>
          </a:p>
          <a:p>
            <a:pPr>
              <a:buFontTx/>
              <a:buChar char="-"/>
            </a:pPr>
            <a:r>
              <a:rPr lang="de-DE" dirty="0" smtClean="0"/>
              <a:t> Ü-Figur hüpft nach rechts </a:t>
            </a:r>
          </a:p>
          <a:p>
            <a:r>
              <a:rPr lang="de-DE" dirty="0" smtClean="0"/>
              <a:t>   durch Welt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Ü-Figur wird kleiner (fällt)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/>
          </a:p>
        </p:txBody>
      </p:sp>
      <p:pic>
        <p:nvPicPr>
          <p:cNvPr id="15" name="Grafik 14" descr="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528" y="1897427"/>
            <a:ext cx="2520000" cy="441189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#3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03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Pixelwelt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Urwaldmodellierung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- Urwaldmodellierung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Figur wird kleiner (fällt)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Figur wird kleiner (fällt)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folgt Blick der Ü-</a:t>
            </a:r>
          </a:p>
          <a:p>
            <a:r>
              <a:rPr lang="de-DE" dirty="0" smtClean="0"/>
              <a:t>   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 bewegt </a:t>
            </a:r>
          </a:p>
          <a:p>
            <a:r>
              <a:rPr lang="de-DE" dirty="0" smtClean="0"/>
              <a:t>  sich leicht 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nähert </a:t>
            </a:r>
          </a:p>
          <a:p>
            <a:r>
              <a:rPr lang="de-DE" dirty="0" smtClean="0"/>
              <a:t>   sich Ü-Figur Lippold</a:t>
            </a:r>
          </a:p>
        </p:txBody>
      </p:sp>
      <p:pic>
        <p:nvPicPr>
          <p:cNvPr id="14" name="Grafik 13" descr="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3808" y="1939443"/>
            <a:ext cx="2520000" cy="4430937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#4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#5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04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 Urwaldmodellierung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r>
              <a:rPr lang="de-DE" dirty="0" smtClean="0"/>
              <a:t>- Urwaldmodellierung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r>
              <a:rPr lang="de-DE" dirty="0" smtClean="0"/>
              <a:t>- Banane</a:t>
            </a:r>
          </a:p>
          <a:p>
            <a:endParaRPr lang="de-DE" dirty="0" smtClean="0"/>
          </a:p>
          <a:p>
            <a:r>
              <a:rPr lang="de-DE" dirty="0" smtClean="0"/>
              <a:t>- Urwaldmodellierung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  <a:p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nähert </a:t>
            </a:r>
          </a:p>
          <a:p>
            <a:r>
              <a:rPr lang="de-DE" dirty="0" smtClean="0"/>
              <a:t>   sich Ü-Figur Lippold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schwenkt mit</a:t>
            </a:r>
          </a:p>
          <a:p>
            <a:r>
              <a:rPr lang="de-DE" dirty="0" smtClean="0"/>
              <a:t>   Ü-Figur Lippold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r>
              <a:rPr lang="de-DE" dirty="0" smtClean="0"/>
              <a:t> folgt </a:t>
            </a:r>
          </a:p>
          <a:p>
            <a:r>
              <a:rPr lang="de-DE" dirty="0" smtClean="0"/>
              <a:t>  langsam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 steht</a:t>
            </a:r>
          </a:p>
          <a:p>
            <a:pPr>
              <a:buFontTx/>
              <a:buChar char="-"/>
            </a:pPr>
            <a:r>
              <a:rPr lang="de-DE" dirty="0" smtClean="0"/>
              <a:t> Ü-Figuren bewegen sich</a:t>
            </a:r>
          </a:p>
          <a:p>
            <a:r>
              <a:rPr lang="de-DE" dirty="0" smtClean="0"/>
              <a:t>   gegen den Horizont</a:t>
            </a:r>
          </a:p>
        </p:txBody>
      </p:sp>
      <p:pic>
        <p:nvPicPr>
          <p:cNvPr id="14" name="Grafik 13" descr="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816" y="1916832"/>
            <a:ext cx="2520000" cy="437250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#6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#7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#8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06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91581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796136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2915816" y="1907540"/>
            <a:ext cx="2736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 Urwaldmodellierung</a:t>
            </a:r>
          </a:p>
          <a:p>
            <a:pPr>
              <a:buFontTx/>
              <a:buChar char="-"/>
            </a:pPr>
            <a:r>
              <a:rPr lang="de-DE" dirty="0" smtClean="0"/>
              <a:t> Ü-Figur Eisenacher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- Urwaldmodellierung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  <a:p>
            <a:pPr>
              <a:buFontTx/>
              <a:buChar char="-"/>
            </a:pPr>
            <a:endParaRPr lang="de-DE" dirty="0" smtClean="0"/>
          </a:p>
          <a:p>
            <a:r>
              <a:rPr lang="de-DE" dirty="0" smtClean="0"/>
              <a:t>- Urwaldmodellierung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r>
              <a:rPr lang="de-DE" dirty="0" smtClean="0"/>
              <a:t>- Banane</a:t>
            </a:r>
          </a:p>
          <a:p>
            <a:pPr>
              <a:buFontTx/>
              <a:buChar char="-"/>
            </a:pPr>
            <a:endParaRPr lang="de-DE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5796136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 filmt Ü-Figur</a:t>
            </a:r>
          </a:p>
          <a:p>
            <a:r>
              <a:rPr lang="de-DE" dirty="0" smtClean="0"/>
              <a:t>  Eisenacher, schwenkt </a:t>
            </a:r>
          </a:p>
          <a:p>
            <a:r>
              <a:rPr lang="de-DE" dirty="0" smtClean="0"/>
              <a:t>   nach oben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Kameraschnitt auf</a:t>
            </a:r>
          </a:p>
          <a:p>
            <a:r>
              <a:rPr lang="de-DE" dirty="0" smtClean="0"/>
              <a:t>  Ü-Figuren R. &amp; L.</a:t>
            </a:r>
          </a:p>
          <a:p>
            <a:pPr>
              <a:buFontTx/>
              <a:buChar char="-"/>
            </a:pPr>
            <a:r>
              <a:rPr lang="de-DE" dirty="0" smtClean="0"/>
              <a:t>Ü-Figuren </a:t>
            </a:r>
            <a:r>
              <a:rPr lang="de-DE" dirty="0" err="1" smtClean="0"/>
              <a:t>Reintanz</a:t>
            </a:r>
            <a:r>
              <a:rPr lang="de-DE" dirty="0" smtClean="0"/>
              <a:t> +</a:t>
            </a:r>
          </a:p>
          <a:p>
            <a:r>
              <a:rPr lang="de-DE" dirty="0" smtClean="0"/>
              <a:t>   Lippold entfernen sich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</a:t>
            </a:r>
            <a:r>
              <a:rPr lang="de-DE" dirty="0" err="1" smtClean="0"/>
              <a:t>Reintanz</a:t>
            </a:r>
            <a:r>
              <a:rPr lang="de-DE" dirty="0" smtClean="0"/>
              <a:t> + </a:t>
            </a:r>
          </a:p>
          <a:p>
            <a:r>
              <a:rPr lang="de-DE" dirty="0" smtClean="0"/>
              <a:t>   Lippold springen in Fluss</a:t>
            </a:r>
          </a:p>
          <a:p>
            <a:pPr>
              <a:buFontTx/>
              <a:buChar char="-"/>
            </a:pPr>
            <a:r>
              <a:rPr lang="de-DE" dirty="0" smtClean="0"/>
              <a:t> Kamera schwenkt mit </a:t>
            </a:r>
          </a:p>
          <a:p>
            <a:r>
              <a:rPr lang="de-DE" dirty="0" smtClean="0"/>
              <a:t>  Ü-Figuren R. &amp; L.</a:t>
            </a:r>
          </a:p>
        </p:txBody>
      </p:sp>
      <p:pic>
        <p:nvPicPr>
          <p:cNvPr id="14" name="Grafik 13" descr="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832" y="1896073"/>
            <a:ext cx="2520000" cy="4341239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#9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#10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#11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05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059832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5940152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3059832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 Urwaldmodellierung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r>
              <a:rPr lang="de-DE" dirty="0" smtClean="0"/>
              <a:t>- Banane</a:t>
            </a:r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- Pixelwelt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de-DE" dirty="0" smtClean="0"/>
          </a:p>
          <a:p>
            <a:r>
              <a:rPr lang="de-DE" dirty="0" smtClean="0"/>
              <a:t>- Pixelwelt</a:t>
            </a:r>
          </a:p>
          <a:p>
            <a:pPr>
              <a:buFontTx/>
              <a:buChar char="-"/>
            </a:pPr>
            <a:r>
              <a:rPr lang="de-DE" dirty="0" smtClean="0"/>
              <a:t> Ü-Figur </a:t>
            </a:r>
            <a:r>
              <a:rPr lang="de-DE" dirty="0" err="1" smtClean="0"/>
              <a:t>Reintanz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 Lippold</a:t>
            </a:r>
          </a:p>
          <a:p>
            <a:pPr>
              <a:buFontTx/>
              <a:buChar char="-"/>
            </a:pPr>
            <a:r>
              <a:rPr lang="de-DE" dirty="0" smtClean="0"/>
              <a:t> Banane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940152" y="1907540"/>
            <a:ext cx="273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 folgt den</a:t>
            </a:r>
          </a:p>
          <a:p>
            <a:r>
              <a:rPr lang="de-DE" dirty="0" smtClean="0"/>
              <a:t>   Ü-Figuren R. &amp; L.</a:t>
            </a:r>
          </a:p>
          <a:p>
            <a:pPr>
              <a:buFontTx/>
              <a:buChar char="-"/>
            </a:pPr>
            <a:r>
              <a:rPr lang="de-DE" dirty="0" smtClean="0"/>
              <a:t> Ü-Figuren fallen </a:t>
            </a:r>
          </a:p>
          <a:p>
            <a:r>
              <a:rPr lang="de-DE" dirty="0" smtClean="0"/>
              <a:t>   Wasserfall hinab</a:t>
            </a:r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Ü-Figuren R. &amp; L. </a:t>
            </a:r>
          </a:p>
          <a:p>
            <a:r>
              <a:rPr lang="de-DE" dirty="0" smtClean="0"/>
              <a:t>  fallen in Pixelwelt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Kameraschnitt auf die </a:t>
            </a:r>
          </a:p>
          <a:p>
            <a:r>
              <a:rPr lang="de-DE" dirty="0" smtClean="0"/>
              <a:t>   Ü-Figuren</a:t>
            </a:r>
          </a:p>
          <a:p>
            <a:pPr>
              <a:buFontTx/>
              <a:buChar char="-"/>
            </a:pPr>
            <a:r>
              <a:rPr lang="de-DE" dirty="0" smtClean="0"/>
              <a:t> Ü-Figuren stehen da</a:t>
            </a:r>
          </a:p>
          <a:p>
            <a:pPr>
              <a:buFontTx/>
              <a:buChar char="-"/>
            </a:pPr>
            <a:r>
              <a:rPr lang="de-DE" dirty="0" smtClean="0"/>
              <a:t> Banane fällt hinab</a:t>
            </a:r>
          </a:p>
        </p:txBody>
      </p:sp>
      <p:pic>
        <p:nvPicPr>
          <p:cNvPr id="14" name="Grafik 13" descr="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824" y="1916832"/>
            <a:ext cx="2520000" cy="4393381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0" y="3419708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0" y="4931876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#15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07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3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Storyboard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131840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Szenen und Objekte</a:t>
            </a:r>
            <a:endParaRPr lang="de-DE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6012160" y="155679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Animation</a:t>
            </a:r>
            <a:endParaRPr lang="de-DE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3131840" y="19075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Banane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012160" y="1907540"/>
            <a:ext cx="2736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de-DE" dirty="0" smtClean="0"/>
              <a:t> Kameraschnitt, </a:t>
            </a:r>
          </a:p>
          <a:p>
            <a:r>
              <a:rPr lang="de-DE" dirty="0" smtClean="0"/>
              <a:t>   </a:t>
            </a:r>
            <a:r>
              <a:rPr lang="de-DE" dirty="0" err="1" smtClean="0"/>
              <a:t>Eyeperspektive</a:t>
            </a:r>
            <a:r>
              <a:rPr lang="de-DE" dirty="0" smtClean="0"/>
              <a:t>:</a:t>
            </a:r>
          </a:p>
          <a:p>
            <a:r>
              <a:rPr lang="de-DE" dirty="0" smtClean="0"/>
              <a:t>   Ü-Figur L. </a:t>
            </a:r>
          </a:p>
          <a:p>
            <a:r>
              <a:rPr lang="de-DE" dirty="0" smtClean="0"/>
              <a:t>   blickt Banane hinterher </a:t>
            </a:r>
          </a:p>
          <a:p>
            <a:r>
              <a:rPr lang="de-DE" dirty="0" smtClean="0"/>
              <a:t>   ins schwarz</a:t>
            </a:r>
          </a:p>
          <a:p>
            <a:endParaRPr lang="de-DE" dirty="0" smtClean="0"/>
          </a:p>
          <a:p>
            <a:r>
              <a:rPr lang="de-DE" dirty="0" smtClean="0"/>
              <a:t>-&gt; Übergang Abspann</a:t>
            </a:r>
          </a:p>
        </p:txBody>
      </p:sp>
      <p:pic>
        <p:nvPicPr>
          <p:cNvPr id="14" name="Grafik 13" descr="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832" y="1916832"/>
            <a:ext cx="2520000" cy="1379431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0" y="1916832"/>
            <a:ext cx="68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#13</a:t>
            </a:r>
            <a:endParaRPr lang="de-D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/>
          <p:cNvGrpSpPr/>
          <p:nvPr/>
        </p:nvGrpSpPr>
        <p:grpSpPr>
          <a:xfrm>
            <a:off x="8676456" y="6417384"/>
            <a:ext cx="648072" cy="468000"/>
            <a:chOff x="8676456" y="6417384"/>
            <a:chExt cx="648072" cy="468000"/>
          </a:xfrm>
        </p:grpSpPr>
        <p:sp>
          <p:nvSpPr>
            <p:cNvPr id="4" name="Rechteck 3"/>
            <p:cNvSpPr/>
            <p:nvPr/>
          </p:nvSpPr>
          <p:spPr>
            <a:xfrm>
              <a:off x="8676456" y="6417384"/>
              <a:ext cx="468000" cy="46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8676456" y="6453336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10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" name="Grafik 9" descr="faded_neon_pixel_corner_wallpaper_by_dysphoriah-d5435lv.png"/>
          <p:cNvPicPr>
            <a:picLocks noChangeAspect="1"/>
          </p:cNvPicPr>
          <p:nvPr/>
        </p:nvPicPr>
        <p:blipFill>
          <a:blip r:embed="rId2" cstate="print"/>
          <a:srcRect t="50868" b="20586"/>
          <a:stretch>
            <a:fillRect/>
          </a:stretch>
        </p:blipFill>
        <p:spPr>
          <a:xfrm>
            <a:off x="0" y="-27384"/>
            <a:ext cx="9144000" cy="1467544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Zeitplanung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6197" t="16400" r="37104" b="9051"/>
          <a:stretch>
            <a:fillRect/>
          </a:stretch>
        </p:blipFill>
        <p:spPr bwMode="auto">
          <a:xfrm>
            <a:off x="1403648" y="1556792"/>
            <a:ext cx="691276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Bildschirmpräsentation (4:3)</PresentationFormat>
  <Paragraphs>229</Paragraphs>
  <Slides>10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Pixie‘s großes Abenteuer</vt:lpstr>
      <vt:lpstr>Kurzbeschreibung</vt:lpstr>
      <vt:lpstr>Storyboard</vt:lpstr>
      <vt:lpstr>Storyboard</vt:lpstr>
      <vt:lpstr>Storyboard</vt:lpstr>
      <vt:lpstr>Storyboard</vt:lpstr>
      <vt:lpstr>Storyboard</vt:lpstr>
      <vt:lpstr>Storyboard</vt:lpstr>
      <vt:lpstr>Zeitplanung</vt:lpstr>
      <vt:lpstr>Risiko / Notlösung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Pixie‘s großes Abenteuer</dc:title>
  <dc:creator>Noélle Reintanz</dc:creator>
  <cp:lastModifiedBy>Noélle Reintanz</cp:lastModifiedBy>
  <cp:revision>31</cp:revision>
  <dcterms:created xsi:type="dcterms:W3CDTF">2015-11-13T11:49:18Z</dcterms:created>
  <dcterms:modified xsi:type="dcterms:W3CDTF">2015-11-19T13:13:26Z</dcterms:modified>
</cp:coreProperties>
</file>