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65" r:id="rId6"/>
    <p:sldId id="269" r:id="rId7"/>
    <p:sldId id="266" r:id="rId8"/>
    <p:sldId id="270" r:id="rId9"/>
    <p:sldId id="271" r:id="rId10"/>
    <p:sldId id="272" r:id="rId11"/>
    <p:sldId id="267" r:id="rId12"/>
    <p:sldId id="268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F27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7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55AAC-3011-4817-BA41-5A205DEBFDAE}" type="datetimeFigureOut">
              <a:rPr lang="de-DE" smtClean="0"/>
              <a:pPr/>
              <a:t>17.11.2015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F7093-5211-4C88-B144-8DEF3E3D668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17.11.2015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17.11.2015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17.11.2015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17.11.2015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17.11.2015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17.11.2015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EFE8C-632D-4CF5-99C7-BAD47C7DAF5B}" type="datetimeFigureOut">
              <a:rPr lang="de-DE" smtClean="0"/>
              <a:pPr/>
              <a:t>17.11.2015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71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636912"/>
            <a:ext cx="8640960" cy="1470025"/>
          </a:xfrm>
        </p:spPr>
        <p:txBody>
          <a:bodyPr/>
          <a:lstStyle/>
          <a:p>
            <a:r>
              <a:rPr lang="de-DE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Pixie‘s</a:t>
            </a:r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großes Abenteuer</a:t>
            </a:r>
            <a:endParaRPr lang="de-D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1417712"/>
          </a:xfrm>
        </p:spPr>
        <p:txBody>
          <a:bodyPr>
            <a:normAutofit/>
          </a:bodyPr>
          <a:lstStyle/>
          <a:p>
            <a:r>
              <a:rPr lang="de-DE" sz="2400" dirty="0" smtClean="0"/>
              <a:t>Michael Eisenacher</a:t>
            </a:r>
          </a:p>
          <a:p>
            <a:r>
              <a:rPr lang="de-DE" sz="2400" dirty="0" smtClean="0"/>
              <a:t>Maike Lippold</a:t>
            </a:r>
          </a:p>
          <a:p>
            <a:r>
              <a:rPr lang="de-DE" sz="2400" dirty="0" smtClean="0"/>
              <a:t>No</a:t>
            </a:r>
            <a:r>
              <a:rPr lang="de-DE" sz="2400" dirty="0" smtClean="0">
                <a:latin typeface="Calibri"/>
              </a:rPr>
              <a:t>ëlle </a:t>
            </a:r>
            <a:r>
              <a:rPr lang="de-DE" sz="2400" dirty="0" err="1" smtClean="0">
                <a:latin typeface="Calibri"/>
              </a:rPr>
              <a:t>Reintanz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09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 descr="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844824"/>
            <a:ext cx="2469533" cy="432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91581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915816" y="1907540"/>
            <a:ext cx="2736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einzelne </a:t>
            </a:r>
            <a:r>
              <a:rPr lang="de-DE" dirty="0" err="1" smtClean="0"/>
              <a:t>Pixelelemtene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einzelne </a:t>
            </a:r>
            <a:r>
              <a:rPr lang="de-DE" dirty="0" err="1" smtClean="0"/>
              <a:t>Pixelelemtene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Ü-Figuren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Text für Abspann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796136" y="1907540"/>
            <a:ext cx="2736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- Kamera bewegt sich auf Figuren zu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Eisenacher sagt </a:t>
            </a:r>
          </a:p>
          <a:p>
            <a:r>
              <a:rPr lang="de-DE" dirty="0" smtClean="0"/>
              <a:t>   etwas</a:t>
            </a:r>
          </a:p>
          <a:p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10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Zeitplanung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6197" t="16400" r="37104" b="9051"/>
          <a:stretch>
            <a:fillRect/>
          </a:stretch>
        </p:blipFill>
        <p:spPr bwMode="auto">
          <a:xfrm>
            <a:off x="1403648" y="1556792"/>
            <a:ext cx="691276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11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Risiko / Notlösung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88032" y="1968510"/>
            <a:ext cx="867645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Falsche Planung:</a:t>
            </a:r>
            <a:endParaRPr lang="de-DE" sz="2400" b="1" dirty="0" smtClean="0"/>
          </a:p>
          <a:p>
            <a:endParaRPr lang="de-DE" sz="2000" dirty="0"/>
          </a:p>
          <a:p>
            <a:r>
              <a:rPr lang="de-DE" sz="2000" dirty="0" smtClean="0"/>
              <a:t>Aufgrund falscher Planung kann es zu Engpässen kommen.</a:t>
            </a:r>
            <a:endParaRPr lang="de-DE" sz="2000" dirty="0" smtClean="0"/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 smtClean="0"/>
          </a:p>
          <a:p>
            <a:r>
              <a:rPr lang="de-DE" sz="2400" b="1" dirty="0" smtClean="0"/>
              <a:t>Lösung</a:t>
            </a:r>
            <a:r>
              <a:rPr lang="de-DE" sz="2400" b="1" dirty="0" smtClean="0"/>
              <a:t>:</a:t>
            </a:r>
          </a:p>
          <a:p>
            <a:endParaRPr lang="de-DE" sz="2400" b="1" dirty="0" smtClean="0"/>
          </a:p>
          <a:p>
            <a:r>
              <a:rPr lang="de-DE" sz="2000" dirty="0" smtClean="0"/>
              <a:t>Es wird vorher festgelegt, wo bei Engpässen Abstriche gemacht werden können. Was bedeutet, dass z.B. ein Modell nicht so detailliert ausgearbeitet wird wie vorher geplant. 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Kurzbeschreibung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39552" y="2420888"/>
            <a:ext cx="7848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Pixie</a:t>
            </a:r>
            <a:r>
              <a:rPr lang="de-DE" sz="3200" dirty="0" smtClean="0"/>
              <a:t> lebt in einer 2D Pixelwelt.</a:t>
            </a:r>
          </a:p>
          <a:p>
            <a:r>
              <a:rPr lang="de-DE" sz="3200" dirty="0" smtClean="0"/>
              <a:t>Durch einen besonderen Umstand gelangt </a:t>
            </a:r>
            <a:r>
              <a:rPr lang="de-DE" sz="3200" dirty="0" err="1" smtClean="0"/>
              <a:t>Pixie</a:t>
            </a:r>
            <a:r>
              <a:rPr lang="de-DE" sz="3200" dirty="0" smtClean="0"/>
              <a:t> in eine andere, unbekannte Welt.</a:t>
            </a:r>
          </a:p>
          <a:p>
            <a:r>
              <a:rPr lang="de-DE" sz="3200" dirty="0" err="1" smtClean="0"/>
              <a:t>Pixie</a:t>
            </a:r>
            <a:r>
              <a:rPr lang="de-DE" sz="3200" dirty="0" smtClean="0"/>
              <a:t> lernt in dieser Welt neue Freunde kennen, welche helfen möchten, dass </a:t>
            </a:r>
            <a:r>
              <a:rPr lang="de-DE" sz="3200" dirty="0" err="1" smtClean="0"/>
              <a:t>Pixie</a:t>
            </a:r>
            <a:r>
              <a:rPr lang="de-DE" sz="3200" dirty="0" smtClean="0"/>
              <a:t> zurück in die Heimat findet.</a:t>
            </a:r>
            <a:endParaRPr lang="de-DE" sz="3200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10" name="Rechteck 9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01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02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2" name="Grafik 11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9" y="1917312"/>
            <a:ext cx="2507586" cy="432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91581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2915816" y="1907540"/>
            <a:ext cx="2736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- Text Vorspann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einzelne Pixelelemente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einzelne Pixelelemente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796136" y="1907540"/>
            <a:ext cx="27363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Kamerabewegung tiefer </a:t>
            </a:r>
          </a:p>
          <a:p>
            <a:r>
              <a:rPr lang="de-DE" dirty="0" smtClean="0"/>
              <a:t>   in die Welt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Kamerabewegung tiefer </a:t>
            </a:r>
          </a:p>
          <a:p>
            <a:r>
              <a:rPr lang="de-DE" dirty="0" smtClean="0"/>
              <a:t>   in die Welt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03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844824"/>
            <a:ext cx="2448917" cy="432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91581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915816" y="1907540"/>
            <a:ext cx="2736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einzelne Pixelelemente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einzelne Pixelelemente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Button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einzelne Pixelelemente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Button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796136" y="1907540"/>
            <a:ext cx="2736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Ü-Figur bewegt sich </a:t>
            </a:r>
          </a:p>
          <a:p>
            <a:pPr>
              <a:buFontTx/>
              <a:buChar char="-"/>
            </a:pPr>
            <a:r>
              <a:rPr lang="de-DE" dirty="0" smtClean="0"/>
              <a:t> Kamera bewegt sich mit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bewegt sich </a:t>
            </a:r>
          </a:p>
          <a:p>
            <a:pPr>
              <a:buFontTx/>
              <a:buChar char="-"/>
            </a:pPr>
            <a:r>
              <a:rPr lang="de-DE" dirty="0" smtClean="0"/>
              <a:t> Kamera bewegt sich mit</a:t>
            </a:r>
          </a:p>
          <a:p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springt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04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 descr="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845304"/>
            <a:ext cx="2494163" cy="432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91581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915816" y="1907540"/>
            <a:ext cx="2736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Urwaldmodellierung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5796136" y="1907540"/>
            <a:ext cx="27363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Ü-Figur wird kleiner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fällt hinab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06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 descr="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844824"/>
            <a:ext cx="2459189" cy="432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91581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915816" y="1907540"/>
            <a:ext cx="273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 + Banane</a:t>
            </a:r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-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 + Banane</a:t>
            </a:r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 + Banane</a:t>
            </a:r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5796136" y="1907540"/>
            <a:ext cx="27363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Ü-Figuren entfernen sich </a:t>
            </a:r>
          </a:p>
          <a:p>
            <a:r>
              <a:rPr lang="de-DE" dirty="0" smtClean="0"/>
              <a:t>   (werden kleiner) 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 stoppt</a:t>
            </a:r>
          </a:p>
          <a:p>
            <a:pPr>
              <a:buFontTx/>
              <a:buChar char="-"/>
            </a:pPr>
            <a:r>
              <a:rPr lang="de-DE" dirty="0" smtClean="0"/>
              <a:t> Zusammenstoß Figuren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Ü-Figuren schauen hinter </a:t>
            </a:r>
          </a:p>
          <a:p>
            <a:r>
              <a:rPr lang="de-DE" dirty="0" smtClean="0"/>
              <a:t>   Fels hervor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05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 descr="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844824"/>
            <a:ext cx="2459811" cy="432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91581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915816" y="1907540"/>
            <a:ext cx="273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 + Banane</a:t>
            </a:r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 + Banane</a:t>
            </a:r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5796136" y="1907540"/>
            <a:ext cx="2736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r>
              <a:rPr lang="de-DE" dirty="0" smtClean="0"/>
              <a:t> nähert    </a:t>
            </a:r>
          </a:p>
          <a:p>
            <a:r>
              <a:rPr lang="de-DE" dirty="0" smtClean="0"/>
              <a:t>  sich </a:t>
            </a:r>
            <a:r>
              <a:rPr lang="de-DE" dirty="0" err="1" smtClean="0"/>
              <a:t>Minion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Kamera bewegt sich mit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r>
              <a:rPr lang="de-DE" dirty="0" smtClean="0"/>
              <a:t> nähert </a:t>
            </a:r>
          </a:p>
          <a:p>
            <a:r>
              <a:rPr lang="de-DE" dirty="0" smtClean="0"/>
              <a:t>   sich weiter 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 „rennt“ </a:t>
            </a:r>
          </a:p>
          <a:p>
            <a:r>
              <a:rPr lang="de-DE" dirty="0" smtClean="0"/>
              <a:t>  davon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07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844824"/>
            <a:ext cx="2437297" cy="432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91581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915816" y="1907540"/>
            <a:ext cx="2736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Ü-Figuren</a:t>
            </a:r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smtClean="0"/>
              <a:t> </a:t>
            </a:r>
            <a:r>
              <a:rPr lang="de-DE" dirty="0" smtClean="0"/>
              <a:t>Ü-Figuren</a:t>
            </a:r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Ü-Figuren</a:t>
            </a:r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5796136" y="1907540"/>
            <a:ext cx="27363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Ü-Figur Eisenacher </a:t>
            </a:r>
          </a:p>
          <a:p>
            <a:r>
              <a:rPr lang="de-DE" dirty="0" smtClean="0"/>
              <a:t>   bewegt sich (trinkt)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Ü-Figuren Lippold / </a:t>
            </a:r>
          </a:p>
          <a:p>
            <a:r>
              <a:rPr lang="de-DE" dirty="0" smtClean="0"/>
              <a:t>   </a:t>
            </a:r>
            <a:r>
              <a:rPr lang="de-DE" dirty="0" err="1" smtClean="0"/>
              <a:t>Reintanz</a:t>
            </a:r>
            <a:r>
              <a:rPr lang="de-DE" dirty="0" smtClean="0"/>
              <a:t> bewegen sich   </a:t>
            </a:r>
          </a:p>
          <a:p>
            <a:r>
              <a:rPr lang="de-DE" dirty="0" smtClean="0"/>
              <a:t>   auf andere Figur zu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Ü-Figuren entfernen sich</a:t>
            </a:r>
          </a:p>
          <a:p>
            <a:pPr>
              <a:buFontTx/>
              <a:buChar char="-"/>
            </a:pPr>
            <a:r>
              <a:rPr lang="de-DE" dirty="0" smtClean="0"/>
              <a:t> Kamera folgt ihnen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08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 descr="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916832"/>
            <a:ext cx="2556055" cy="432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91581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915816" y="1907540"/>
            <a:ext cx="27363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pPr>
              <a:buFontTx/>
              <a:buChar char="-"/>
            </a:pPr>
            <a:r>
              <a:rPr lang="de-DE" dirty="0" smtClean="0"/>
              <a:t> 9 ¾ Baum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Urwald</a:t>
            </a:r>
          </a:p>
          <a:p>
            <a:pPr>
              <a:buFontTx/>
              <a:buChar char="-"/>
            </a:pPr>
            <a:r>
              <a:rPr lang="de-DE" dirty="0" smtClean="0"/>
              <a:t> 9 ¾ Baum</a:t>
            </a:r>
          </a:p>
          <a:p>
            <a:pPr>
              <a:buFontTx/>
              <a:buChar char="-"/>
            </a:pPr>
            <a:r>
              <a:rPr lang="de-DE" dirty="0" smtClean="0"/>
              <a:t> Ü-Figuren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796136" y="1907540"/>
            <a:ext cx="2736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Ü-Figuren gehen in das </a:t>
            </a:r>
          </a:p>
          <a:p>
            <a:r>
              <a:rPr lang="de-DE" dirty="0" smtClean="0"/>
              <a:t>   Loch im Baum</a:t>
            </a:r>
          </a:p>
          <a:p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 verschwindet im schwarzen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Bildschirmpräsentation (4:3)</PresentationFormat>
  <Paragraphs>255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Larissa-Design</vt:lpstr>
      <vt:lpstr>Pixie‘s großes Abenteuer</vt:lpstr>
      <vt:lpstr>Kurzbeschreibung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Zeitplanung</vt:lpstr>
      <vt:lpstr>Risiko / Notlösung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Pixie‘s großes Abenteuer</dc:title>
  <dc:creator>Noélle Reintanz</dc:creator>
  <cp:lastModifiedBy>Noélle Reintanz</cp:lastModifiedBy>
  <cp:revision>19</cp:revision>
  <dcterms:created xsi:type="dcterms:W3CDTF">2015-11-13T11:49:18Z</dcterms:created>
  <dcterms:modified xsi:type="dcterms:W3CDTF">2015-11-17T13:35:30Z</dcterms:modified>
</cp:coreProperties>
</file>