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naibibet.ru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Прогнозы от искусственного интеллекта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738" y="3170639"/>
            <a:ext cx="2468161" cy="2468161"/>
          </a:xfrm>
          <a:prstGeom prst="rect">
            <a:avLst/>
          </a:prstGeom>
          <a:effectLst>
            <a:reflection blurRad="6350" stA="50000" endA="295" endPos="92000" dist="101600" dir="5400000" sy="-100000" algn="bl" rotWithShape="0"/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13082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224287" cy="4054642"/>
          </a:xfrm>
        </p:spPr>
        <p:txBody>
          <a:bodyPr/>
          <a:lstStyle/>
          <a:p>
            <a:r>
              <a:rPr lang="ru-RU" sz="3200" dirty="0" smtClean="0"/>
              <a:t>naibibet.ru это — </a:t>
            </a:r>
            <a:r>
              <a:rPr lang="ru-RU" sz="3200" dirty="0"/>
              <a:t>уникальную платформу для аналитики, прогнозов, инвестиционных услуг и криптовалютного блога</a:t>
            </a:r>
            <a:r>
              <a:rPr lang="ru-RU" sz="3200" dirty="0" smtClean="0"/>
              <a:t>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Мы объединяем многолетний опыт, глубокий анализ и простоту использования, чтобы помочь вам принимать взвешенные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302801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разделы </a:t>
            </a:r>
            <a:r>
              <a:rPr lang="ru-RU" dirty="0" smtClean="0"/>
              <a:t>сайта</a:t>
            </a:r>
            <a:r>
              <a:rPr lang="en-US" dirty="0" smtClean="0"/>
              <a:t> 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2066192"/>
            <a:ext cx="2946866" cy="826476"/>
          </a:xfrm>
        </p:spPr>
        <p:txBody>
          <a:bodyPr/>
          <a:lstStyle/>
          <a:p>
            <a:r>
              <a:rPr lang="ru-RU" dirty="0"/>
              <a:t>Криптовалютный </a:t>
            </a:r>
            <a:r>
              <a:rPr lang="ru-RU" dirty="0" smtClean="0"/>
              <a:t>анализ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3261946"/>
            <a:ext cx="2927350" cy="2994391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ru-RU" dirty="0" smtClean="0"/>
              <a:t>Подробный </a:t>
            </a:r>
            <a:r>
              <a:rPr lang="ru-RU" dirty="0"/>
              <a:t>разбор рынка и трендов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endParaRPr lang="ru-RU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Опыт работы с криптовалютой 3 года.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2066192"/>
            <a:ext cx="2936241" cy="756138"/>
          </a:xfrm>
        </p:spPr>
        <p:txBody>
          <a:bodyPr anchor="t" anchorCtr="0"/>
          <a:lstStyle/>
          <a:p>
            <a:r>
              <a:rPr lang="ru-RU" dirty="0"/>
              <a:t>Прогнозы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3873106" y="3261946"/>
            <a:ext cx="2946794" cy="29943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ru-RU" dirty="0" smtClean="0"/>
              <a:t>Актуальная </a:t>
            </a:r>
            <a:r>
              <a:rPr lang="ru-RU" dirty="0"/>
              <a:t>информация для успешных </a:t>
            </a:r>
            <a:r>
              <a:rPr lang="ru-RU" dirty="0" smtClean="0"/>
              <a:t>решений.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Подробная аналитика предстоящих матчей.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124700" y="2066192"/>
            <a:ext cx="2932113" cy="756138"/>
          </a:xfrm>
        </p:spPr>
        <p:txBody>
          <a:bodyPr anchor="t" anchorCtr="0"/>
          <a:lstStyle/>
          <a:p>
            <a:r>
              <a:rPr lang="ru-RU" dirty="0" smtClean="0"/>
              <a:t>Консультации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7124700" y="3261946"/>
            <a:ext cx="2932113" cy="299439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ru-RU" dirty="0" smtClean="0"/>
              <a:t>Персональная </a:t>
            </a:r>
            <a:r>
              <a:rPr lang="ru-RU" dirty="0"/>
              <a:t>поддержка для ваших инвестиций</a:t>
            </a:r>
            <a:r>
              <a:rPr lang="ru-RU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Помощь в регистрации на топовых биржах. 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Разбор фундаментальных проектов.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795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может воспользоваться нашими </a:t>
            </a:r>
            <a:r>
              <a:rPr lang="ru-RU" dirty="0" smtClean="0"/>
              <a:t>услугами</a:t>
            </a:r>
            <a:r>
              <a:rPr lang="en-US" dirty="0" smtClean="0"/>
              <a:t> 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2947" y="2066192"/>
            <a:ext cx="2946866" cy="826476"/>
          </a:xfrm>
        </p:spPr>
        <p:txBody>
          <a:bodyPr/>
          <a:lstStyle/>
          <a:p>
            <a:r>
              <a:rPr lang="ru-RU" dirty="0"/>
              <a:t>Игроки на ставках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652463" y="3261946"/>
            <a:ext cx="2927350" cy="2994391"/>
          </a:xfrm>
        </p:spPr>
        <p:txBody>
          <a:bodyPr/>
          <a:lstStyle/>
          <a:p>
            <a:r>
              <a:rPr lang="ru-RU" dirty="0"/>
              <a:t>Найдите новые возможности для успеха.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883659" y="2066192"/>
            <a:ext cx="2936241" cy="756138"/>
          </a:xfrm>
        </p:spPr>
        <p:txBody>
          <a:bodyPr anchor="t" anchorCtr="0"/>
          <a:lstStyle/>
          <a:p>
            <a:r>
              <a:rPr lang="ru-RU" dirty="0"/>
              <a:t>Новички в криптовалюте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3873106" y="3261946"/>
            <a:ext cx="2946794" cy="2994392"/>
          </a:xfrm>
        </p:spPr>
        <p:txBody>
          <a:bodyPr/>
          <a:lstStyle/>
          <a:p>
            <a:r>
              <a:rPr lang="ru-RU" dirty="0"/>
              <a:t>Получите знания и уверенность.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124700" y="2066192"/>
            <a:ext cx="2932113" cy="756138"/>
          </a:xfrm>
        </p:spPr>
        <p:txBody>
          <a:bodyPr anchor="t" anchorCtr="0"/>
          <a:lstStyle/>
          <a:p>
            <a:r>
              <a:rPr lang="ru-RU" dirty="0"/>
              <a:t>Инвесторы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7124700" y="3261946"/>
            <a:ext cx="2932113" cy="2994392"/>
          </a:xfrm>
        </p:spPr>
        <p:txBody>
          <a:bodyPr/>
          <a:lstStyle/>
          <a:p>
            <a:r>
              <a:rPr lang="ru-RU" dirty="0"/>
              <a:t>Достигайте стабильных результатов с помощью экспертов.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4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выбирают </a:t>
            </a:r>
            <a:r>
              <a:rPr lang="ru-RU" dirty="0" smtClean="0"/>
              <a:t>нас</a:t>
            </a:r>
            <a:r>
              <a:rPr lang="en-US" dirty="0"/>
              <a:t> 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42" y="1649098"/>
            <a:ext cx="3724240" cy="1617785"/>
          </a:xfrm>
        </p:spPr>
        <p:txBody>
          <a:bodyPr/>
          <a:lstStyle/>
          <a:p>
            <a:r>
              <a:rPr lang="ru-RU" dirty="0"/>
              <a:t>Уникальная личная разработка, которой нет аналогов.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15"/>
          </p:nvPr>
        </p:nvSpPr>
        <p:spPr>
          <a:xfrm>
            <a:off x="646111" y="4459705"/>
            <a:ext cx="2933702" cy="179663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975082" y="2066192"/>
            <a:ext cx="2936241" cy="1976418"/>
          </a:xfrm>
        </p:spPr>
        <p:txBody>
          <a:bodyPr anchor="t" anchorCtr="0"/>
          <a:lstStyle/>
          <a:p>
            <a:r>
              <a:rPr lang="ru-RU" dirty="0"/>
              <a:t>Многолетний опыт и глубокое понимание рынка.</a:t>
            </a:r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sz="half" idx="16"/>
          </p:nvPr>
        </p:nvSpPr>
        <p:spPr>
          <a:xfrm>
            <a:off x="3873106" y="4459704"/>
            <a:ext cx="2946794" cy="179663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7123746" y="2066192"/>
            <a:ext cx="4106008" cy="1976418"/>
          </a:xfrm>
        </p:spPr>
        <p:txBody>
          <a:bodyPr anchor="t" anchorCtr="0"/>
          <a:lstStyle/>
          <a:p>
            <a:r>
              <a:rPr lang="ru-RU" dirty="0"/>
              <a:t>Интуитивно понятный интерфейс и актуальная информация.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sz="half" idx="17"/>
          </p:nvPr>
        </p:nvSpPr>
        <p:spPr>
          <a:xfrm>
            <a:off x="7124699" y="4459704"/>
            <a:ext cx="2926135" cy="1796634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6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703384"/>
            <a:ext cx="8825658" cy="4211515"/>
          </a:xfrm>
        </p:spPr>
        <p:txBody>
          <a:bodyPr/>
          <a:lstStyle/>
          <a:p>
            <a:r>
              <a:rPr lang="ru-RU" sz="3200" dirty="0"/>
              <a:t>Присоединяйтесь к </a:t>
            </a:r>
            <a:r>
              <a:rPr lang="ru-RU" sz="3200" dirty="0" smtClean="0"/>
              <a:t>naibibet.ru</a:t>
            </a:r>
            <a:r>
              <a:rPr lang="en-US" sz="3200" dirty="0" smtClean="0"/>
              <a:t> </a:t>
            </a:r>
            <a:r>
              <a:rPr lang="ru-RU" sz="3200" dirty="0" smtClean="0"/>
              <a:t>!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Станьте частью сообщества, которое ценит профессионализм и результат</a:t>
            </a:r>
            <a:r>
              <a:rPr lang="ru-RU" sz="3200" dirty="0" smtClean="0"/>
              <a:t>.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ru-RU" sz="3200" dirty="0" smtClean="0"/>
              <a:t>Мы </a:t>
            </a:r>
            <a:r>
              <a:rPr lang="ru-RU" sz="3200" dirty="0"/>
              <a:t>здесь, чтобы помочь вам достичь новых высот в мире </a:t>
            </a:r>
            <a:r>
              <a:rPr lang="ru-RU" sz="3200" dirty="0" smtClean="0"/>
              <a:t>криптовалют</a:t>
            </a:r>
            <a:r>
              <a:rPr lang="en-US" sz="3200" dirty="0" smtClean="0"/>
              <a:t>, </a:t>
            </a:r>
            <a:r>
              <a:rPr lang="ru-RU" sz="3200" dirty="0" smtClean="0"/>
              <a:t>инвестиций</a:t>
            </a:r>
            <a:r>
              <a:rPr lang="en-US" sz="3200" dirty="0" smtClean="0"/>
              <a:t> </a:t>
            </a:r>
            <a:r>
              <a:rPr lang="ru-RU" sz="3200" dirty="0" smtClean="0"/>
              <a:t>и прогнозов.</a:t>
            </a:r>
            <a:endParaRPr lang="ru-RU" sz="3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5358063"/>
            <a:ext cx="8825658" cy="280737"/>
          </a:xfrm>
        </p:spPr>
        <p:txBody>
          <a:bodyPr>
            <a:normAutofit fontScale="55000" lnSpcReduction="20000"/>
          </a:bodyPr>
          <a:lstStyle/>
          <a:p>
            <a:r>
              <a:rPr lang="en-US" sz="2600" dirty="0" smtClean="0"/>
              <a:t>Naibibet.ru   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54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184</Words>
  <Application>Microsoft Office PowerPoint</Application>
  <PresentationFormat>Широкоэкранный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naibibet.ru</vt:lpstr>
      <vt:lpstr>naibibet.ru это — уникальную платформу для аналитики, прогнозов, инвестиционных услуг и криптовалютного блога.  Мы объединяем многолетний опыт, глубокий анализ и простоту использования, чтобы помочь вам принимать взвешенные решения.</vt:lpstr>
      <vt:lpstr>Основные разделы сайта :</vt:lpstr>
      <vt:lpstr>Кто может воспользоваться нашими услугами :</vt:lpstr>
      <vt:lpstr>Почему выбирают нас :</vt:lpstr>
      <vt:lpstr>Присоединяйтесь к naibibet.ru !  Станьте частью сообщества, которое ценит профессионализм и результат.  Мы здесь, чтобы помочь вам достичь новых высот в мире криптовалют, инвестиций и прогнозов.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RePack by Diakov</cp:lastModifiedBy>
  <cp:revision>10</cp:revision>
  <dcterms:created xsi:type="dcterms:W3CDTF">2024-12-04T18:49:48Z</dcterms:created>
  <dcterms:modified xsi:type="dcterms:W3CDTF">2024-12-16T17:20:25Z</dcterms:modified>
</cp:coreProperties>
</file>