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96" r:id="rId4"/>
  </p:sldMasterIdLst>
  <p:notesMasterIdLst>
    <p:notesMasterId r:id="rId27"/>
  </p:notesMasterIdLst>
  <p:handoutMasterIdLst>
    <p:handoutMasterId r:id="rId28"/>
  </p:handoutMasterIdLst>
  <p:sldIdLst>
    <p:sldId id="334" r:id="rId5"/>
    <p:sldId id="316" r:id="rId6"/>
    <p:sldId id="337" r:id="rId7"/>
    <p:sldId id="343" r:id="rId8"/>
    <p:sldId id="342" r:id="rId9"/>
    <p:sldId id="362" r:id="rId10"/>
    <p:sldId id="363" r:id="rId11"/>
    <p:sldId id="364" r:id="rId12"/>
    <p:sldId id="336" r:id="rId13"/>
    <p:sldId id="324" r:id="rId14"/>
    <p:sldId id="354" r:id="rId15"/>
    <p:sldId id="355" r:id="rId16"/>
    <p:sldId id="356" r:id="rId17"/>
    <p:sldId id="357" r:id="rId18"/>
    <p:sldId id="358" r:id="rId19"/>
    <p:sldId id="359" r:id="rId20"/>
    <p:sldId id="360" r:id="rId21"/>
    <p:sldId id="365" r:id="rId22"/>
    <p:sldId id="361" r:id="rId23"/>
    <p:sldId id="346" r:id="rId24"/>
    <p:sldId id="366" r:id="rId25"/>
    <p:sldId id="349" r:id="rId26"/>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64" d="100"/>
          <a:sy n="64" d="100"/>
        </p:scale>
        <p:origin x="102" y="1488"/>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3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DDD862-3BC1-4627-A929-B8672683DA0E}" type="datetime1">
              <a:rPr lang="ru-RU" smtClean="0"/>
              <a:t>23.09.2024</a:t>
            </a:fld>
            <a:endParaRPr lang="ru-RU" dirty="0"/>
          </a:p>
        </p:txBody>
      </p:sp>
      <p:sp>
        <p:nvSpPr>
          <p:cNvPr id="4" name="Нижний колонтитул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97C78D2-97D1-4B37-BDD1-08A09BD4CA99}" type="slidenum">
              <a:rPr lang="ru-RU" smtClean="0"/>
              <a:t>‹#›</a:t>
            </a:fld>
            <a:endParaRPr lang="ru-RU"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18A1D-57D3-4AB0-8C06-4DC19EF685A2}" type="datetime1">
              <a:rPr lang="ru-RU" smtClean="0"/>
              <a:pPr/>
              <a:t>23.09.2024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ru-RU" noProof="0" smtClean="0"/>
              <a:t>‹#›</a:t>
            </a:fld>
            <a:endParaRPr lang="ru-RU"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a:t>
            </a:fld>
            <a:endParaRPr lang="ru-RU"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10</a:t>
            </a:fld>
            <a:endParaRPr lang="ru-RU" dirty="0"/>
          </a:p>
        </p:txBody>
      </p:sp>
    </p:spTree>
    <p:extLst>
      <p:ext uri="{BB962C8B-B14F-4D97-AF65-F5344CB8AC3E}">
        <p14:creationId xmlns:p14="http://schemas.microsoft.com/office/powerpoint/2010/main" val="2159706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11</a:t>
            </a:fld>
            <a:endParaRPr lang="ru-RU" dirty="0"/>
          </a:p>
        </p:txBody>
      </p:sp>
    </p:spTree>
    <p:extLst>
      <p:ext uri="{BB962C8B-B14F-4D97-AF65-F5344CB8AC3E}">
        <p14:creationId xmlns:p14="http://schemas.microsoft.com/office/powerpoint/2010/main" val="205735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12</a:t>
            </a:fld>
            <a:endParaRPr lang="ru-RU" dirty="0"/>
          </a:p>
        </p:txBody>
      </p:sp>
    </p:spTree>
    <p:extLst>
      <p:ext uri="{BB962C8B-B14F-4D97-AF65-F5344CB8AC3E}">
        <p14:creationId xmlns:p14="http://schemas.microsoft.com/office/powerpoint/2010/main" val="4121778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13</a:t>
            </a:fld>
            <a:endParaRPr lang="ru-RU" dirty="0"/>
          </a:p>
        </p:txBody>
      </p:sp>
    </p:spTree>
    <p:extLst>
      <p:ext uri="{BB962C8B-B14F-4D97-AF65-F5344CB8AC3E}">
        <p14:creationId xmlns:p14="http://schemas.microsoft.com/office/powerpoint/2010/main" val="1015258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14</a:t>
            </a:fld>
            <a:endParaRPr lang="ru-RU" dirty="0"/>
          </a:p>
        </p:txBody>
      </p:sp>
    </p:spTree>
    <p:extLst>
      <p:ext uri="{BB962C8B-B14F-4D97-AF65-F5344CB8AC3E}">
        <p14:creationId xmlns:p14="http://schemas.microsoft.com/office/powerpoint/2010/main" val="245099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15</a:t>
            </a:fld>
            <a:endParaRPr lang="ru-RU" dirty="0"/>
          </a:p>
        </p:txBody>
      </p:sp>
    </p:spTree>
    <p:extLst>
      <p:ext uri="{BB962C8B-B14F-4D97-AF65-F5344CB8AC3E}">
        <p14:creationId xmlns:p14="http://schemas.microsoft.com/office/powerpoint/2010/main" val="285595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16</a:t>
            </a:fld>
            <a:endParaRPr lang="ru-RU" dirty="0"/>
          </a:p>
        </p:txBody>
      </p:sp>
    </p:spTree>
    <p:extLst>
      <p:ext uri="{BB962C8B-B14F-4D97-AF65-F5344CB8AC3E}">
        <p14:creationId xmlns:p14="http://schemas.microsoft.com/office/powerpoint/2010/main" val="193021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17</a:t>
            </a:fld>
            <a:endParaRPr lang="ru-RU" dirty="0"/>
          </a:p>
        </p:txBody>
      </p:sp>
    </p:spTree>
    <p:extLst>
      <p:ext uri="{BB962C8B-B14F-4D97-AF65-F5344CB8AC3E}">
        <p14:creationId xmlns:p14="http://schemas.microsoft.com/office/powerpoint/2010/main" val="3515297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18</a:t>
            </a:fld>
            <a:endParaRPr lang="ru-RU" dirty="0"/>
          </a:p>
        </p:txBody>
      </p:sp>
    </p:spTree>
    <p:extLst>
      <p:ext uri="{BB962C8B-B14F-4D97-AF65-F5344CB8AC3E}">
        <p14:creationId xmlns:p14="http://schemas.microsoft.com/office/powerpoint/2010/main" val="258539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19</a:t>
            </a:fld>
            <a:endParaRPr lang="ru-RU" dirty="0"/>
          </a:p>
        </p:txBody>
      </p:sp>
    </p:spTree>
    <p:extLst>
      <p:ext uri="{BB962C8B-B14F-4D97-AF65-F5344CB8AC3E}">
        <p14:creationId xmlns:p14="http://schemas.microsoft.com/office/powerpoint/2010/main" val="197107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2</a:t>
            </a:fld>
            <a:endParaRPr lang="ru-RU" dirty="0"/>
          </a:p>
        </p:txBody>
      </p:sp>
    </p:spTree>
    <p:extLst>
      <p:ext uri="{BB962C8B-B14F-4D97-AF65-F5344CB8AC3E}">
        <p14:creationId xmlns:p14="http://schemas.microsoft.com/office/powerpoint/2010/main" val="3466773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20</a:t>
            </a:fld>
            <a:endParaRPr lang="ru-RU" dirty="0"/>
          </a:p>
        </p:txBody>
      </p:sp>
    </p:spTree>
    <p:extLst>
      <p:ext uri="{BB962C8B-B14F-4D97-AF65-F5344CB8AC3E}">
        <p14:creationId xmlns:p14="http://schemas.microsoft.com/office/powerpoint/2010/main" val="28369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21</a:t>
            </a:fld>
            <a:endParaRPr lang="ru-RU" dirty="0"/>
          </a:p>
        </p:txBody>
      </p:sp>
    </p:spTree>
    <p:extLst>
      <p:ext uri="{BB962C8B-B14F-4D97-AF65-F5344CB8AC3E}">
        <p14:creationId xmlns:p14="http://schemas.microsoft.com/office/powerpoint/2010/main" val="1878302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22</a:t>
            </a:fld>
            <a:endParaRPr lang="ru-RU" dirty="0"/>
          </a:p>
        </p:txBody>
      </p:sp>
    </p:spTree>
    <p:extLst>
      <p:ext uri="{BB962C8B-B14F-4D97-AF65-F5344CB8AC3E}">
        <p14:creationId xmlns:p14="http://schemas.microsoft.com/office/powerpoint/2010/main" val="361336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3</a:t>
            </a:fld>
            <a:endParaRPr lang="ru-RU"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4</a:t>
            </a:fld>
            <a:endParaRPr lang="ru-RU"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5</a:t>
            </a:fld>
            <a:endParaRPr lang="ru-RU"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6</a:t>
            </a:fld>
            <a:endParaRPr lang="ru-RU" dirty="0"/>
          </a:p>
        </p:txBody>
      </p:sp>
    </p:spTree>
    <p:extLst>
      <p:ext uri="{BB962C8B-B14F-4D97-AF65-F5344CB8AC3E}">
        <p14:creationId xmlns:p14="http://schemas.microsoft.com/office/powerpoint/2010/main" val="428114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7</a:t>
            </a:fld>
            <a:endParaRPr lang="ru-RU" dirty="0"/>
          </a:p>
        </p:txBody>
      </p:sp>
    </p:spTree>
    <p:extLst>
      <p:ext uri="{BB962C8B-B14F-4D97-AF65-F5344CB8AC3E}">
        <p14:creationId xmlns:p14="http://schemas.microsoft.com/office/powerpoint/2010/main" val="3049047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8</a:t>
            </a:fld>
            <a:endParaRPr lang="ru-RU" dirty="0"/>
          </a:p>
        </p:txBody>
      </p:sp>
    </p:spTree>
    <p:extLst>
      <p:ext uri="{BB962C8B-B14F-4D97-AF65-F5344CB8AC3E}">
        <p14:creationId xmlns:p14="http://schemas.microsoft.com/office/powerpoint/2010/main" val="419158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D5939589-3E79-4C82-AA4A-FE78234FAA59}" type="slidenum">
              <a:rPr lang="ru-RU" smtClean="0"/>
              <a:t>9</a:t>
            </a:fld>
            <a:endParaRPr lang="ru-RU" dirty="0"/>
          </a:p>
        </p:txBody>
      </p:sp>
    </p:spTree>
    <p:extLst>
      <p:ext uri="{BB962C8B-B14F-4D97-AF65-F5344CB8AC3E}">
        <p14:creationId xmlns:p14="http://schemas.microsoft.com/office/powerpoint/2010/main" val="153154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Слайд только с заголовком">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rtlCol="0" anchor="b"/>
          <a:lstStyle>
            <a:lvl1pPr algn="l">
              <a:lnSpc>
                <a:spcPts val="5400"/>
              </a:lnSpc>
              <a:defRPr sz="5400" b="1" i="0" cap="all" spc="0" baseline="0">
                <a:solidFill>
                  <a:schemeClr val="bg1"/>
                </a:solidFill>
              </a:defRPr>
            </a:lvl1pPr>
          </a:lstStyle>
          <a:p>
            <a:pPr rtl="0"/>
            <a:endParaRPr lang="ru-RU" noProof="0" dirty="0"/>
          </a:p>
        </p:txBody>
      </p:sp>
      <p:cxnSp>
        <p:nvCxnSpPr>
          <p:cNvPr id="9" name="Прямая соединительная линия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Группа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Графический объект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ru-RU" noProof="0" dirty="0"/>
            </a:p>
          </p:txBody>
        </p:sp>
        <p:sp>
          <p:nvSpPr>
            <p:cNvPr id="21" name="Графический объект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ru-RU" noProof="0" dirty="0"/>
            </a:p>
          </p:txBody>
        </p:sp>
        <p:sp>
          <p:nvSpPr>
            <p:cNvPr id="23" name="Графический объект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ru-RU" noProof="0"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Заголовок и изображение 2">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rtlCol="0" anchor="ctr" anchorCtr="0"/>
          <a:lstStyle>
            <a:lvl1pPr algn="l">
              <a:defRPr sz="4000" b="1" cap="all" spc="0" baseline="0">
                <a:solidFill>
                  <a:schemeClr val="tx1"/>
                </a:solidFill>
              </a:defRPr>
            </a:lvl1pPr>
          </a:lstStyle>
          <a:p>
            <a:pPr rtl="0"/>
            <a:r>
              <a:rPr lang="ru-RU" noProof="0" dirty="0"/>
              <a:t>Заголовок слайда</a:t>
            </a:r>
          </a:p>
        </p:txBody>
      </p:sp>
      <p:sp>
        <p:nvSpPr>
          <p:cNvPr id="16" name="Номер слайда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rtlCol="0"/>
          <a:lstStyle>
            <a:lvl1pPr>
              <a:defRPr>
                <a:solidFill>
                  <a:schemeClr val="accent2"/>
                </a:solidFill>
              </a:defRPr>
            </a:lvl1pPr>
          </a:lstStyle>
          <a:p>
            <a:pPr rtl="0"/>
            <a:fld id="{D8DA9DAA-006C-4F4B-980E-E3DF019B24E2}" type="slidenum">
              <a:rPr lang="ru-RU" noProof="0" smtClean="0"/>
              <a:pPr/>
              <a:t>‹#›</a:t>
            </a:fld>
            <a:endParaRPr lang="ru-RU" noProof="0" dirty="0"/>
          </a:p>
        </p:txBody>
      </p:sp>
      <p:sp>
        <p:nvSpPr>
          <p:cNvPr id="15" name="Объект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rtlCol="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p:txBody>
      </p:sp>
      <p:cxnSp>
        <p:nvCxnSpPr>
          <p:cNvPr id="4" name="Прямая соединительная линия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Объект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rtlCol="0"/>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14" name="Нижний колонтитул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rtlCol="0"/>
          <a:lstStyle/>
          <a:p>
            <a:pPr rtl="0"/>
            <a:endParaRPr lang="ru-RU" noProof="0"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rtlCol="0" anchor="b" anchorCtr="0"/>
          <a:lstStyle>
            <a:lvl1pPr algn="l">
              <a:defRPr sz="4000" b="1" cap="all" spc="0" baseline="0">
                <a:solidFill>
                  <a:schemeClr val="tx1"/>
                </a:solidFill>
              </a:defRPr>
            </a:lvl1pPr>
          </a:lstStyle>
          <a:p>
            <a:pPr rtl="0"/>
            <a:r>
              <a:rPr lang="ru-RU" noProof="0" dirty="0"/>
              <a:t>Образец заголовка</a:t>
            </a:r>
          </a:p>
        </p:txBody>
      </p:sp>
      <p:sp>
        <p:nvSpPr>
          <p:cNvPr id="22" name="Номер слайда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rtlCol="0"/>
          <a:lstStyle/>
          <a:p>
            <a:pPr rtl="0"/>
            <a:fld id="{D8DA9DAA-006C-4F4B-980E-E3DF019B24E2}" type="slidenum">
              <a:rPr lang="ru-RU" noProof="0" smtClean="0"/>
              <a:pPr/>
              <a:t>‹#›</a:t>
            </a:fld>
            <a:endParaRPr lang="ru-RU" noProof="0" dirty="0"/>
          </a:p>
        </p:txBody>
      </p:sp>
      <p:sp>
        <p:nvSpPr>
          <p:cNvPr id="4" name="Объект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rtlCol="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Объект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rtlCol="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grpSp>
        <p:nvGrpSpPr>
          <p:cNvPr id="13" name="Группа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Графический объект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ru-RU" noProof="0" dirty="0"/>
            </a:p>
          </p:txBody>
        </p:sp>
        <p:sp>
          <p:nvSpPr>
            <p:cNvPr id="17" name="Графический объект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ru-RU" noProof="0" dirty="0"/>
            </a:p>
          </p:txBody>
        </p:sp>
        <p:sp>
          <p:nvSpPr>
            <p:cNvPr id="18" name="Графический объект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ru-RU" noProof="0" dirty="0"/>
            </a:p>
          </p:txBody>
        </p:sp>
      </p:grpSp>
      <p:sp>
        <p:nvSpPr>
          <p:cNvPr id="21" name="Нижний колонтитул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rtlCol="0"/>
          <a:lstStyle>
            <a:lvl1pPr algn="l">
              <a:defRPr/>
            </a:lvl1pPr>
          </a:lstStyle>
          <a:p>
            <a:pPr rtl="0"/>
            <a:endParaRPr lang="ru-RU" noProof="0" dirty="0"/>
          </a:p>
        </p:txBody>
      </p:sp>
      <p:cxnSp>
        <p:nvCxnSpPr>
          <p:cNvPr id="23" name="Прямая соединительная линия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Группа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Графический объект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ru-RU" noProof="0" dirty="0"/>
            </a:p>
          </p:txBody>
        </p:sp>
        <p:sp>
          <p:nvSpPr>
            <p:cNvPr id="26" name="Графический объект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ru-RU" noProof="0" dirty="0"/>
            </a:p>
          </p:txBody>
        </p:sp>
        <p:sp>
          <p:nvSpPr>
            <p:cNvPr id="27" name="Графический объект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ru-RU" noProof="0"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rtlCol="0" anchor="b" anchorCtr="0"/>
          <a:lstStyle>
            <a:lvl1pPr>
              <a:defRPr sz="4000" b="1" cap="all" baseline="0"/>
            </a:lvl1pPr>
          </a:lstStyle>
          <a:p>
            <a:pPr rtl="0"/>
            <a:r>
              <a:rPr lang="ru-RU" noProof="0" dirty="0"/>
              <a:t>Заголовок слайда</a:t>
            </a:r>
          </a:p>
        </p:txBody>
      </p:sp>
      <p:sp>
        <p:nvSpPr>
          <p:cNvPr id="10" name="Номер слайда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rtlCol="0"/>
          <a:lstStyle/>
          <a:p>
            <a:pPr rtl="0"/>
            <a:fld id="{D8DA9DAA-006C-4F4B-980E-E3DF019B24E2}" type="slidenum">
              <a:rPr lang="ru-RU" noProof="0" smtClean="0"/>
              <a:pPr/>
              <a:t>‹#›</a:t>
            </a:fld>
            <a:endParaRPr lang="ru-RU" noProof="0" dirty="0"/>
          </a:p>
        </p:txBody>
      </p:sp>
      <p:sp>
        <p:nvSpPr>
          <p:cNvPr id="3" name="Объект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rtlCol="0"/>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cxnSp>
        <p:nvCxnSpPr>
          <p:cNvPr id="7" name="Прямая соединительная линия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Нижний колонтитул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rtlCol="0"/>
          <a:lstStyle>
            <a:lvl1pPr algn="l">
              <a:defRPr/>
            </a:lvl1pPr>
          </a:lstStyle>
          <a:p>
            <a:pPr rtl="0"/>
            <a:endParaRPr lang="ru-RU" noProof="0"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Изображение, пузырьки и заголовок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rtlCol="0" anchor="b"/>
          <a:lstStyle>
            <a:lvl1pPr algn="r">
              <a:lnSpc>
                <a:spcPts val="4800"/>
              </a:lnSpc>
              <a:defRPr sz="4800" b="1" cap="all" spc="0" baseline="0">
                <a:solidFill>
                  <a:schemeClr val="bg1"/>
                </a:solidFill>
              </a:defRPr>
            </a:lvl1pPr>
          </a:lstStyle>
          <a:p>
            <a:pPr rtl="0"/>
            <a:endParaRPr lang="ru-RU" noProof="0" dirty="0"/>
          </a:p>
        </p:txBody>
      </p:sp>
      <p:sp>
        <p:nvSpPr>
          <p:cNvPr id="7" name="Рисунок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sz="1800">
                <a:solidFill>
                  <a:schemeClr val="bg1"/>
                </a:solidFill>
              </a:defRPr>
            </a:lvl1pPr>
          </a:lstStyle>
          <a:p>
            <a:pPr rtl="0"/>
            <a:r>
              <a:rPr lang="ru-RU" noProof="0" dirty="0"/>
              <a:t>Щелкните, чтобы добавить рисунок</a:t>
            </a:r>
          </a:p>
        </p:txBody>
      </p:sp>
      <p:sp>
        <p:nvSpPr>
          <p:cNvPr id="16" name="Текст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rtlCol="0">
            <a:normAutofit/>
          </a:bodyPr>
          <a:lstStyle>
            <a:lvl1pPr marL="0" indent="0" algn="r">
              <a:spcBef>
                <a:spcPts val="1200"/>
              </a:spcBef>
              <a:buNone/>
              <a:defRPr sz="2400">
                <a:solidFill>
                  <a:schemeClr val="bg1"/>
                </a:solidFill>
              </a:defRPr>
            </a:lvl1pPr>
          </a:lstStyle>
          <a:p>
            <a:pPr lvl="0" rtl="0"/>
            <a:r>
              <a:rPr lang="ru-RU" noProof="0" dirty="0"/>
              <a:t>Текст слайда</a:t>
            </a:r>
          </a:p>
        </p:txBody>
      </p:sp>
      <p:grpSp>
        <p:nvGrpSpPr>
          <p:cNvPr id="3" name="Группа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Графический объект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ru-RU" noProof="0" dirty="0"/>
            </a:p>
          </p:txBody>
        </p:sp>
        <p:sp>
          <p:nvSpPr>
            <p:cNvPr id="5" name="Графический объект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ru-RU" noProof="0" dirty="0"/>
            </a:p>
          </p:txBody>
        </p:sp>
        <p:sp>
          <p:nvSpPr>
            <p:cNvPr id="6" name="Графический объект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ru-RU" noProof="0" dirty="0"/>
            </a:p>
          </p:txBody>
        </p:sp>
      </p:grpSp>
      <p:cxnSp>
        <p:nvCxnSpPr>
          <p:cNvPr id="13" name="Прямая соединительная линия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rtlCol="0"/>
          <a:lstStyle/>
          <a:p>
            <a:pPr rtl="0"/>
            <a:r>
              <a:rPr lang="ru-RU" noProof="0" dirty="0"/>
              <a:t>Заголовок слайда</a:t>
            </a:r>
          </a:p>
        </p:txBody>
      </p:sp>
      <p:sp>
        <p:nvSpPr>
          <p:cNvPr id="4" name="Нижний колонтитул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rtlCol="0"/>
          <a:lstStyle/>
          <a:p>
            <a:pPr rtl="0"/>
            <a:endParaRPr lang="ru-RU" noProof="0" dirty="0"/>
          </a:p>
        </p:txBody>
      </p:sp>
      <p:sp>
        <p:nvSpPr>
          <p:cNvPr id="5" name="Номер слайда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rtlCol="0"/>
          <a:lstStyle/>
          <a:p>
            <a:pPr rtl="0"/>
            <a:fld id="{D8DA9DAA-006C-4F4B-980E-E3DF019B24E2}" type="slidenum">
              <a:rPr lang="ru-RU" noProof="0" smtClean="0"/>
              <a:t>‹#›</a:t>
            </a:fld>
            <a:endParaRPr lang="ru-RU" noProof="0" dirty="0"/>
          </a:p>
        </p:txBody>
      </p:sp>
      <p:cxnSp>
        <p:nvCxnSpPr>
          <p:cNvPr id="3" name="Прямая соединительная линия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cxnSp>
        <p:nvCxnSpPr>
          <p:cNvPr id="2" name="Прямая соединительная линия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Нижний колонтитул 7">
            <a:extLst>
              <a:ext uri="{FF2B5EF4-FFF2-40B4-BE49-F238E27FC236}">
                <a16:creationId xmlns:a16="http://schemas.microsoft.com/office/drawing/2014/main" id="{2F973C81-5E94-41F6-CE15-3B4763B3ABEB}"/>
              </a:ext>
            </a:extLst>
          </p:cNvPr>
          <p:cNvSpPr>
            <a:spLocks noGrp="1"/>
          </p:cNvSpPr>
          <p:nvPr>
            <p:ph type="ftr" sz="quarter" idx="11"/>
          </p:nvPr>
        </p:nvSpPr>
        <p:spPr/>
        <p:txBody>
          <a:bodyPr rtlCol="0"/>
          <a:lstStyle/>
          <a:p>
            <a:pPr rtl="0"/>
            <a:endParaRPr lang="ru-RU" noProof="0" dirty="0"/>
          </a:p>
        </p:txBody>
      </p:sp>
      <p:sp>
        <p:nvSpPr>
          <p:cNvPr id="9" name="Номер слайда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rtlCol="0"/>
          <a:lstStyle/>
          <a:p>
            <a:pPr rtl="0"/>
            <a:fld id="{D8DA9DAA-006C-4F4B-980E-E3DF019B24E2}" type="slidenum">
              <a:rPr lang="ru-RU" noProof="0" smtClean="0"/>
              <a:pPr/>
              <a:t>‹#›</a:t>
            </a:fld>
            <a:endParaRPr lang="ru-RU" noProof="0"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изображение">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rtlCol="0" anchor="b"/>
          <a:lstStyle>
            <a:lvl1pPr algn="r">
              <a:lnSpc>
                <a:spcPts val="4000"/>
              </a:lnSpc>
              <a:defRPr sz="4000" b="1" cap="all" spc="0" baseline="0">
                <a:solidFill>
                  <a:schemeClr val="bg1"/>
                </a:solidFill>
              </a:defRPr>
            </a:lvl1pPr>
          </a:lstStyle>
          <a:p>
            <a:pPr rtl="0"/>
            <a:r>
              <a:rPr lang="ru-RU" noProof="0" dirty="0"/>
              <a:t>Заголовок слайда</a:t>
            </a:r>
          </a:p>
        </p:txBody>
      </p:sp>
      <p:sp>
        <p:nvSpPr>
          <p:cNvPr id="8" name="Номер слайда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rtlCol="0"/>
          <a:lstStyle>
            <a:lvl1pPr>
              <a:defRPr>
                <a:solidFill>
                  <a:schemeClr val="bg1"/>
                </a:solidFill>
              </a:defRPr>
            </a:lvl1pPr>
          </a:lstStyle>
          <a:p>
            <a:pPr rtl="0"/>
            <a:fld id="{D8DA9DAA-006C-4F4B-980E-E3DF019B24E2}" type="slidenum">
              <a:rPr lang="ru-RU" noProof="0" smtClean="0"/>
              <a:pPr/>
              <a:t>‹#›</a:t>
            </a:fld>
            <a:endParaRPr lang="ru-RU" noProof="0" dirty="0"/>
          </a:p>
        </p:txBody>
      </p:sp>
      <p:sp>
        <p:nvSpPr>
          <p:cNvPr id="19" name="Рисунок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rtlCol="0" anchor="t">
            <a:noAutofit/>
          </a:bodyPr>
          <a:lstStyle>
            <a:lvl1pPr algn="ctr">
              <a:buNone/>
              <a:defRPr sz="1600" b="1">
                <a:solidFill>
                  <a:schemeClr val="bg1"/>
                </a:solidFill>
              </a:defRPr>
            </a:lvl1pPr>
          </a:lstStyle>
          <a:p>
            <a:pPr rtl="0"/>
            <a:r>
              <a:rPr lang="ru-RU" noProof="0" dirty="0"/>
              <a:t>Щелкните, чтобы добавить рисунок</a:t>
            </a:r>
          </a:p>
        </p:txBody>
      </p:sp>
      <p:sp>
        <p:nvSpPr>
          <p:cNvPr id="4" name="Текст 3">
            <a:extLst>
              <a:ext uri="{FF2B5EF4-FFF2-40B4-BE49-F238E27FC236}">
                <a16:creationId xmlns:a16="http://schemas.microsoft.com/office/drawing/2014/main" id="{94FD1B85-4BEF-C1C1-5619-B82E9E44A9F8}"/>
              </a:ext>
            </a:extLst>
          </p:cNvPr>
          <p:cNvSpPr>
            <a:spLocks noGrp="1"/>
          </p:cNvSpPr>
          <p:nvPr>
            <p:ph type="body" sz="quarter" idx="17" hasCustomPrompt="1"/>
          </p:nvPr>
        </p:nvSpPr>
        <p:spPr>
          <a:xfrm>
            <a:off x="5116548" y="3161752"/>
            <a:ext cx="5918068" cy="3144965"/>
          </a:xfrm>
        </p:spPr>
        <p:txBody>
          <a:bodyPr lIns="0" tIns="0" rIns="0" bIns="0" rtlCol="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p:txBody>
      </p:sp>
      <p:cxnSp>
        <p:nvCxnSpPr>
          <p:cNvPr id="14" name="Прямая соединительная линия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Графический объект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ru-RU" noProof="0" dirty="0"/>
          </a:p>
        </p:txBody>
      </p:sp>
      <p:sp>
        <p:nvSpPr>
          <p:cNvPr id="13" name="Графический объект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ru-RU" noProof="0" dirty="0"/>
          </a:p>
        </p:txBody>
      </p:sp>
      <p:sp>
        <p:nvSpPr>
          <p:cNvPr id="17" name="Графический объект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ru-RU" noProof="0" dirty="0"/>
          </a:p>
        </p:txBody>
      </p:sp>
      <p:sp>
        <p:nvSpPr>
          <p:cNvPr id="7" name="Нижний колонтитул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rtlCol="0"/>
          <a:lstStyle>
            <a:lvl1pPr>
              <a:defRPr>
                <a:solidFill>
                  <a:schemeClr val="bg1"/>
                </a:solidFill>
              </a:defRPr>
            </a:lvl1pPr>
          </a:lstStyle>
          <a:p>
            <a:pPr rtl="0"/>
            <a:endParaRPr lang="ru-RU" noProof="0"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 рисунок">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rtlCol="0" anchor="t" anchorCtr="0"/>
          <a:lstStyle>
            <a:lvl1pPr algn="l">
              <a:lnSpc>
                <a:spcPts val="5400"/>
              </a:lnSpc>
              <a:defRPr sz="5400" b="1" i="0" cap="all" spc="0" baseline="0">
                <a:solidFill>
                  <a:schemeClr val="bg1"/>
                </a:solidFill>
              </a:defRPr>
            </a:lvl1pPr>
          </a:lstStyle>
          <a:p>
            <a:pPr rtl="0"/>
            <a:endParaRPr lang="ru-RU" noProof="0" dirty="0"/>
          </a:p>
        </p:txBody>
      </p:sp>
      <p:cxnSp>
        <p:nvCxnSpPr>
          <p:cNvPr id="9" name="Прямая соединительная линия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Группа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Графический объект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ru-RU" noProof="0" dirty="0"/>
            </a:p>
          </p:txBody>
        </p:sp>
        <p:sp>
          <p:nvSpPr>
            <p:cNvPr id="21" name="Графический объект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ru-RU" noProof="0" dirty="0"/>
            </a:p>
          </p:txBody>
        </p:sp>
        <p:sp>
          <p:nvSpPr>
            <p:cNvPr id="23" name="Графический объект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ru-RU" noProof="0" dirty="0"/>
            </a:p>
          </p:txBody>
        </p:sp>
      </p:grpSp>
      <p:sp>
        <p:nvSpPr>
          <p:cNvPr id="3" name="Рисунок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sz="1800">
                <a:solidFill>
                  <a:schemeClr val="bg1"/>
                </a:solidFill>
              </a:defRPr>
            </a:lvl1pPr>
          </a:lstStyle>
          <a:p>
            <a:pPr rtl="0"/>
            <a:r>
              <a:rPr lang="ru-RU" noProof="0" dirty="0"/>
              <a:t>Щелкните, чтобы добавить рисунок</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 подзаголовок + рисунок">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rtlCol="0" anchor="b"/>
          <a:lstStyle>
            <a:lvl1pPr algn="l">
              <a:lnSpc>
                <a:spcPts val="5400"/>
              </a:lnSpc>
              <a:defRPr sz="5400" b="1" i="0" cap="all" spc="0" baseline="0">
                <a:solidFill>
                  <a:schemeClr val="bg1"/>
                </a:solidFill>
              </a:defRPr>
            </a:lvl1pPr>
          </a:lstStyle>
          <a:p>
            <a:pPr rtl="0"/>
            <a:r>
              <a:rPr lang="ru-RU" noProof="0" dirty="0"/>
              <a:t>Заголовок слайда</a:t>
            </a:r>
          </a:p>
        </p:txBody>
      </p:sp>
      <p:sp>
        <p:nvSpPr>
          <p:cNvPr id="3" name="Подзаголовок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rtlCol="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rtl="0"/>
            <a:r>
              <a:rPr lang="ru-RU" noProof="0" dirty="0"/>
              <a:t>Текст слайда</a:t>
            </a:r>
          </a:p>
        </p:txBody>
      </p:sp>
      <p:cxnSp>
        <p:nvCxnSpPr>
          <p:cNvPr id="9" name="Прямая соединительная линия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Группа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Графический объект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ru-RU" noProof="0" dirty="0"/>
            </a:p>
          </p:txBody>
        </p:sp>
        <p:sp>
          <p:nvSpPr>
            <p:cNvPr id="21" name="Графический объект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ru-RU" noProof="0" dirty="0"/>
            </a:p>
          </p:txBody>
        </p:sp>
        <p:sp>
          <p:nvSpPr>
            <p:cNvPr id="23" name="Графический объект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ru-RU" noProof="0" dirty="0"/>
            </a:p>
          </p:txBody>
        </p:sp>
      </p:grpSp>
      <p:sp>
        <p:nvSpPr>
          <p:cNvPr id="5" name="Рисунок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sz="1800">
                <a:solidFill>
                  <a:schemeClr val="bg1"/>
                </a:solidFill>
              </a:defRPr>
            </a:lvl1pPr>
          </a:lstStyle>
          <a:p>
            <a:pPr rtl="0"/>
            <a:r>
              <a:rPr lang="ru-RU" noProof="0" dirty="0"/>
              <a:t>Щелкните, чтобы добавить рисунок</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изображение и содержимо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rtlCol="0" anchor="b" anchorCtr="0"/>
          <a:lstStyle>
            <a:lvl1pPr>
              <a:defRPr sz="4000" b="1" cap="all" spc="0" baseline="0"/>
            </a:lvl1pPr>
          </a:lstStyle>
          <a:p>
            <a:pPr rtl="0"/>
            <a:r>
              <a:rPr lang="ru-RU" noProof="0" dirty="0"/>
              <a:t>Заголовок слайда</a:t>
            </a:r>
          </a:p>
        </p:txBody>
      </p:sp>
      <p:sp>
        <p:nvSpPr>
          <p:cNvPr id="6" name="Номер слайда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rtlCol="0" anchor="t" anchorCtr="0"/>
          <a:lstStyle>
            <a:lvl1pPr>
              <a:defRPr>
                <a:solidFill>
                  <a:schemeClr val="accent2"/>
                </a:solidFill>
              </a:defRPr>
            </a:lvl1pPr>
          </a:lstStyle>
          <a:p>
            <a:pPr rtl="0"/>
            <a:fld id="{D8DA9DAA-006C-4F4B-980E-E3DF019B24E2}" type="slidenum">
              <a:rPr lang="ru-RU" noProof="0" smtClean="0"/>
              <a:pPr/>
              <a:t>‹#›</a:t>
            </a:fld>
            <a:endParaRPr lang="ru-RU" noProof="0" dirty="0"/>
          </a:p>
        </p:txBody>
      </p:sp>
      <p:sp>
        <p:nvSpPr>
          <p:cNvPr id="15" name="Рисунок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rtlCol="0" anchor="t" anchorCtr="0">
            <a:noAutofit/>
          </a:bodyPr>
          <a:lstStyle>
            <a:lvl1pPr algn="ctr">
              <a:buNone/>
              <a:defRPr sz="1800"/>
            </a:lvl1pPr>
          </a:lstStyle>
          <a:p>
            <a:pPr rtl="0"/>
            <a:r>
              <a:rPr lang="ru-RU" noProof="0" dirty="0"/>
              <a:t>Щелкните, чтобы добавить рисунок</a:t>
            </a:r>
          </a:p>
        </p:txBody>
      </p:sp>
      <p:sp>
        <p:nvSpPr>
          <p:cNvPr id="3" name="Объект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rtlCol="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p:txBody>
      </p:sp>
      <p:grpSp>
        <p:nvGrpSpPr>
          <p:cNvPr id="7" name="Группа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Графический объект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ru-RU" noProof="0" dirty="0"/>
            </a:p>
          </p:txBody>
        </p:sp>
        <p:sp>
          <p:nvSpPr>
            <p:cNvPr id="19" name="Графический объект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ru-RU" noProof="0" dirty="0"/>
            </a:p>
          </p:txBody>
        </p:sp>
      </p:grpSp>
      <p:sp>
        <p:nvSpPr>
          <p:cNvPr id="4" name="Нижний колонтитул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rtlCol="0"/>
          <a:lstStyle>
            <a:lvl1pPr algn="l">
              <a:defRPr/>
            </a:lvl1pPr>
          </a:lstStyle>
          <a:p>
            <a:pPr rtl="0"/>
            <a:endParaRPr lang="ru-RU" noProof="0" dirty="0"/>
          </a:p>
        </p:txBody>
      </p:sp>
      <p:cxnSp>
        <p:nvCxnSpPr>
          <p:cNvPr id="10" name="Прямая соединительная линия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Слайд с заголовком + подзаголовком">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rtlCol="0" anchor="t" anchorCtr="0"/>
          <a:lstStyle>
            <a:lvl1pPr algn="l">
              <a:lnSpc>
                <a:spcPts val="5400"/>
              </a:lnSpc>
              <a:defRPr sz="5400" b="1" i="0" cap="all" spc="0" baseline="0">
                <a:solidFill>
                  <a:schemeClr val="bg1"/>
                </a:solidFill>
              </a:defRPr>
            </a:lvl1pPr>
          </a:lstStyle>
          <a:p>
            <a:pPr rtl="0"/>
            <a:r>
              <a:rPr lang="ru-RU" noProof="0" dirty="0"/>
              <a:t>Заголовок слайда</a:t>
            </a:r>
          </a:p>
        </p:txBody>
      </p:sp>
      <p:sp>
        <p:nvSpPr>
          <p:cNvPr id="3" name="Подзаголовок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rtlCol="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rtl="0"/>
            <a:r>
              <a:rPr lang="ru-RU" noProof="0" dirty="0"/>
              <a:t>Текст слайда</a:t>
            </a:r>
          </a:p>
        </p:txBody>
      </p:sp>
      <p:grpSp>
        <p:nvGrpSpPr>
          <p:cNvPr id="4" name="Группа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Графический объект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ru-RU" noProof="0" dirty="0"/>
            </a:p>
          </p:txBody>
        </p:sp>
        <p:sp>
          <p:nvSpPr>
            <p:cNvPr id="21" name="Графический объект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ru-RU" noProof="0" dirty="0"/>
            </a:p>
          </p:txBody>
        </p:sp>
        <p:sp>
          <p:nvSpPr>
            <p:cNvPr id="23" name="Графический объект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ru-RU" noProof="0" dirty="0"/>
            </a:p>
          </p:txBody>
        </p:sp>
      </p:grpSp>
      <p:cxnSp>
        <p:nvCxnSpPr>
          <p:cNvPr id="5" name="Прямая соединительная линия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rtlCol="0"/>
          <a:lstStyle>
            <a:lvl1pPr>
              <a:defRPr sz="4000" b="1" cap="all" spc="0" baseline="0"/>
            </a:lvl1pPr>
          </a:lstStyle>
          <a:p>
            <a:pPr rtl="0"/>
            <a:r>
              <a:rPr lang="ru-RU" noProof="0" dirty="0"/>
              <a:t>Заголовок слайда</a:t>
            </a:r>
          </a:p>
        </p:txBody>
      </p:sp>
      <p:sp>
        <p:nvSpPr>
          <p:cNvPr id="15" name="Номер слайда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rtlCol="0"/>
          <a:lstStyle/>
          <a:p>
            <a:pPr rtl="0"/>
            <a:fld id="{D8DA9DAA-006C-4F4B-980E-E3DF019B24E2}" type="slidenum">
              <a:rPr lang="ru-RU" noProof="0" smtClean="0"/>
              <a:pPr/>
              <a:t>‹#›</a:t>
            </a:fld>
            <a:endParaRPr lang="ru-RU" noProof="0" dirty="0"/>
          </a:p>
        </p:txBody>
      </p:sp>
      <p:sp>
        <p:nvSpPr>
          <p:cNvPr id="4" name="Объект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rtlCol="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Объект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rtlCol="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cxnSp>
        <p:nvCxnSpPr>
          <p:cNvPr id="10" name="Прямая соединительная линия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Графический объект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ru-RU" noProof="0" dirty="0"/>
          </a:p>
        </p:txBody>
      </p:sp>
      <p:sp>
        <p:nvSpPr>
          <p:cNvPr id="14" name="Графический объект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ru-RU" noProof="0" dirty="0"/>
          </a:p>
        </p:txBody>
      </p:sp>
      <p:sp>
        <p:nvSpPr>
          <p:cNvPr id="16" name="Графический объект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ru-RU" noProof="0" dirty="0"/>
          </a:p>
        </p:txBody>
      </p:sp>
      <p:sp>
        <p:nvSpPr>
          <p:cNvPr id="13" name="Нижний колонтитул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rtlCol="0"/>
          <a:lstStyle>
            <a:lvl1pPr algn="l">
              <a:defRPr/>
            </a:lvl1pPr>
          </a:lstStyle>
          <a:p>
            <a:pPr rtl="0"/>
            <a:endParaRPr lang="ru-RU" noProof="0"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равнение 2">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 name="Заголовок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rtlCol="0" anchor="ctr" anchorCtr="0"/>
          <a:lstStyle>
            <a:lvl1pPr algn="l">
              <a:defRPr sz="4000" b="1" cap="all" spc="0" baseline="0">
                <a:solidFill>
                  <a:schemeClr val="bg1"/>
                </a:solidFill>
              </a:defRPr>
            </a:lvl1pPr>
          </a:lstStyle>
          <a:p>
            <a:pPr rtl="0"/>
            <a:r>
              <a:rPr lang="ru-RU" noProof="0" dirty="0"/>
              <a:t>Образец заголовка</a:t>
            </a:r>
          </a:p>
        </p:txBody>
      </p:sp>
      <p:sp>
        <p:nvSpPr>
          <p:cNvPr id="22" name="Номер слайда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rtlCol="0"/>
          <a:lstStyle/>
          <a:p>
            <a:pPr rtl="0"/>
            <a:fld id="{D8DA9DAA-006C-4F4B-980E-E3DF019B24E2}" type="slidenum">
              <a:rPr lang="ru-RU" noProof="0" smtClean="0"/>
              <a:pPr/>
              <a:t>‹#›</a:t>
            </a:fld>
            <a:endParaRPr lang="ru-RU" noProof="0" dirty="0"/>
          </a:p>
        </p:txBody>
      </p:sp>
      <p:sp>
        <p:nvSpPr>
          <p:cNvPr id="4" name="Объект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rtlCol="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7" name="Объект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rtlCol="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rtl="0"/>
            <a:r>
              <a:rPr lang="ru-RU" noProof="0" dirty="0"/>
              <a:t>Текст слайда</a:t>
            </a:r>
          </a:p>
        </p:txBody>
      </p:sp>
      <p:sp>
        <p:nvSpPr>
          <p:cNvPr id="6" name="Объект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rtlCol="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rtl="0"/>
            <a:r>
              <a:rPr lang="ru-RU" noProof="0" dirty="0"/>
              <a:t>Текст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21" name="Нижний колонтитул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rtlCol="0"/>
          <a:lstStyle>
            <a:lvl1pPr algn="l">
              <a:defRPr/>
            </a:lvl1pPr>
          </a:lstStyle>
          <a:p>
            <a:pPr rtl="0"/>
            <a:endParaRPr lang="ru-RU" noProof="0" dirty="0"/>
          </a:p>
        </p:txBody>
      </p:sp>
      <p:cxnSp>
        <p:nvCxnSpPr>
          <p:cNvPr id="23" name="Прямая соединительная линия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Заголовок и содержимое 3">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rtlCol="0" anchor="ctr" anchorCtr="0"/>
          <a:lstStyle>
            <a:lvl1pPr algn="l">
              <a:lnSpc>
                <a:spcPts val="4000"/>
              </a:lnSpc>
              <a:spcBef>
                <a:spcPts val="1000"/>
              </a:spcBef>
              <a:defRPr sz="4000" b="1" i="0" cap="all" spc="0" baseline="0"/>
            </a:lvl1pPr>
          </a:lstStyle>
          <a:p>
            <a:pPr rtl="0"/>
            <a:endParaRPr lang="ru-RU" noProof="0" dirty="0"/>
          </a:p>
        </p:txBody>
      </p:sp>
      <p:sp>
        <p:nvSpPr>
          <p:cNvPr id="6" name="Номер слайда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rtlCol="0"/>
          <a:lstStyle>
            <a:lvl1pPr>
              <a:defRPr>
                <a:solidFill>
                  <a:schemeClr val="accent2"/>
                </a:solidFill>
              </a:defRPr>
            </a:lvl1pPr>
          </a:lstStyle>
          <a:p>
            <a:pPr rtl="0"/>
            <a:fld id="{D8DA9DAA-006C-4F4B-980E-E3DF019B24E2}" type="slidenum">
              <a:rPr lang="ru-RU" noProof="0" smtClean="0"/>
              <a:pPr/>
              <a:t>‹#›</a:t>
            </a:fld>
            <a:endParaRPr lang="ru-RU" noProof="0" dirty="0"/>
          </a:p>
        </p:txBody>
      </p:sp>
      <p:sp>
        <p:nvSpPr>
          <p:cNvPr id="8" name="Текст 4">
            <a:extLst>
              <a:ext uri="{FF2B5EF4-FFF2-40B4-BE49-F238E27FC236}">
                <a16:creationId xmlns:a16="http://schemas.microsoft.com/office/drawing/2014/main" id="{9FB40175-FA51-DA14-A5B2-CD06DE6ECC31}"/>
              </a:ext>
            </a:extLst>
          </p:cNvPr>
          <p:cNvSpPr>
            <a:spLocks noGrp="1"/>
          </p:cNvSpPr>
          <p:nvPr>
            <p:ph type="body" sz="quarter" idx="14" hasCustomPrompt="1"/>
          </p:nvPr>
        </p:nvSpPr>
        <p:spPr>
          <a:xfrm>
            <a:off x="1280161" y="2777067"/>
            <a:ext cx="4663440" cy="3550581"/>
          </a:xfrm>
        </p:spPr>
        <p:txBody>
          <a:bodyPr lIns="0" tIns="0" rIns="0" bIns="0" rtlCol="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9" name="Прямоугольник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3" name="Рисунок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rtlCol="0" anchor="t" anchorCtr="0"/>
          <a:lstStyle>
            <a:lvl1pPr algn="ctr">
              <a:buNone/>
              <a:defRPr>
                <a:solidFill>
                  <a:schemeClr val="bg1"/>
                </a:solidFill>
              </a:defRPr>
            </a:lvl1pPr>
          </a:lstStyle>
          <a:p>
            <a:pPr rtl="0"/>
            <a:r>
              <a:rPr lang="ru-RU" noProof="0" dirty="0"/>
              <a:t>Щелкните, чтобы добавить рисунок</a:t>
            </a:r>
          </a:p>
        </p:txBody>
      </p:sp>
      <p:sp>
        <p:nvSpPr>
          <p:cNvPr id="10" name="Нижний колонтитул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rtlCol="0"/>
          <a:lstStyle>
            <a:lvl1pPr algn="l">
              <a:defRPr/>
            </a:lvl1pPr>
          </a:lstStyle>
          <a:p>
            <a:pPr rtl="0"/>
            <a:endParaRPr lang="ru-RU" noProof="0" dirty="0"/>
          </a:p>
        </p:txBody>
      </p:sp>
      <p:cxnSp>
        <p:nvCxnSpPr>
          <p:cNvPr id="3" name="Прямая соединительная линия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pPr rtl="0"/>
            <a:r>
              <a:rPr lang="ru-RU" noProof="0" dirty="0"/>
              <a:t>Образец заголовка</a:t>
            </a:r>
          </a:p>
        </p:txBody>
      </p:sp>
      <p:sp>
        <p:nvSpPr>
          <p:cNvPr id="3" name="Текст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Номер слайда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pPr rtl="0"/>
            <a:fld id="{D8DA9DAA-006C-4F4B-980E-E3DF019B24E2}" type="slidenum">
              <a:rPr lang="ru-RU" noProof="0" smtClean="0"/>
              <a:pPr/>
              <a:t>‹#›</a:t>
            </a:fld>
            <a:endParaRPr lang="ru-RU" noProof="0" dirty="0"/>
          </a:p>
        </p:txBody>
      </p:sp>
      <p:sp>
        <p:nvSpPr>
          <p:cNvPr id="4" name="Дата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rtl="0"/>
            <a:r>
              <a:rPr lang="ru-RU" noProof="0" dirty="0"/>
              <a:t>20ГГ</a:t>
            </a:r>
          </a:p>
        </p:txBody>
      </p:sp>
      <p:sp>
        <p:nvSpPr>
          <p:cNvPr id="5" name="Нижний колонтитул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pPr rtl="0"/>
            <a:endParaRPr lang="ru-RU" noProof="0"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1055;&#1088;&#1077;&#1079;&#1077;&#1085;&#1090;&#1072;&#1094;&#1080;&#1103;%20_&#1043;&#1072;&#1083;&#1072;&#1082;&#1090;&#1080;&#1082;&#1072;_.ppt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rtlCol="0"/>
          <a:lstStyle/>
          <a:p>
            <a:pPr rtl="0"/>
            <a:r>
              <a:rPr lang="ru-RU" sz="4600" dirty="0"/>
              <a:t>Дипломный проект</a:t>
            </a:r>
            <a:endParaRPr lang="ru" sz="4600" dirty="0"/>
          </a:p>
        </p:txBody>
      </p:sp>
      <p:pic>
        <p:nvPicPr>
          <p:cNvPr id="4" name="Рисунок 3">
            <a:extLst>
              <a:ext uri="{FF2B5EF4-FFF2-40B4-BE49-F238E27FC236}">
                <a16:creationId xmlns:a16="http://schemas.microsoft.com/office/drawing/2014/main" id="{60B57115-C0A2-45F6-A655-5B137BBD3CD0}"/>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1. введение</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2327440"/>
            <a:ext cx="10157589" cy="4040574"/>
          </a:xfrm>
        </p:spPr>
        <p:txBody>
          <a:bodyPr rtlCol="0"/>
          <a:lstStyle/>
          <a:p>
            <a:r>
              <a:rPr lang="ru-RU" dirty="0"/>
              <a:t>По окончании процесса обучения в Компьютерной Академии «ТОП» студенты направления «Разработка и продвижение </a:t>
            </a:r>
            <a:r>
              <a:rPr lang="en-US" dirty="0"/>
              <a:t>web-</a:t>
            </a:r>
            <a:r>
              <a:rPr lang="ru-RU" dirty="0"/>
              <a:t>проектов» защищают дипломную работу.</a:t>
            </a:r>
          </a:p>
          <a:p>
            <a:r>
              <a:rPr lang="ru-RU" dirty="0"/>
              <a:t>Почему в программе обучения есть дипломная работа?</a:t>
            </a:r>
          </a:p>
          <a:p>
            <a:r>
              <a:rPr lang="ru-RU" dirty="0"/>
              <a:t>1. Студентам важно поработать над большим комплексным проектом, объединяющим набор технологий. И чем больше спектр технологий, тем лучше.</a:t>
            </a:r>
          </a:p>
          <a:p>
            <a:r>
              <a:rPr lang="ru-RU" dirty="0"/>
              <a:t>2. Студентам по окончании обучения необходимо иметь своё портфолио, и дипломная работа может стать главной жемчужиной в нём.</a:t>
            </a:r>
            <a:endParaRPr lang="en-US" dirty="0"/>
          </a:p>
        </p:txBody>
      </p:sp>
      <p:pic>
        <p:nvPicPr>
          <p:cNvPr id="5" name="Рисунок 4">
            <a:extLst>
              <a:ext uri="{FF2B5EF4-FFF2-40B4-BE49-F238E27FC236}">
                <a16:creationId xmlns:a16="http://schemas.microsoft.com/office/drawing/2014/main" id="{B618293D-F9B8-4F82-B9DA-493932395E3C}"/>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210281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2. Выбор темы дипломной работы </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2327440"/>
            <a:ext cx="10157589" cy="4040574"/>
          </a:xfrm>
        </p:spPr>
        <p:txBody>
          <a:bodyPr rtlCol="0"/>
          <a:lstStyle/>
          <a:p>
            <a:r>
              <a:rPr lang="ru-RU" dirty="0"/>
              <a:t>Компьютерная Академия «ТОП» и преподаватель, который назначен дипломным руководителем, не обязаны выдавать студенту тему дипломной работы.</a:t>
            </a:r>
          </a:p>
          <a:p>
            <a:r>
              <a:rPr lang="ru-RU" dirty="0"/>
              <a:t>Почему?</a:t>
            </a:r>
          </a:p>
          <a:p>
            <a:r>
              <a:rPr lang="ru-RU" dirty="0"/>
              <a:t>Если студент выбирает проект, который ему интересен по той или иной причине, мотивация работы над проектом будет гораздо выше. Если выбранный проект будет реальным коммерческим заказом, мы получаем идеальный дипломный проект.</a:t>
            </a:r>
          </a:p>
          <a:p>
            <a:r>
              <a:rPr lang="ru-RU" dirty="0"/>
              <a:t>Выбор темы – это прекрасный шанс и время реализовать свой собственный проект.</a:t>
            </a:r>
          </a:p>
          <a:p>
            <a:r>
              <a:rPr lang="ru-RU" dirty="0"/>
              <a:t>Кроме того, необходимо помнить, что дипломный проект может быть и командным. Количество и состав команды регулируются нуждами проекта.</a:t>
            </a:r>
            <a:endParaRPr lang="en-US" dirty="0"/>
          </a:p>
        </p:txBody>
      </p:sp>
      <p:pic>
        <p:nvPicPr>
          <p:cNvPr id="5" name="Рисунок 4">
            <a:extLst>
              <a:ext uri="{FF2B5EF4-FFF2-40B4-BE49-F238E27FC236}">
                <a16:creationId xmlns:a16="http://schemas.microsoft.com/office/drawing/2014/main" id="{7388588F-5D38-4F57-956F-A9E134262D9E}"/>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388432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3. Утверждение темы дипломной работы </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2327440"/>
            <a:ext cx="10157589" cy="4040574"/>
          </a:xfrm>
        </p:spPr>
        <p:txBody>
          <a:bodyPr rtlCol="0">
            <a:normAutofit lnSpcReduction="10000"/>
          </a:bodyPr>
          <a:lstStyle/>
          <a:p>
            <a:r>
              <a:rPr lang="ru-RU" dirty="0"/>
              <a:t>Тема дипломной работы студента должна быть утверждена заведующим кафедрой. Студент описывает тему работы и список возможностей дипломного проекта в заявке, объемом не более двух листов. На первом шаге полученную заявку утверждает преподаватель – руководитель дипломного проекта. На втором шаге тему утверждает заведующий кафедрой «Разработка и продвижение </a:t>
            </a:r>
            <a:r>
              <a:rPr lang="en-US" dirty="0"/>
              <a:t>web-</a:t>
            </a:r>
            <a:r>
              <a:rPr lang="ru-RU" dirty="0"/>
              <a:t>проектов</a:t>
            </a:r>
            <a:r>
              <a:rPr lang="en-US" dirty="0"/>
              <a:t>» </a:t>
            </a:r>
            <a:r>
              <a:rPr lang="ru-RU" dirty="0"/>
              <a:t>филиала. На третьем шаге заявку студента получает руководитель учебной части.</a:t>
            </a:r>
          </a:p>
          <a:p>
            <a:r>
              <a:rPr lang="ru-RU" dirty="0"/>
              <a:t>Заявка оформляется в двух экземплярах. Один экземпляр остается у студента, </a:t>
            </a:r>
            <a:br>
              <a:rPr lang="ru-RU" dirty="0"/>
            </a:br>
            <a:r>
              <a:rPr lang="ru-RU" dirty="0"/>
              <a:t>второй – у менеджера учебного процесса.</a:t>
            </a:r>
          </a:p>
          <a:p>
            <a:r>
              <a:rPr lang="ru-RU" dirty="0"/>
              <a:t>В процессе утверждения преподаватель, руководитель учебной части и заведующий кафедрой должны убедиться в том, что предлагаемый проект по сложности, технологиям и полноте соответствует дипломной работе. И наличие подписей преподавателя и заведующего кафедрой показывает, что они проанализировали тему и уверены в том, что дипломный проект подходит по озвученным критериям.</a:t>
            </a:r>
          </a:p>
          <a:p>
            <a:r>
              <a:rPr lang="ru-RU" dirty="0"/>
              <a:t>Обращаем ваше внимание ещё раз на то, что дипломная работа может быть выполнена одним студентом или командой студентов. В командном дипломном проекте объём работы каждого студента должен быть равным объёму дипломной для одного студента.</a:t>
            </a:r>
          </a:p>
        </p:txBody>
      </p:sp>
      <p:pic>
        <p:nvPicPr>
          <p:cNvPr id="5" name="Рисунок 4">
            <a:extLst>
              <a:ext uri="{FF2B5EF4-FFF2-40B4-BE49-F238E27FC236}">
                <a16:creationId xmlns:a16="http://schemas.microsoft.com/office/drawing/2014/main" id="{1A3BDB18-2E2C-4C05-B139-8B72C3DD5498}"/>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91524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4. Работа над дипломной работой </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2327440"/>
            <a:ext cx="10157589" cy="4040574"/>
          </a:xfrm>
        </p:spPr>
        <p:txBody>
          <a:bodyPr rtlCol="0">
            <a:normAutofit/>
          </a:bodyPr>
          <a:lstStyle/>
          <a:p>
            <a:r>
              <a:rPr lang="ru-RU" dirty="0"/>
              <a:t>Студент выполняет дипломную работу дома, вне стен Академии.</a:t>
            </a:r>
          </a:p>
          <a:p>
            <a:r>
              <a:rPr lang="ru-RU" dirty="0"/>
              <a:t>Если студент планирует получать консультации своего руководителя дипломного проекта, в таком случае необходимо заключить доп. соглашение на оплату </a:t>
            </a:r>
            <a:r>
              <a:rPr lang="ru-RU" dirty="0" err="1"/>
              <a:t>дипломирования</a:t>
            </a:r>
            <a:r>
              <a:rPr lang="ru-RU" dirty="0"/>
              <a:t>.</a:t>
            </a:r>
          </a:p>
          <a:p>
            <a:r>
              <a:rPr lang="ru-RU" dirty="0"/>
              <a:t>Порядок оплаты:</a:t>
            </a:r>
          </a:p>
          <a:p>
            <a:pPr marL="285750" indent="-285750">
              <a:buFont typeface="Arial" panose="020B0604020202020204" pitchFamily="34" charset="0"/>
              <a:buChar char="•"/>
            </a:pPr>
            <a:r>
              <a:rPr lang="ru-RU" dirty="0"/>
              <a:t>Стоимость дипломного проектирования для студента рассчитывается по формуле: стоимость Стационара при форме оплаты по частям х 3,55.</a:t>
            </a:r>
          </a:p>
          <a:p>
            <a:pPr marL="285750" indent="-285750">
              <a:buFont typeface="Arial" panose="020B0604020202020204" pitchFamily="34" charset="0"/>
              <a:buChar char="•"/>
            </a:pPr>
            <a:r>
              <a:rPr lang="ru-RU" dirty="0"/>
              <a:t>Студент оплачивает сразу 100% дипломного проектирования. В исключительных случаях, при невозможности оплаты студентом единоразово, допускается оплата в 2-3 равные части на условиях предоплаты.</a:t>
            </a:r>
          </a:p>
        </p:txBody>
      </p:sp>
      <p:pic>
        <p:nvPicPr>
          <p:cNvPr id="5" name="Рисунок 4">
            <a:extLst>
              <a:ext uri="{FF2B5EF4-FFF2-40B4-BE49-F238E27FC236}">
                <a16:creationId xmlns:a16="http://schemas.microsoft.com/office/drawing/2014/main" id="{5B19D636-4BC3-4101-809E-05589DC93F63}"/>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147760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5. Предзащита дипломного проекта </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2327440"/>
            <a:ext cx="10157589" cy="4040574"/>
          </a:xfrm>
        </p:spPr>
        <p:txBody>
          <a:bodyPr rtlCol="0">
            <a:normAutofit fontScale="92500" lnSpcReduction="20000"/>
          </a:bodyPr>
          <a:lstStyle/>
          <a:p>
            <a:r>
              <a:rPr lang="ru-RU" dirty="0"/>
              <a:t>В отличие от курсового проекта, у дипломного проекта есть два этапа показа работы: предзащита и защита дипломного проекта. Предзащита –</a:t>
            </a:r>
            <a:r>
              <a:rPr lang="en-US" dirty="0"/>
              <a:t> </a:t>
            </a:r>
            <a:r>
              <a:rPr lang="ru-RU" dirty="0"/>
              <a:t>это репетиция будущей защиты дипломного проекта.</a:t>
            </a:r>
          </a:p>
          <a:p>
            <a:r>
              <a:rPr lang="ru-RU" dirty="0"/>
              <a:t>На предзащите присутствуют менеджер учебного процесса направления, преподаватель, отвечающий за дипломную работу студента, заведующий кафедрой. Заведующий кафедрой приходит на предзащиту с заявками студентов, которые хранились у менеджера учебного процесса. Студент на предзащиту готовит распечатанный документ, в состав которого входит:</a:t>
            </a:r>
          </a:p>
          <a:p>
            <a:r>
              <a:rPr lang="ru-RU" dirty="0"/>
              <a:t>1. Титульный лист с названием темы, названием дипломного проекта, ФИО студента;</a:t>
            </a:r>
          </a:p>
          <a:p>
            <a:r>
              <a:rPr lang="ru-RU" dirty="0"/>
              <a:t>2. Копия заявки, которая осталась у студента;</a:t>
            </a:r>
          </a:p>
          <a:p>
            <a:r>
              <a:rPr lang="ru-RU" dirty="0"/>
              <a:t>3. UML-диаграммы проекта. Обязательным условием является наличие диаграммы классов, диаграмма вариантов использования (</a:t>
            </a:r>
            <a:r>
              <a:rPr lang="ru-RU" dirty="0" err="1"/>
              <a:t>usecasediagram</a:t>
            </a:r>
            <a:r>
              <a:rPr lang="ru-RU" dirty="0"/>
              <a:t>). Другие диаграммы прикладываются по желанию.</a:t>
            </a:r>
          </a:p>
          <a:p>
            <a:r>
              <a:rPr lang="ru-RU" dirty="0"/>
              <a:t>4. Схема базы данных (если в проекте есть база данных);</a:t>
            </a:r>
          </a:p>
          <a:p>
            <a:r>
              <a:rPr lang="ru-RU" dirty="0"/>
              <a:t>5. Исходный код дипломного проекта (если студент не готов отдать исходный код проекта по какой-либо причине, то тогда ключевые куски кода).</a:t>
            </a:r>
          </a:p>
        </p:txBody>
      </p:sp>
      <p:pic>
        <p:nvPicPr>
          <p:cNvPr id="5" name="Рисунок 4">
            <a:extLst>
              <a:ext uri="{FF2B5EF4-FFF2-40B4-BE49-F238E27FC236}">
                <a16:creationId xmlns:a16="http://schemas.microsoft.com/office/drawing/2014/main" id="{D411C597-93A7-497B-80A6-2F21B29BFABC}"/>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273992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5. Предзащита дипломного проекта </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2327440"/>
            <a:ext cx="10157589" cy="4040574"/>
          </a:xfrm>
        </p:spPr>
        <p:txBody>
          <a:bodyPr rtlCol="0">
            <a:normAutofit fontScale="92500" lnSpcReduction="10000"/>
          </a:bodyPr>
          <a:lstStyle/>
          <a:p>
            <a:r>
              <a:rPr lang="ru-RU" dirty="0"/>
              <a:t>Предзащита проводится в формате презентации. Студент рассказывает о своей работе перед комиссией.</a:t>
            </a:r>
          </a:p>
          <a:p>
            <a:r>
              <a:rPr lang="ru-RU" dirty="0"/>
              <a:t>Использование презентаций в формате </a:t>
            </a:r>
            <a:r>
              <a:rPr lang="ru-RU" dirty="0" err="1"/>
              <a:t>PowerPoint</a:t>
            </a:r>
            <a:r>
              <a:rPr lang="ru-RU" dirty="0"/>
              <a:t> и других средств приветствуется.</a:t>
            </a:r>
          </a:p>
          <a:p>
            <a:r>
              <a:rPr lang="ru-RU" dirty="0"/>
              <a:t>В рамках презентации студент должен рассказать о своем проекте, почему была выбрана данная тема, осветить наличие конкурентов, обосновать выбранные технологии и т.д. </a:t>
            </a:r>
            <a:br>
              <a:rPr lang="ru-RU" dirty="0"/>
            </a:br>
            <a:r>
              <a:rPr lang="ru-RU" dirty="0"/>
              <a:t>После рассказа о своей работе студент должен продемонстрировать работу проекта на практике.</a:t>
            </a:r>
          </a:p>
          <a:p>
            <a:r>
              <a:rPr lang="ru-RU" dirty="0"/>
              <a:t>Комиссия может задавать абсолютно любые вопросы по проекту, в рамках процесса предзащиты. Если комиссия захочет задать вопрос по исходному коду, студент обязан продемонстрировать место в коде, которое интересует комиссию.</a:t>
            </a:r>
          </a:p>
          <a:p>
            <a:r>
              <a:rPr lang="ru-RU" dirty="0"/>
              <a:t>Максимальная длительность выступления студента 15 минут, рекомендуемое время для вопросов комиссии 15 минут.</a:t>
            </a:r>
          </a:p>
          <a:p>
            <a:r>
              <a:rPr lang="ru-RU" dirty="0"/>
              <a:t>По итогам выступления студента комиссия указывает на слабые места в проекте, презентации и т.д., которые необходимо переделать студенту перед защитой. По итогам предзащиты студент может быть не допущен к защите, если степень готовности проекта минимальна с точки зрения дипломной комиссии.</a:t>
            </a:r>
          </a:p>
        </p:txBody>
      </p:sp>
      <p:pic>
        <p:nvPicPr>
          <p:cNvPr id="5" name="Рисунок 4">
            <a:extLst>
              <a:ext uri="{FF2B5EF4-FFF2-40B4-BE49-F238E27FC236}">
                <a16:creationId xmlns:a16="http://schemas.microsoft.com/office/drawing/2014/main" id="{0D60CE74-2DBB-4968-B5CF-F34A7E0E0F50}"/>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84114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6. Защита дипломного проекта</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2327440"/>
            <a:ext cx="10157589" cy="4040574"/>
          </a:xfrm>
        </p:spPr>
        <p:txBody>
          <a:bodyPr rtlCol="0">
            <a:normAutofit fontScale="92500" lnSpcReduction="10000"/>
          </a:bodyPr>
          <a:lstStyle/>
          <a:p>
            <a:r>
              <a:rPr lang="ru-RU" dirty="0"/>
              <a:t>Дату защиты дипломного проекта назначает менеджер учебного процесса, после консультаций с дипломным руководителем и заведующим кафедрой.</a:t>
            </a:r>
          </a:p>
          <a:p>
            <a:r>
              <a:rPr lang="ru-RU" dirty="0"/>
              <a:t>На защите присутствуют менеджер учебного процесса направления, преподаватель, отвечающий за дипломную работу студента, заведующий кафедрой. Заведующий кафедрой приходит на защиту с заявками студентов, которые хранились у менеджера учебного процесса.</a:t>
            </a:r>
          </a:p>
          <a:p>
            <a:r>
              <a:rPr lang="ru-RU" dirty="0"/>
              <a:t>Студент на защиту готовит распечатанный документ, в состав которого входит:</a:t>
            </a:r>
          </a:p>
          <a:p>
            <a:r>
              <a:rPr lang="ru-RU" dirty="0"/>
              <a:t>1. Титульный лист с названием темы, названием дипломного проекта, ФИО студента;</a:t>
            </a:r>
          </a:p>
          <a:p>
            <a:r>
              <a:rPr lang="ru-RU" dirty="0"/>
              <a:t>2. Копия заявки, которая осталась у студента;</a:t>
            </a:r>
          </a:p>
          <a:p>
            <a:r>
              <a:rPr lang="ru-RU" dirty="0"/>
              <a:t>3. UML-диаграммы проекта. Обязательным условием является наличие диаграммы классов, диаграмма вариантов использования (</a:t>
            </a:r>
            <a:r>
              <a:rPr lang="ru-RU" dirty="0" err="1"/>
              <a:t>usecasediagram</a:t>
            </a:r>
            <a:r>
              <a:rPr lang="ru-RU" dirty="0"/>
              <a:t>). Другие диаграммы прикладываются по желанию.</a:t>
            </a:r>
          </a:p>
          <a:p>
            <a:r>
              <a:rPr lang="ru-RU" dirty="0"/>
              <a:t>4. Схема базы данных (если в проекте есть база данных);</a:t>
            </a:r>
          </a:p>
          <a:p>
            <a:r>
              <a:rPr lang="ru-RU" dirty="0"/>
              <a:t>5. Исходный код дипломного проекта (если студент не готов отдать исходный код проекта по какой-либо причине, то тогда ключевые куски кода).</a:t>
            </a:r>
          </a:p>
        </p:txBody>
      </p:sp>
      <p:pic>
        <p:nvPicPr>
          <p:cNvPr id="5" name="Рисунок 4">
            <a:extLst>
              <a:ext uri="{FF2B5EF4-FFF2-40B4-BE49-F238E27FC236}">
                <a16:creationId xmlns:a16="http://schemas.microsoft.com/office/drawing/2014/main" id="{BD610E4D-F61A-485B-AD12-C4EA00E07FAB}"/>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25123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rtlCol="0"/>
          <a:lstStyle/>
          <a:p>
            <a:r>
              <a:rPr lang="ru-RU" dirty="0"/>
              <a:t>Пункт 6. Защита дипломного проекта</a:t>
            </a:r>
            <a:endParaRPr lang="ru" dirty="0"/>
          </a:p>
        </p:txBody>
      </p:sp>
      <p:sp>
        <p:nvSpPr>
          <p:cNvPr id="4" name="Объект 3">
            <a:extLst>
              <a:ext uri="{FF2B5EF4-FFF2-40B4-BE49-F238E27FC236}">
                <a16:creationId xmlns:a16="http://schemas.microsoft.com/office/drawing/2014/main" id="{352B3B4A-6ED2-64D9-BEC7-1B6C66971286}"/>
              </a:ext>
            </a:extLst>
          </p:cNvPr>
          <p:cNvSpPr>
            <a:spLocks noGrp="1"/>
          </p:cNvSpPr>
          <p:nvPr>
            <p:ph sz="half" idx="2"/>
          </p:nvPr>
        </p:nvSpPr>
        <p:spPr>
          <a:xfrm>
            <a:off x="1280159" y="1965960"/>
            <a:ext cx="10157589" cy="4689672"/>
          </a:xfrm>
        </p:spPr>
        <p:txBody>
          <a:bodyPr rtlCol="0">
            <a:normAutofit fontScale="92500" lnSpcReduction="20000"/>
          </a:bodyPr>
          <a:lstStyle/>
          <a:p>
            <a:r>
              <a:rPr lang="ru-RU" dirty="0"/>
              <a:t>Защита проводится в формате презентации.</a:t>
            </a:r>
          </a:p>
          <a:p>
            <a:r>
              <a:rPr lang="ru-RU" dirty="0"/>
              <a:t>Студент рассказывает о своей работе перед комиссией. В рамках презентации студент должен рассказать о своем проекте, почему была выбрана данная тема, осветить наличие конкурентов, обосновать выбранные технологии и т.д. После рассказа о своей работе студент должен продемонстрировать работу проекта на практике. Комиссия может задавать абсолютно любые вопросы по проекту, в рамках процесса защиты. Если комиссия захочет задать вопрос по исходному коду, студент обязан продемонстрировать место в коде, которое интересует комиссию.</a:t>
            </a:r>
          </a:p>
          <a:p>
            <a:r>
              <a:rPr lang="ru-RU" dirty="0"/>
              <a:t>Максимальная длительность выступления студента 15 минут, рекомендуемое время для вопросов комиссии 15 минут.</a:t>
            </a:r>
          </a:p>
          <a:p>
            <a:r>
              <a:rPr lang="ru-RU" dirty="0"/>
              <a:t>Итого: общее время работы с конкретным студентом на защите 30 минут.</a:t>
            </a:r>
          </a:p>
          <a:p>
            <a:r>
              <a:rPr lang="ru-RU" dirty="0"/>
              <a:t>После выступления всех студентов комиссия устраивает коллегиальное обсуждение оценок (без присутствия студентов). Оценка конкретному студенту выставляется при достижении коллегиального согласия или большинства. После выставления всех оценок, заведующий кафедрой объявляет их перед студентами сразу после финального совещания.</a:t>
            </a:r>
          </a:p>
          <a:p>
            <a:r>
              <a:rPr lang="ru-RU" dirty="0"/>
              <a:t>Если у студента возникает вопрос, по выставленной оценке, заведующий кафедрой обязан ответить индивидуально студенту после объявления результатов. Студенты, не сдавшие дипломную работу или желающие получить более высокую оценку, отправляются на следующую защиту дипломных проектов.</a:t>
            </a:r>
          </a:p>
          <a:p>
            <a:r>
              <a:rPr lang="ru-RU" dirty="0"/>
              <a:t>Дату следующей защиты назначает менеджер учебного процесса после консультаций с дипломным руководителем и заведующим кафедрой.</a:t>
            </a:r>
          </a:p>
        </p:txBody>
      </p:sp>
      <p:pic>
        <p:nvPicPr>
          <p:cNvPr id="5" name="Рисунок 4">
            <a:extLst>
              <a:ext uri="{FF2B5EF4-FFF2-40B4-BE49-F238E27FC236}">
                <a16:creationId xmlns:a16="http://schemas.microsoft.com/office/drawing/2014/main" id="{ED7623D0-F2D1-40C7-8BB1-612F0AC06227}"/>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205758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5698432-2D58-D940-A0AE-7748E2A4879B}"/>
              </a:ext>
            </a:extLst>
          </p:cNvPr>
          <p:cNvSpPr>
            <a:spLocks noGrp="1"/>
          </p:cNvSpPr>
          <p:nvPr>
            <p:ph type="ctrTitle"/>
          </p:nvPr>
        </p:nvSpPr>
        <p:spPr/>
        <p:txBody>
          <a:bodyPr rtlCol="0"/>
          <a:lstStyle/>
          <a:p>
            <a:r>
              <a:rPr lang="ru-RU" dirty="0"/>
              <a:t>ДИПЛОМНЫЕ РАБОТЫ</a:t>
            </a:r>
            <a:endParaRPr lang="ru" dirty="0"/>
          </a:p>
        </p:txBody>
      </p:sp>
      <p:sp>
        <p:nvSpPr>
          <p:cNvPr id="7" name="Подзаголовок 6">
            <a:extLst>
              <a:ext uri="{FF2B5EF4-FFF2-40B4-BE49-F238E27FC236}">
                <a16:creationId xmlns:a16="http://schemas.microsoft.com/office/drawing/2014/main" id="{4C780BDD-62B7-3E51-C2DE-09259F62CC03}"/>
              </a:ext>
            </a:extLst>
          </p:cNvPr>
          <p:cNvSpPr>
            <a:spLocks noGrp="1"/>
          </p:cNvSpPr>
          <p:nvPr>
            <p:ph type="subTitle" idx="1"/>
          </p:nvPr>
        </p:nvSpPr>
        <p:spPr/>
        <p:txBody>
          <a:bodyPr rtlCol="0"/>
          <a:lstStyle/>
          <a:p>
            <a:r>
              <a:rPr lang="ru-RU" dirty="0"/>
              <a:t>ПРИМЕРЫ</a:t>
            </a:r>
            <a:endParaRPr lang="ru" dirty="0"/>
          </a:p>
        </p:txBody>
      </p:sp>
      <p:pic>
        <p:nvPicPr>
          <p:cNvPr id="8" name="Рисунок 7">
            <a:extLst>
              <a:ext uri="{FF2B5EF4-FFF2-40B4-BE49-F238E27FC236}">
                <a16:creationId xmlns:a16="http://schemas.microsoft.com/office/drawing/2014/main" id="{A9DE5C8D-A9C7-48AB-A777-7F29F7D3C122}"/>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579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49217CA-86EF-4613-B887-8D308FDB9874}"/>
              </a:ext>
            </a:extLst>
          </p:cNvPr>
          <p:cNvPicPr>
            <a:picLocks noChangeAspect="1"/>
          </p:cNvPicPr>
          <p:nvPr/>
        </p:nvPicPr>
        <p:blipFill>
          <a:blip r:embed="rId3"/>
          <a:stretch>
            <a:fillRect/>
          </a:stretch>
        </p:blipFill>
        <p:spPr>
          <a:xfrm>
            <a:off x="0" y="132731"/>
            <a:ext cx="977242" cy="691730"/>
          </a:xfrm>
          <a:prstGeom prst="rect">
            <a:avLst/>
          </a:prstGeom>
        </p:spPr>
      </p:pic>
      <p:pic>
        <p:nvPicPr>
          <p:cNvPr id="8" name="Рисунок 7">
            <a:extLst>
              <a:ext uri="{FF2B5EF4-FFF2-40B4-BE49-F238E27FC236}">
                <a16:creationId xmlns:a16="http://schemas.microsoft.com/office/drawing/2014/main" id="{4253E323-8B5B-4B02-958E-065DB41667DF}"/>
              </a:ext>
            </a:extLst>
          </p:cNvPr>
          <p:cNvPicPr>
            <a:picLocks noChangeAspect="1"/>
          </p:cNvPicPr>
          <p:nvPr/>
        </p:nvPicPr>
        <p:blipFill>
          <a:blip r:embed="rId4"/>
          <a:stretch>
            <a:fillRect/>
          </a:stretch>
        </p:blipFill>
        <p:spPr>
          <a:xfrm>
            <a:off x="1486908" y="824461"/>
            <a:ext cx="8115300" cy="2600325"/>
          </a:xfrm>
          <a:prstGeom prst="rect">
            <a:avLst/>
          </a:prstGeom>
        </p:spPr>
      </p:pic>
      <p:pic>
        <p:nvPicPr>
          <p:cNvPr id="9" name="Рисунок 8">
            <a:extLst>
              <a:ext uri="{FF2B5EF4-FFF2-40B4-BE49-F238E27FC236}">
                <a16:creationId xmlns:a16="http://schemas.microsoft.com/office/drawing/2014/main" id="{46640F5B-B8CC-4070-B469-C783A35A5055}"/>
              </a:ext>
            </a:extLst>
          </p:cNvPr>
          <p:cNvPicPr>
            <a:picLocks noChangeAspect="1"/>
          </p:cNvPicPr>
          <p:nvPr/>
        </p:nvPicPr>
        <p:blipFill>
          <a:blip r:embed="rId5"/>
          <a:stretch>
            <a:fillRect/>
          </a:stretch>
        </p:blipFill>
        <p:spPr>
          <a:xfrm>
            <a:off x="2997720" y="3736844"/>
            <a:ext cx="8115300" cy="2562225"/>
          </a:xfrm>
          <a:prstGeom prst="rect">
            <a:avLst/>
          </a:prstGeom>
        </p:spPr>
      </p:pic>
    </p:spTree>
    <p:extLst>
      <p:ext uri="{BB962C8B-B14F-4D97-AF65-F5344CB8AC3E}">
        <p14:creationId xmlns:p14="http://schemas.microsoft.com/office/powerpoint/2010/main" val="306868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F243DF-1FE9-01BE-435F-1729F4AB3DE4}"/>
              </a:ext>
            </a:extLst>
          </p:cNvPr>
          <p:cNvSpPr>
            <a:spLocks noGrp="1"/>
          </p:cNvSpPr>
          <p:nvPr>
            <p:ph type="title"/>
          </p:nvPr>
        </p:nvSpPr>
        <p:spPr/>
        <p:txBody>
          <a:bodyPr rtlCol="0"/>
          <a:lstStyle/>
          <a:p>
            <a:r>
              <a:rPr lang="ru-RU" dirty="0"/>
              <a:t>Вопросы для обсуждения</a:t>
            </a:r>
          </a:p>
        </p:txBody>
      </p:sp>
      <p:pic>
        <p:nvPicPr>
          <p:cNvPr id="6" name="Рисунок 5" descr="Горы на закате">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Текст 3">
            <a:extLst>
              <a:ext uri="{FF2B5EF4-FFF2-40B4-BE49-F238E27FC236}">
                <a16:creationId xmlns:a16="http://schemas.microsoft.com/office/drawing/2014/main" id="{BFAF7377-87AF-3A8C-539C-8A9651F5DA33}"/>
              </a:ext>
            </a:extLst>
          </p:cNvPr>
          <p:cNvSpPr>
            <a:spLocks noGrp="1"/>
          </p:cNvSpPr>
          <p:nvPr>
            <p:ph type="body" sz="quarter" idx="17"/>
          </p:nvPr>
        </p:nvSpPr>
        <p:spPr>
          <a:xfrm>
            <a:off x="5583382" y="3428999"/>
            <a:ext cx="6108946" cy="3043525"/>
          </a:xfrm>
        </p:spPr>
        <p:txBody>
          <a:bodyPr rtlCol="0">
            <a:normAutofit lnSpcReduction="10000"/>
          </a:bodyPr>
          <a:lstStyle/>
          <a:p>
            <a:pPr marL="342900" indent="-342900" algn="l">
              <a:lnSpc>
                <a:spcPct val="150000"/>
              </a:lnSpc>
              <a:buFont typeface="Arial" panose="020B0604020202020204" pitchFamily="34" charset="0"/>
              <a:buChar char="•"/>
            </a:pPr>
            <a:r>
              <a:rPr lang="ru-RU" dirty="0"/>
              <a:t>Что такое дипломный проект?</a:t>
            </a:r>
            <a:endParaRPr lang="en-US" dirty="0"/>
          </a:p>
          <a:p>
            <a:pPr marL="342900" indent="-342900" algn="l">
              <a:lnSpc>
                <a:spcPct val="150000"/>
              </a:lnSpc>
              <a:buFont typeface="Arial" panose="020B0604020202020204" pitchFamily="34" charset="0"/>
              <a:buChar char="•"/>
            </a:pPr>
            <a:r>
              <a:rPr lang="ru-RU" dirty="0"/>
              <a:t>Допуск к защите дипломного проекта</a:t>
            </a:r>
          </a:p>
          <a:p>
            <a:pPr marL="342900" indent="-342900" algn="l">
              <a:lnSpc>
                <a:spcPct val="150000"/>
              </a:lnSpc>
              <a:buFont typeface="Arial" panose="020B0604020202020204" pitchFamily="34" charset="0"/>
              <a:buChar char="•"/>
            </a:pPr>
            <a:r>
              <a:rPr lang="ru-RU" dirty="0"/>
              <a:t>Регламент к дипломному проекту</a:t>
            </a:r>
          </a:p>
          <a:p>
            <a:pPr marL="342900" indent="-342900" algn="l">
              <a:lnSpc>
                <a:spcPct val="150000"/>
              </a:lnSpc>
              <a:buFont typeface="Arial" panose="020B0604020202020204" pitchFamily="34" charset="0"/>
              <a:buChar char="•"/>
            </a:pPr>
            <a:r>
              <a:rPr lang="ru-RU" dirty="0"/>
              <a:t>Примеры дипломных работ, система оценивания</a:t>
            </a:r>
          </a:p>
        </p:txBody>
      </p:sp>
      <p:pic>
        <p:nvPicPr>
          <p:cNvPr id="7" name="Рисунок 6">
            <a:extLst>
              <a:ext uri="{FF2B5EF4-FFF2-40B4-BE49-F238E27FC236}">
                <a16:creationId xmlns:a16="http://schemas.microsoft.com/office/drawing/2014/main" id="{987E74B3-A2B5-4F10-91C1-BF958ED768EC}"/>
              </a:ext>
            </a:extLst>
          </p:cNvPr>
          <p:cNvPicPr>
            <a:picLocks noChangeAspect="1"/>
          </p:cNvPicPr>
          <p:nvPr/>
        </p:nvPicPr>
        <p:blipFill>
          <a:blip r:embed="rId4"/>
          <a:stretch>
            <a:fillRect/>
          </a:stretch>
        </p:blipFill>
        <p:spPr>
          <a:xfrm>
            <a:off x="0" y="132731"/>
            <a:ext cx="977242" cy="691730"/>
          </a:xfrm>
          <a:prstGeom prst="rect">
            <a:avLst/>
          </a:prstGeom>
        </p:spPr>
      </p:pic>
    </p:spTree>
    <p:extLst>
      <p:ext uri="{BB962C8B-B14F-4D97-AF65-F5344CB8AC3E}">
        <p14:creationId xmlns:p14="http://schemas.microsoft.com/office/powerpoint/2010/main" val="3037812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AD8EDA5-0DF2-4495-A247-9EE37AD188B8}"/>
              </a:ext>
            </a:extLst>
          </p:cNvPr>
          <p:cNvPicPr>
            <a:picLocks noChangeAspect="1"/>
          </p:cNvPicPr>
          <p:nvPr/>
        </p:nvPicPr>
        <p:blipFill>
          <a:blip r:embed="rId3"/>
          <a:stretch>
            <a:fillRect/>
          </a:stretch>
        </p:blipFill>
        <p:spPr>
          <a:xfrm>
            <a:off x="0" y="132731"/>
            <a:ext cx="977242" cy="691730"/>
          </a:xfrm>
          <a:prstGeom prst="rect">
            <a:avLst/>
          </a:prstGeom>
        </p:spPr>
      </p:pic>
      <p:pic>
        <p:nvPicPr>
          <p:cNvPr id="8" name="Рисунок 7">
            <a:extLst>
              <a:ext uri="{FF2B5EF4-FFF2-40B4-BE49-F238E27FC236}">
                <a16:creationId xmlns:a16="http://schemas.microsoft.com/office/drawing/2014/main" id="{F3691D65-F0AA-465C-BE54-F9D58ACF2BDC}"/>
              </a:ext>
            </a:extLst>
          </p:cNvPr>
          <p:cNvPicPr>
            <a:picLocks noChangeAspect="1"/>
          </p:cNvPicPr>
          <p:nvPr/>
        </p:nvPicPr>
        <p:blipFill>
          <a:blip r:embed="rId4"/>
          <a:stretch>
            <a:fillRect/>
          </a:stretch>
        </p:blipFill>
        <p:spPr>
          <a:xfrm>
            <a:off x="1639627" y="824461"/>
            <a:ext cx="7953375" cy="2857500"/>
          </a:xfrm>
          <a:prstGeom prst="rect">
            <a:avLst/>
          </a:prstGeom>
        </p:spPr>
      </p:pic>
      <p:pic>
        <p:nvPicPr>
          <p:cNvPr id="9" name="Рисунок 8">
            <a:extLst>
              <a:ext uri="{FF2B5EF4-FFF2-40B4-BE49-F238E27FC236}">
                <a16:creationId xmlns:a16="http://schemas.microsoft.com/office/drawing/2014/main" id="{78EE6727-032F-4303-A15A-598626EF7AAC}"/>
              </a:ext>
            </a:extLst>
          </p:cNvPr>
          <p:cNvPicPr>
            <a:picLocks noChangeAspect="1"/>
          </p:cNvPicPr>
          <p:nvPr/>
        </p:nvPicPr>
        <p:blipFill>
          <a:blip r:embed="rId5"/>
          <a:stretch>
            <a:fillRect/>
          </a:stretch>
        </p:blipFill>
        <p:spPr>
          <a:xfrm>
            <a:off x="2972814" y="3910559"/>
            <a:ext cx="8524875" cy="2514600"/>
          </a:xfrm>
          <a:prstGeom prst="rect">
            <a:avLst/>
          </a:prstGeom>
        </p:spPr>
      </p:pic>
    </p:spTree>
    <p:extLst>
      <p:ext uri="{BB962C8B-B14F-4D97-AF65-F5344CB8AC3E}">
        <p14:creationId xmlns:p14="http://schemas.microsoft.com/office/powerpoint/2010/main" val="71966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AD8EDA5-0DF2-4495-A247-9EE37AD188B8}"/>
              </a:ext>
            </a:extLst>
          </p:cNvPr>
          <p:cNvPicPr>
            <a:picLocks noChangeAspect="1"/>
          </p:cNvPicPr>
          <p:nvPr/>
        </p:nvPicPr>
        <p:blipFill>
          <a:blip r:embed="rId3"/>
          <a:stretch>
            <a:fillRect/>
          </a:stretch>
        </p:blipFill>
        <p:spPr>
          <a:xfrm>
            <a:off x="0" y="132731"/>
            <a:ext cx="977242" cy="691730"/>
          </a:xfrm>
          <a:prstGeom prst="rect">
            <a:avLst/>
          </a:prstGeom>
        </p:spPr>
      </p:pic>
      <p:pic>
        <p:nvPicPr>
          <p:cNvPr id="2" name="Рисунок 1">
            <a:extLst>
              <a:ext uri="{FF2B5EF4-FFF2-40B4-BE49-F238E27FC236}">
                <a16:creationId xmlns:a16="http://schemas.microsoft.com/office/drawing/2014/main" id="{6009C809-AE48-47C5-8753-59F387D249EC}"/>
              </a:ext>
            </a:extLst>
          </p:cNvPr>
          <p:cNvPicPr>
            <a:picLocks noChangeAspect="1"/>
          </p:cNvPicPr>
          <p:nvPr/>
        </p:nvPicPr>
        <p:blipFill>
          <a:blip r:embed="rId4"/>
          <a:stretch>
            <a:fillRect/>
          </a:stretch>
        </p:blipFill>
        <p:spPr>
          <a:xfrm>
            <a:off x="1313591" y="850694"/>
            <a:ext cx="9324975" cy="2409825"/>
          </a:xfrm>
          <a:prstGeom prst="rect">
            <a:avLst/>
          </a:prstGeom>
        </p:spPr>
      </p:pic>
      <p:pic>
        <p:nvPicPr>
          <p:cNvPr id="3" name="Рисунок 2">
            <a:extLst>
              <a:ext uri="{FF2B5EF4-FFF2-40B4-BE49-F238E27FC236}">
                <a16:creationId xmlns:a16="http://schemas.microsoft.com/office/drawing/2014/main" id="{9FB2275E-B40A-4F46-82C1-5E78B7A25ACB}"/>
              </a:ext>
            </a:extLst>
          </p:cNvPr>
          <p:cNvPicPr>
            <a:picLocks noChangeAspect="1"/>
          </p:cNvPicPr>
          <p:nvPr/>
        </p:nvPicPr>
        <p:blipFill>
          <a:blip r:embed="rId5"/>
          <a:stretch>
            <a:fillRect/>
          </a:stretch>
        </p:blipFill>
        <p:spPr>
          <a:xfrm>
            <a:off x="2568002" y="3608725"/>
            <a:ext cx="9334500" cy="2600325"/>
          </a:xfrm>
          <a:prstGeom prst="rect">
            <a:avLst/>
          </a:prstGeom>
        </p:spPr>
      </p:pic>
    </p:spTree>
    <p:extLst>
      <p:ext uri="{BB962C8B-B14F-4D97-AF65-F5344CB8AC3E}">
        <p14:creationId xmlns:p14="http://schemas.microsoft.com/office/powerpoint/2010/main" val="1163089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rtlCol="0"/>
          <a:lstStyle/>
          <a:p>
            <a:pPr rtl="0"/>
            <a:r>
              <a:rPr lang="ru-RU" dirty="0"/>
              <a:t>ГОТОВЫ ОТВЕТИТЬ </a:t>
            </a:r>
            <a:br>
              <a:rPr lang="ru-RU" dirty="0"/>
            </a:br>
            <a:r>
              <a:rPr lang="ru-RU" dirty="0"/>
              <a:t>НА ВАШИ ВОПРОСЫ</a:t>
            </a:r>
          </a:p>
        </p:txBody>
      </p:sp>
      <p:pic>
        <p:nvPicPr>
          <p:cNvPr id="5" name="Рисунок 14" descr="Горы под рассветным небом">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Текст 2">
            <a:extLst>
              <a:ext uri="{FF2B5EF4-FFF2-40B4-BE49-F238E27FC236}">
                <a16:creationId xmlns:a16="http://schemas.microsoft.com/office/drawing/2014/main" id="{FD70D88C-5989-4007-4953-F54A4A34B778}"/>
              </a:ext>
            </a:extLst>
          </p:cNvPr>
          <p:cNvSpPr>
            <a:spLocks noGrp="1"/>
          </p:cNvSpPr>
          <p:nvPr>
            <p:ph type="body" sz="quarter" idx="13"/>
          </p:nvPr>
        </p:nvSpPr>
        <p:spPr>
          <a:xfrm>
            <a:off x="5375565" y="3560618"/>
            <a:ext cx="6382426" cy="2923309"/>
          </a:xfrm>
        </p:spPr>
        <p:txBody>
          <a:bodyPr rtlCol="0">
            <a:normAutofit lnSpcReduction="10000"/>
          </a:bodyPr>
          <a:lstStyle/>
          <a:p>
            <a:pPr rtl="0"/>
            <a:r>
              <a:rPr lang="ru-RU" b="1" dirty="0"/>
              <a:t>Контакты:</a:t>
            </a:r>
          </a:p>
          <a:p>
            <a:pPr rtl="0">
              <a:lnSpc>
                <a:spcPct val="100000"/>
              </a:lnSpc>
            </a:pPr>
            <a:r>
              <a:rPr lang="ru-RU" sz="2000" dirty="0"/>
              <a:t>Учебная часть Академии ТОП, </a:t>
            </a:r>
            <a:r>
              <a:rPr lang="ru-RU" sz="2000" dirty="0" err="1"/>
              <a:t>каб</a:t>
            </a:r>
            <a:r>
              <a:rPr lang="ru-RU" sz="2000" dirty="0"/>
              <a:t>. 208</a:t>
            </a:r>
          </a:p>
          <a:p>
            <a:pPr>
              <a:lnSpc>
                <a:spcPct val="100000"/>
              </a:lnSpc>
            </a:pPr>
            <a:r>
              <a:rPr lang="ru-RU" sz="2000" dirty="0"/>
              <a:t>тел.: 61-57-25</a:t>
            </a:r>
          </a:p>
          <a:p>
            <a:pPr>
              <a:lnSpc>
                <a:spcPct val="100000"/>
              </a:lnSpc>
            </a:pPr>
            <a:r>
              <a:rPr lang="ru-RU" sz="2000" dirty="0"/>
              <a:t>тел.: +7 (911) 857 – 68 – 62 (</a:t>
            </a:r>
            <a:r>
              <a:rPr lang="en-US" sz="2000" dirty="0"/>
              <a:t>WA</a:t>
            </a:r>
            <a:r>
              <a:rPr lang="ru-RU" sz="2000" dirty="0"/>
              <a:t>)</a:t>
            </a:r>
          </a:p>
          <a:p>
            <a:pPr>
              <a:lnSpc>
                <a:spcPct val="100000"/>
              </a:lnSpc>
            </a:pPr>
            <a:endParaRPr lang="ru-RU" sz="2000" dirty="0"/>
          </a:p>
          <a:p>
            <a:pPr>
              <a:lnSpc>
                <a:spcPct val="100000"/>
              </a:lnSpc>
            </a:pPr>
            <a:r>
              <a:rPr lang="ru-RU" sz="2000" dirty="0"/>
              <a:t>Режим работы: ежедневно, с 09:00 до 18:00.</a:t>
            </a:r>
          </a:p>
          <a:p>
            <a:pPr>
              <a:lnSpc>
                <a:spcPct val="100000"/>
              </a:lnSpc>
            </a:pPr>
            <a:r>
              <a:rPr lang="en-US" sz="2000" dirty="0">
                <a:hlinkClick r:id="rId4" action="ppaction://hlinkpres?slideindex=1&amp;slidetitle="/>
              </a:rPr>
              <a:t>https://klg.top-academy.ru/</a:t>
            </a:r>
            <a:endParaRPr lang="ru-RU" sz="2000" dirty="0"/>
          </a:p>
          <a:p>
            <a:pPr rtl="0"/>
            <a:endParaRPr lang="ru-RU" dirty="0"/>
          </a:p>
        </p:txBody>
      </p:sp>
      <p:pic>
        <p:nvPicPr>
          <p:cNvPr id="7" name="Рисунок 6">
            <a:extLst>
              <a:ext uri="{FF2B5EF4-FFF2-40B4-BE49-F238E27FC236}">
                <a16:creationId xmlns:a16="http://schemas.microsoft.com/office/drawing/2014/main" id="{E99E7594-23D2-42BA-ACA8-8B2B9F840FFC}"/>
              </a:ext>
            </a:extLst>
          </p:cNvPr>
          <p:cNvPicPr>
            <a:picLocks noChangeAspect="1"/>
          </p:cNvPicPr>
          <p:nvPr/>
        </p:nvPicPr>
        <p:blipFill>
          <a:blip r:embed="rId5"/>
          <a:stretch>
            <a:fillRect/>
          </a:stretch>
        </p:blipFill>
        <p:spPr>
          <a:xfrm>
            <a:off x="0" y="132731"/>
            <a:ext cx="977242" cy="691730"/>
          </a:xfrm>
          <a:prstGeom prst="rect">
            <a:avLst/>
          </a:prstGeom>
        </p:spPr>
      </p:pic>
    </p:spTree>
    <p:extLst>
      <p:ext uri="{BB962C8B-B14F-4D97-AF65-F5344CB8AC3E}">
        <p14:creationId xmlns:p14="http://schemas.microsoft.com/office/powerpoint/2010/main" val="427394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95A271-8875-6BCE-0A4A-542683BB3917}"/>
              </a:ext>
            </a:extLst>
          </p:cNvPr>
          <p:cNvSpPr>
            <a:spLocks noGrp="1"/>
          </p:cNvSpPr>
          <p:nvPr>
            <p:ph type="ctrTitle"/>
          </p:nvPr>
        </p:nvSpPr>
        <p:spPr>
          <a:xfrm>
            <a:off x="1280159" y="3386775"/>
            <a:ext cx="8311102" cy="3080335"/>
          </a:xfrm>
        </p:spPr>
        <p:txBody>
          <a:bodyPr rtlCol="0"/>
          <a:lstStyle/>
          <a:p>
            <a:r>
              <a:rPr lang="ru-RU" dirty="0"/>
              <a:t>Что такое дипломный</a:t>
            </a:r>
            <a:br>
              <a:rPr lang="ru-RU" dirty="0"/>
            </a:br>
            <a:r>
              <a:rPr lang="ru-RU" dirty="0"/>
              <a:t>проект?</a:t>
            </a:r>
            <a:endParaRPr lang="ru" dirty="0"/>
          </a:p>
        </p:txBody>
      </p:sp>
      <p:pic>
        <p:nvPicPr>
          <p:cNvPr id="7" name="Рисунок 8" descr="Горы на закате">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l="23" r="23"/>
          <a:stretch/>
        </p:blipFill>
        <p:spPr>
          <a:xfrm>
            <a:off x="8197587" y="411831"/>
            <a:ext cx="3521337" cy="3521344"/>
          </a:xfrm>
        </p:spPr>
      </p:pic>
      <p:pic>
        <p:nvPicPr>
          <p:cNvPr id="4" name="Рисунок 3">
            <a:extLst>
              <a:ext uri="{FF2B5EF4-FFF2-40B4-BE49-F238E27FC236}">
                <a16:creationId xmlns:a16="http://schemas.microsoft.com/office/drawing/2014/main" id="{C25D4435-0E4A-4D47-90E1-C04E267D8BE0}"/>
              </a:ext>
            </a:extLst>
          </p:cNvPr>
          <p:cNvPicPr>
            <a:picLocks noChangeAspect="1"/>
          </p:cNvPicPr>
          <p:nvPr/>
        </p:nvPicPr>
        <p:blipFill>
          <a:blip r:embed="rId4"/>
          <a:stretch>
            <a:fillRect/>
          </a:stretch>
        </p:blipFill>
        <p:spPr>
          <a:xfrm>
            <a:off x="0" y="132731"/>
            <a:ext cx="977242" cy="691730"/>
          </a:xfrm>
          <a:prstGeom prst="rect">
            <a:avLst/>
          </a:prstGeom>
        </p:spPr>
      </p:pic>
    </p:spTree>
    <p:extLst>
      <p:ext uri="{BB962C8B-B14F-4D97-AF65-F5344CB8AC3E}">
        <p14:creationId xmlns:p14="http://schemas.microsoft.com/office/powerpoint/2010/main" val="1941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768171-F501-5EC9-8849-5D0FE73AE00B}"/>
              </a:ext>
            </a:extLst>
          </p:cNvPr>
          <p:cNvSpPr>
            <a:spLocks noGrp="1"/>
          </p:cNvSpPr>
          <p:nvPr>
            <p:ph type="ctrTitle"/>
          </p:nvPr>
        </p:nvSpPr>
        <p:spPr/>
        <p:txBody>
          <a:bodyPr rtlCol="0"/>
          <a:lstStyle/>
          <a:p>
            <a:pPr rtl="0"/>
            <a:r>
              <a:rPr lang="ru-RU" dirty="0"/>
              <a:t>Дипломный проект</a:t>
            </a:r>
            <a:endParaRPr lang="ru" dirty="0"/>
          </a:p>
        </p:txBody>
      </p:sp>
      <p:sp>
        <p:nvSpPr>
          <p:cNvPr id="3" name="Подзаголовок 2">
            <a:extLst>
              <a:ext uri="{FF2B5EF4-FFF2-40B4-BE49-F238E27FC236}">
                <a16:creationId xmlns:a16="http://schemas.microsoft.com/office/drawing/2014/main" id="{338A9D03-6CF8-D31E-2E06-88AEBCEF7D9B}"/>
              </a:ext>
            </a:extLst>
          </p:cNvPr>
          <p:cNvSpPr>
            <a:spLocks noGrp="1"/>
          </p:cNvSpPr>
          <p:nvPr>
            <p:ph type="subTitle" idx="1"/>
          </p:nvPr>
        </p:nvSpPr>
        <p:spPr>
          <a:xfrm>
            <a:off x="1440873" y="3588327"/>
            <a:ext cx="6539345" cy="2854037"/>
          </a:xfrm>
        </p:spPr>
        <p:txBody>
          <a:bodyPr rtlCol="0">
            <a:normAutofit lnSpcReduction="10000"/>
          </a:bodyPr>
          <a:lstStyle/>
          <a:p>
            <a:r>
              <a:rPr lang="ru-RU" dirty="0"/>
              <a:t>- это выпускная квалификационная работа, содержащая результаты проектирования и разработки конкретной продукции, изделий и т.п., выполняемая студентом вуза на этапе итоговой аттестации и служащая основанием для присвоения ему определенной квалификации и выдачи диплома об окончании образовательного учреждения.</a:t>
            </a:r>
            <a:endParaRPr lang="ru" dirty="0"/>
          </a:p>
        </p:txBody>
      </p:sp>
      <p:pic>
        <p:nvPicPr>
          <p:cNvPr id="6" name="Рисунок 21" descr="Горы под рассветным небом">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p:pic>
      <p:pic>
        <p:nvPicPr>
          <p:cNvPr id="5" name="Рисунок 4">
            <a:extLst>
              <a:ext uri="{FF2B5EF4-FFF2-40B4-BE49-F238E27FC236}">
                <a16:creationId xmlns:a16="http://schemas.microsoft.com/office/drawing/2014/main" id="{C4835E6B-5A25-4510-91E1-9C2C1AB7117E}"/>
              </a:ext>
            </a:extLst>
          </p:cNvPr>
          <p:cNvPicPr>
            <a:picLocks noChangeAspect="1"/>
          </p:cNvPicPr>
          <p:nvPr/>
        </p:nvPicPr>
        <p:blipFill>
          <a:blip r:embed="rId4"/>
          <a:stretch>
            <a:fillRect/>
          </a:stretch>
        </p:blipFill>
        <p:spPr>
          <a:xfrm>
            <a:off x="0" y="132731"/>
            <a:ext cx="977242" cy="691730"/>
          </a:xfrm>
          <a:prstGeom prst="rect">
            <a:avLst/>
          </a:prstGeom>
        </p:spPr>
      </p:pic>
    </p:spTree>
    <p:extLst>
      <p:ext uri="{BB962C8B-B14F-4D97-AF65-F5344CB8AC3E}">
        <p14:creationId xmlns:p14="http://schemas.microsoft.com/office/powerpoint/2010/main" val="396275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a:extLst>
              <a:ext uri="{FF2B5EF4-FFF2-40B4-BE49-F238E27FC236}">
                <a16:creationId xmlns:a16="http://schemas.microsoft.com/office/drawing/2014/main" id="{F64C0E11-7DE4-D558-C3EF-9B3C7A9BF17D}"/>
              </a:ext>
            </a:extLst>
          </p:cNvPr>
          <p:cNvSpPr>
            <a:spLocks noGrp="1"/>
          </p:cNvSpPr>
          <p:nvPr>
            <p:ph type="title"/>
          </p:nvPr>
        </p:nvSpPr>
        <p:spPr>
          <a:xfrm>
            <a:off x="4114800" y="-121920"/>
            <a:ext cx="7498080" cy="1280160"/>
          </a:xfrm>
        </p:spPr>
        <p:txBody>
          <a:bodyPr rtlCol="0"/>
          <a:lstStyle/>
          <a:p>
            <a:r>
              <a:rPr lang="ru-RU" sz="2800" dirty="0"/>
              <a:t>Структура дипломного проекта</a:t>
            </a:r>
            <a:endParaRPr lang="ru" sz="2800" dirty="0"/>
          </a:p>
        </p:txBody>
      </p:sp>
      <p:pic>
        <p:nvPicPr>
          <p:cNvPr id="13" name="Рисунок 12" descr="Горный хребет со снегом">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Объект 2">
            <a:extLst>
              <a:ext uri="{FF2B5EF4-FFF2-40B4-BE49-F238E27FC236}">
                <a16:creationId xmlns:a16="http://schemas.microsoft.com/office/drawing/2014/main" id="{D4418541-7290-F1A9-2357-CA26E074EF45}"/>
              </a:ext>
            </a:extLst>
          </p:cNvPr>
          <p:cNvSpPr>
            <a:spLocks noGrp="1"/>
          </p:cNvSpPr>
          <p:nvPr>
            <p:ph idx="1"/>
          </p:nvPr>
        </p:nvSpPr>
        <p:spPr>
          <a:xfrm>
            <a:off x="4114800" y="1634836"/>
            <a:ext cx="7498080" cy="4918364"/>
          </a:xfrm>
        </p:spPr>
        <p:txBody>
          <a:bodyPr rtlCol="0"/>
          <a:lstStyle/>
          <a:p>
            <a:pPr marL="285750" indent="-285750">
              <a:lnSpc>
                <a:spcPct val="100000"/>
              </a:lnSpc>
              <a:buFont typeface="Arial" panose="020B0604020202020204" pitchFamily="34" charset="0"/>
              <a:buChar char="•"/>
            </a:pPr>
            <a:r>
              <a:rPr lang="ru-RU" dirty="0">
                <a:latin typeface="Univers (Основной текст)"/>
              </a:rPr>
              <a:t>Титульный лист</a:t>
            </a:r>
          </a:p>
          <a:p>
            <a:pPr marL="285750" indent="-285750">
              <a:lnSpc>
                <a:spcPct val="100000"/>
              </a:lnSpc>
              <a:buFont typeface="Arial" panose="020B0604020202020204" pitchFamily="34" charset="0"/>
              <a:buChar char="•"/>
            </a:pPr>
            <a:r>
              <a:rPr lang="ru-RU" dirty="0">
                <a:latin typeface="Univers (Основной текст)"/>
              </a:rPr>
              <a:t>Проектное задание</a:t>
            </a:r>
          </a:p>
          <a:p>
            <a:pPr marL="285750" indent="-285750">
              <a:lnSpc>
                <a:spcPct val="100000"/>
              </a:lnSpc>
              <a:buFont typeface="Arial" panose="020B0604020202020204" pitchFamily="34" charset="0"/>
              <a:buChar char="•"/>
            </a:pPr>
            <a:r>
              <a:rPr lang="ru-RU" dirty="0">
                <a:latin typeface="Univers (Основной текст)"/>
              </a:rPr>
              <a:t>Содержание</a:t>
            </a:r>
          </a:p>
          <a:p>
            <a:pPr marL="285750" indent="-285750">
              <a:lnSpc>
                <a:spcPct val="100000"/>
              </a:lnSpc>
              <a:buFont typeface="Arial" panose="020B0604020202020204" pitchFamily="34" charset="0"/>
              <a:buChar char="•"/>
            </a:pPr>
            <a:r>
              <a:rPr lang="ru-RU" dirty="0">
                <a:latin typeface="Univers (Основной текст)"/>
              </a:rPr>
              <a:t>Введение</a:t>
            </a:r>
          </a:p>
          <a:p>
            <a:pPr marL="285750" indent="-285750">
              <a:lnSpc>
                <a:spcPct val="100000"/>
              </a:lnSpc>
              <a:buFont typeface="Arial" panose="020B0604020202020204" pitchFamily="34" charset="0"/>
              <a:buChar char="•"/>
            </a:pPr>
            <a:r>
              <a:rPr lang="ru-RU" dirty="0">
                <a:latin typeface="Univers (Основной текст)"/>
              </a:rPr>
              <a:t>Основная часть (состоит из 3 глав):</a:t>
            </a:r>
          </a:p>
          <a:p>
            <a:pPr>
              <a:lnSpc>
                <a:spcPct val="100000"/>
              </a:lnSpc>
            </a:pPr>
            <a:r>
              <a:rPr lang="ru-RU" dirty="0">
                <a:latin typeface="Univers (Основной текст)"/>
              </a:rPr>
              <a:t>- Теоретическая часть</a:t>
            </a:r>
          </a:p>
          <a:p>
            <a:pPr>
              <a:lnSpc>
                <a:spcPct val="100000"/>
              </a:lnSpc>
            </a:pPr>
            <a:r>
              <a:rPr lang="ru-RU" dirty="0">
                <a:latin typeface="Univers (Основной текст)"/>
              </a:rPr>
              <a:t>- О заказчике, проекте</a:t>
            </a:r>
          </a:p>
          <a:p>
            <a:pPr>
              <a:lnSpc>
                <a:spcPct val="100000"/>
              </a:lnSpc>
            </a:pPr>
            <a:r>
              <a:rPr lang="ru-RU" dirty="0">
                <a:latin typeface="Univers (Основной текст)"/>
              </a:rPr>
              <a:t>- Проектирование</a:t>
            </a:r>
          </a:p>
          <a:p>
            <a:pPr marL="285750" indent="-285750">
              <a:lnSpc>
                <a:spcPct val="100000"/>
              </a:lnSpc>
              <a:buFont typeface="Arial" panose="020B0604020202020204" pitchFamily="34" charset="0"/>
              <a:buChar char="•"/>
            </a:pPr>
            <a:r>
              <a:rPr lang="ru-RU" dirty="0">
                <a:latin typeface="Univers (Основной текст)"/>
              </a:rPr>
              <a:t>Заключение</a:t>
            </a:r>
          </a:p>
          <a:p>
            <a:pPr marL="285750" indent="-285750">
              <a:lnSpc>
                <a:spcPct val="100000"/>
              </a:lnSpc>
              <a:buFont typeface="Arial" panose="020B0604020202020204" pitchFamily="34" charset="0"/>
              <a:buChar char="•"/>
            </a:pPr>
            <a:r>
              <a:rPr lang="ru-RU" dirty="0">
                <a:latin typeface="Univers (Основной текст)"/>
              </a:rPr>
              <a:t>Список используемых источников</a:t>
            </a:r>
          </a:p>
          <a:p>
            <a:pPr marL="285750" indent="-285750">
              <a:lnSpc>
                <a:spcPct val="100000"/>
              </a:lnSpc>
              <a:buFont typeface="Arial" panose="020B0604020202020204" pitchFamily="34" charset="0"/>
              <a:buChar char="•"/>
            </a:pPr>
            <a:r>
              <a:rPr lang="ru-RU" dirty="0">
                <a:latin typeface="Univers (Основной текст)"/>
              </a:rPr>
              <a:t>Приложения (необязательно)</a:t>
            </a:r>
            <a:endParaRPr lang="ru" dirty="0">
              <a:latin typeface="Univers (Основной текст)"/>
            </a:endParaRPr>
          </a:p>
        </p:txBody>
      </p:sp>
      <p:pic>
        <p:nvPicPr>
          <p:cNvPr id="5" name="Рисунок 4">
            <a:extLst>
              <a:ext uri="{FF2B5EF4-FFF2-40B4-BE49-F238E27FC236}">
                <a16:creationId xmlns:a16="http://schemas.microsoft.com/office/drawing/2014/main" id="{51559318-D900-498F-B566-CBD9803F1DB8}"/>
              </a:ext>
            </a:extLst>
          </p:cNvPr>
          <p:cNvPicPr>
            <a:picLocks noChangeAspect="1"/>
          </p:cNvPicPr>
          <p:nvPr/>
        </p:nvPicPr>
        <p:blipFill>
          <a:blip r:embed="rId4"/>
          <a:stretch>
            <a:fillRect/>
          </a:stretch>
        </p:blipFill>
        <p:spPr>
          <a:xfrm>
            <a:off x="0" y="132731"/>
            <a:ext cx="977242" cy="691730"/>
          </a:xfrm>
          <a:prstGeom prst="rect">
            <a:avLst/>
          </a:prstGeom>
        </p:spPr>
      </p:pic>
    </p:spTree>
    <p:extLst>
      <p:ext uri="{BB962C8B-B14F-4D97-AF65-F5344CB8AC3E}">
        <p14:creationId xmlns:p14="http://schemas.microsoft.com/office/powerpoint/2010/main" val="14502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5698432-2D58-D940-A0AE-7748E2A4879B}"/>
              </a:ext>
            </a:extLst>
          </p:cNvPr>
          <p:cNvSpPr>
            <a:spLocks noGrp="1"/>
          </p:cNvSpPr>
          <p:nvPr>
            <p:ph type="ctrTitle"/>
          </p:nvPr>
        </p:nvSpPr>
        <p:spPr/>
        <p:txBody>
          <a:bodyPr rtlCol="0"/>
          <a:lstStyle/>
          <a:p>
            <a:r>
              <a:rPr lang="ru-RU" dirty="0"/>
              <a:t>ДОПУСК</a:t>
            </a:r>
            <a:endParaRPr lang="ru" dirty="0"/>
          </a:p>
        </p:txBody>
      </p:sp>
      <p:sp>
        <p:nvSpPr>
          <p:cNvPr id="7" name="Подзаголовок 6">
            <a:extLst>
              <a:ext uri="{FF2B5EF4-FFF2-40B4-BE49-F238E27FC236}">
                <a16:creationId xmlns:a16="http://schemas.microsoft.com/office/drawing/2014/main" id="{4C780BDD-62B7-3E51-C2DE-09259F62CC03}"/>
              </a:ext>
            </a:extLst>
          </p:cNvPr>
          <p:cNvSpPr>
            <a:spLocks noGrp="1"/>
          </p:cNvSpPr>
          <p:nvPr>
            <p:ph type="subTitle" idx="1"/>
          </p:nvPr>
        </p:nvSpPr>
        <p:spPr/>
        <p:txBody>
          <a:bodyPr rtlCol="0"/>
          <a:lstStyle/>
          <a:p>
            <a:r>
              <a:rPr lang="ru-RU" dirty="0"/>
              <a:t>Защита дипломного проекта</a:t>
            </a:r>
            <a:endParaRPr lang="ru" dirty="0"/>
          </a:p>
        </p:txBody>
      </p:sp>
      <p:pic>
        <p:nvPicPr>
          <p:cNvPr id="5" name="Рисунок 4">
            <a:extLst>
              <a:ext uri="{FF2B5EF4-FFF2-40B4-BE49-F238E27FC236}">
                <a16:creationId xmlns:a16="http://schemas.microsoft.com/office/drawing/2014/main" id="{229FFC8D-65EE-48CA-B5D5-3CC2B4908974}"/>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289069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8E24D3-07BE-C483-3F42-95EEE83332F6}"/>
              </a:ext>
            </a:extLst>
          </p:cNvPr>
          <p:cNvSpPr>
            <a:spLocks noGrp="1"/>
          </p:cNvSpPr>
          <p:nvPr>
            <p:ph type="title"/>
          </p:nvPr>
        </p:nvSpPr>
        <p:spPr/>
        <p:txBody>
          <a:bodyPr rtlCol="0"/>
          <a:lstStyle/>
          <a:p>
            <a:r>
              <a:rPr lang="ru-RU" dirty="0"/>
              <a:t>ДОПУСК К ЗАЩИТЕ ДИПЛОМНОГО ПРОЕКТА</a:t>
            </a:r>
          </a:p>
        </p:txBody>
      </p:sp>
      <p:sp>
        <p:nvSpPr>
          <p:cNvPr id="63" name="Текст 62">
            <a:extLst>
              <a:ext uri="{FF2B5EF4-FFF2-40B4-BE49-F238E27FC236}">
                <a16:creationId xmlns:a16="http://schemas.microsoft.com/office/drawing/2014/main" id="{9EFE5C42-059F-482E-C029-E8FA5107EEDA}"/>
              </a:ext>
            </a:extLst>
          </p:cNvPr>
          <p:cNvSpPr>
            <a:spLocks noGrp="1"/>
          </p:cNvSpPr>
          <p:nvPr>
            <p:ph sz="quarter" idx="15"/>
          </p:nvPr>
        </p:nvSpPr>
        <p:spPr>
          <a:xfrm>
            <a:off x="1279526" y="914400"/>
            <a:ext cx="4663440" cy="5670550"/>
          </a:xfrm>
        </p:spPr>
        <p:txBody>
          <a:bodyPr rtlCol="0">
            <a:normAutofit lnSpcReduction="10000"/>
          </a:bodyPr>
          <a:lstStyle/>
          <a:p>
            <a:pPr marL="285750" indent="-285750">
              <a:buFont typeface="Arial" panose="020B0604020202020204" pitchFamily="34" charset="0"/>
              <a:buChar char="•"/>
            </a:pPr>
            <a:r>
              <a:rPr lang="ru-RU" dirty="0"/>
              <a:t>К защите дипломного проекта могут быть допущены только те студенты, у которых по всем пройденным дисциплинам стоит аттестация (оценка за экзамен и курсовые работы).</a:t>
            </a:r>
          </a:p>
          <a:p>
            <a:pPr marL="285750" indent="-285750">
              <a:buFont typeface="Arial" panose="020B0604020202020204" pitchFamily="34" charset="0"/>
              <a:buChar char="•"/>
            </a:pPr>
            <a:r>
              <a:rPr lang="ru-RU" dirty="0"/>
              <a:t>Для того, чтобы у студента стояла оценка за экзамены и курсовые работы, необходимо выполнить не менее 70% домашних заданий по пройденной дисциплине.</a:t>
            </a:r>
          </a:p>
          <a:p>
            <a:pPr marL="285750" indent="-285750">
              <a:buFont typeface="Arial" panose="020B0604020202020204" pitchFamily="34" charset="0"/>
              <a:buChar char="•"/>
            </a:pPr>
            <a:r>
              <a:rPr lang="ru-RU" dirty="0"/>
              <a:t>Если электронный журнал не позволяет прикрепить материалы ДЗ (в связи со сроком истечения выполнения), то материалы ДЗ можно направить в личные сообщения учебной части.</a:t>
            </a:r>
          </a:p>
          <a:p>
            <a:pPr marL="285750" indent="-285750">
              <a:buFont typeface="Arial" panose="020B0604020202020204" pitchFamily="34" charset="0"/>
              <a:buChar char="•"/>
            </a:pPr>
            <a:r>
              <a:rPr lang="ru-RU" dirty="0"/>
              <a:t>Также необходимо направить все работы, которые были выполнены в течение всего курса обучения (экзаменационные работы, командные и курсовые проекты), которые будут прикреплены в качестве портфолио студента.</a:t>
            </a:r>
          </a:p>
        </p:txBody>
      </p:sp>
      <p:pic>
        <p:nvPicPr>
          <p:cNvPr id="4" name="Рисунок 3">
            <a:extLst>
              <a:ext uri="{FF2B5EF4-FFF2-40B4-BE49-F238E27FC236}">
                <a16:creationId xmlns:a16="http://schemas.microsoft.com/office/drawing/2014/main" id="{C68D8FFD-CDA4-440B-BE12-500C37D8D448}"/>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154780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8E24D3-07BE-C483-3F42-95EEE83332F6}"/>
              </a:ext>
            </a:extLst>
          </p:cNvPr>
          <p:cNvSpPr>
            <a:spLocks noGrp="1"/>
          </p:cNvSpPr>
          <p:nvPr>
            <p:ph type="title"/>
          </p:nvPr>
        </p:nvSpPr>
        <p:spPr/>
        <p:txBody>
          <a:bodyPr rtlCol="0"/>
          <a:lstStyle/>
          <a:p>
            <a:r>
              <a:rPr lang="ru-RU" dirty="0"/>
              <a:t>ДОПУСК К ЗАЩИТЕ ДИПЛОМНОГО ПРОЕКТА</a:t>
            </a:r>
          </a:p>
        </p:txBody>
      </p:sp>
      <p:sp>
        <p:nvSpPr>
          <p:cNvPr id="63" name="Текст 62">
            <a:extLst>
              <a:ext uri="{FF2B5EF4-FFF2-40B4-BE49-F238E27FC236}">
                <a16:creationId xmlns:a16="http://schemas.microsoft.com/office/drawing/2014/main" id="{9EFE5C42-059F-482E-C029-E8FA5107EEDA}"/>
              </a:ext>
            </a:extLst>
          </p:cNvPr>
          <p:cNvSpPr>
            <a:spLocks noGrp="1"/>
          </p:cNvSpPr>
          <p:nvPr>
            <p:ph sz="quarter" idx="15"/>
          </p:nvPr>
        </p:nvSpPr>
        <p:spPr>
          <a:xfrm>
            <a:off x="1279526" y="1903750"/>
            <a:ext cx="4663440" cy="4681199"/>
          </a:xfrm>
        </p:spPr>
        <p:txBody>
          <a:bodyPr rtlCol="0">
            <a:normAutofit/>
          </a:bodyPr>
          <a:lstStyle/>
          <a:p>
            <a:pPr marL="285750" indent="-285750">
              <a:buFont typeface="Arial" panose="020B0604020202020204" pitchFamily="34" charset="0"/>
              <a:buChar char="•"/>
            </a:pPr>
            <a:r>
              <a:rPr lang="ru-RU" dirty="0"/>
              <a:t>В случае, если студент не защищает дипломный проект, он получает сертификат с указанием пройденных дисциплин и академических часов.</a:t>
            </a:r>
          </a:p>
          <a:p>
            <a:pPr marL="285750" indent="-285750">
              <a:buFont typeface="Arial" panose="020B0604020202020204" pitchFamily="34" charset="0"/>
              <a:buChar char="•"/>
            </a:pPr>
            <a:r>
              <a:rPr lang="ru-RU" dirty="0"/>
              <a:t>В случае, если студент принял решение защищать дипломный проект, в срок до </a:t>
            </a:r>
            <a:r>
              <a:rPr lang="en-US" dirty="0">
                <a:solidFill>
                  <a:srgbClr val="FF0000"/>
                </a:solidFill>
              </a:rPr>
              <a:t>10</a:t>
            </a:r>
            <a:r>
              <a:rPr lang="ru-RU" dirty="0">
                <a:solidFill>
                  <a:srgbClr val="FF0000"/>
                </a:solidFill>
              </a:rPr>
              <a:t>.10.2024 г.</a:t>
            </a:r>
            <a:r>
              <a:rPr lang="ru-RU" dirty="0"/>
              <a:t> он обязуется выполнить все домашние работы в электронном журнале студента и направить их в учебную часть для проверки.</a:t>
            </a:r>
          </a:p>
          <a:p>
            <a:pPr marL="285750" indent="-285750">
              <a:buFont typeface="Arial" panose="020B0604020202020204" pitchFamily="34" charset="0"/>
              <a:buChar char="•"/>
            </a:pPr>
            <a:r>
              <a:rPr lang="ru-RU" dirty="0"/>
              <a:t>(Приложение №1).</a:t>
            </a:r>
          </a:p>
        </p:txBody>
      </p:sp>
      <p:pic>
        <p:nvPicPr>
          <p:cNvPr id="4" name="Рисунок 3">
            <a:extLst>
              <a:ext uri="{FF2B5EF4-FFF2-40B4-BE49-F238E27FC236}">
                <a16:creationId xmlns:a16="http://schemas.microsoft.com/office/drawing/2014/main" id="{1B5333CB-B58C-42F3-98FA-31ABE290D96B}"/>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146825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5698432-2D58-D940-A0AE-7748E2A4879B}"/>
              </a:ext>
            </a:extLst>
          </p:cNvPr>
          <p:cNvSpPr>
            <a:spLocks noGrp="1"/>
          </p:cNvSpPr>
          <p:nvPr>
            <p:ph type="ctrTitle"/>
          </p:nvPr>
        </p:nvSpPr>
        <p:spPr/>
        <p:txBody>
          <a:bodyPr rtlCol="0"/>
          <a:lstStyle/>
          <a:p>
            <a:r>
              <a:rPr lang="ru-RU" dirty="0"/>
              <a:t>Регламент</a:t>
            </a:r>
            <a:endParaRPr lang="ru" dirty="0"/>
          </a:p>
        </p:txBody>
      </p:sp>
      <p:sp>
        <p:nvSpPr>
          <p:cNvPr id="7" name="Подзаголовок 6">
            <a:extLst>
              <a:ext uri="{FF2B5EF4-FFF2-40B4-BE49-F238E27FC236}">
                <a16:creationId xmlns:a16="http://schemas.microsoft.com/office/drawing/2014/main" id="{4C780BDD-62B7-3E51-C2DE-09259F62CC03}"/>
              </a:ext>
            </a:extLst>
          </p:cNvPr>
          <p:cNvSpPr>
            <a:spLocks noGrp="1"/>
          </p:cNvSpPr>
          <p:nvPr>
            <p:ph type="subTitle" idx="1"/>
          </p:nvPr>
        </p:nvSpPr>
        <p:spPr/>
        <p:txBody>
          <a:bodyPr rtlCol="0"/>
          <a:lstStyle/>
          <a:p>
            <a:r>
              <a:rPr lang="ru-RU" dirty="0"/>
              <a:t>По пунктам</a:t>
            </a:r>
            <a:endParaRPr lang="ru" dirty="0"/>
          </a:p>
        </p:txBody>
      </p:sp>
      <p:pic>
        <p:nvPicPr>
          <p:cNvPr id="5" name="Рисунок 4">
            <a:extLst>
              <a:ext uri="{FF2B5EF4-FFF2-40B4-BE49-F238E27FC236}">
                <a16:creationId xmlns:a16="http://schemas.microsoft.com/office/drawing/2014/main" id="{4735909E-6C32-4386-8E2E-F707EA250CB9}"/>
              </a:ext>
            </a:extLst>
          </p:cNvPr>
          <p:cNvPicPr>
            <a:picLocks noChangeAspect="1"/>
          </p:cNvPicPr>
          <p:nvPr/>
        </p:nvPicPr>
        <p:blipFill>
          <a:blip r:embed="rId3"/>
          <a:stretch>
            <a:fillRect/>
          </a:stretch>
        </p:blipFill>
        <p:spPr>
          <a:xfrm>
            <a:off x="0" y="132731"/>
            <a:ext cx="977242" cy="691730"/>
          </a:xfrm>
          <a:prstGeom prst="rect">
            <a:avLst/>
          </a:prstGeom>
        </p:spPr>
      </p:pic>
    </p:spTree>
    <p:extLst>
      <p:ext uri="{BB962C8B-B14F-4D97-AF65-F5344CB8AC3E}">
        <p14:creationId xmlns:p14="http://schemas.microsoft.com/office/powerpoint/2010/main" val="374916872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B16729F-0CF3-48D0-9AFD-AAAEB430921C}">
  <ds:schemaRefs>
    <ds:schemaRef ds:uri="http://schemas.microsoft.com/sharepoint/v3/contenttype/forms"/>
  </ds:schemaRefs>
</ds:datastoreItem>
</file>

<file path=customXml/itemProps2.xml><?xml version="1.0" encoding="utf-8"?>
<ds:datastoreItem xmlns:ds="http://schemas.openxmlformats.org/officeDocument/2006/customXml" ds:itemID="{75F9F641-3334-4981-BACF-D4CA6882C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544979-59F0-4F8D-AA35-90255837C7EE}">
  <ds:schemaRefs>
    <ds:schemaRef ds:uri="http://schemas.microsoft.com/sharepoint/v3"/>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elements/1.1/"/>
    <ds:schemaRef ds:uri="http://schemas.openxmlformats.org/package/2006/metadata/core-properties"/>
    <ds:schemaRef ds:uri="http://purl.org/dc/dcmitype/"/>
    <ds:schemaRef ds:uri="230e9df3-be65-4c73-a93b-d1236ebd677e"/>
    <ds:schemaRef ds:uri="16c05727-aa75-4e4a-9b5f-8a80a1165891"/>
    <ds:schemaRef ds:uri="71af3243-3dd4-4a8d-8c0d-dd76da1f02a5"/>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1332</Words>
  <Application>Microsoft Office PowerPoint</Application>
  <PresentationFormat>Широкоэкранный</PresentationFormat>
  <Paragraphs>120</Paragraphs>
  <Slides>22</Slides>
  <Notes>22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Calibri</vt:lpstr>
      <vt:lpstr>Univers</vt:lpstr>
      <vt:lpstr>Univers (Основной текст)</vt:lpstr>
      <vt:lpstr>GradientVTI</vt:lpstr>
      <vt:lpstr>Дипломный проект</vt:lpstr>
      <vt:lpstr>Вопросы для обсуждения</vt:lpstr>
      <vt:lpstr>Что такое дипломный проект?</vt:lpstr>
      <vt:lpstr>Дипломный проект</vt:lpstr>
      <vt:lpstr>Структура дипломного проекта</vt:lpstr>
      <vt:lpstr>ДОПУСК</vt:lpstr>
      <vt:lpstr>ДОПУСК К ЗАЩИТЕ ДИПЛОМНОГО ПРОЕКТА</vt:lpstr>
      <vt:lpstr>ДОПУСК К ЗАЩИТЕ ДИПЛОМНОГО ПРОЕКТА</vt:lpstr>
      <vt:lpstr>Регламент</vt:lpstr>
      <vt:lpstr>Пункт 1. введение</vt:lpstr>
      <vt:lpstr>Пункт 2. Выбор темы дипломной работы </vt:lpstr>
      <vt:lpstr>Пункт 3. Утверждение темы дипломной работы </vt:lpstr>
      <vt:lpstr>Пункт 4. Работа над дипломной работой </vt:lpstr>
      <vt:lpstr>Пункт 5. Предзащита дипломного проекта </vt:lpstr>
      <vt:lpstr>Пункт 5. Предзащита дипломного проекта </vt:lpstr>
      <vt:lpstr>Пункт 6. Защита дипломного проекта</vt:lpstr>
      <vt:lpstr>Пункт 6. Защита дипломного проекта</vt:lpstr>
      <vt:lpstr>ДИПЛОМНЫЕ РАБОТЫ</vt:lpstr>
      <vt:lpstr>Презентация PowerPoint</vt:lpstr>
      <vt:lpstr>Презентация PowerPoint</vt:lpstr>
      <vt:lpstr>Презентация PowerPoint</vt:lpstr>
      <vt:lpstr>ГОТОВЫ ОТВЕТИТЬ  НА ВАШИ 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2023-12-10T14:43:58Z</dcterms:created>
  <dcterms:modified xsi:type="dcterms:W3CDTF">2024-09-23T07:33:28Z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