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3" r:id="rId3"/>
    <p:sldId id="268" r:id="rId4"/>
    <p:sldId id="273" r:id="rId5"/>
    <p:sldId id="276" r:id="rId6"/>
    <p:sldId id="280" r:id="rId7"/>
    <p:sldId id="284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1094A33C-C0F0-47C0-AB7C-227CCE172B29}">
          <p14:sldIdLst>
            <p14:sldId id="257"/>
            <p14:sldId id="283"/>
            <p14:sldId id="268"/>
            <p14:sldId id="273"/>
            <p14:sldId id="276"/>
            <p14:sldId id="280"/>
            <p14:sldId id="284"/>
            <p14:sldId id="258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81" d="100"/>
          <a:sy n="81" d="100"/>
        </p:scale>
        <p:origin x="-996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291A-5B72-4E27-8954-1FB3FC80CCDD}" type="datetimeFigureOut">
              <a:rPr lang="es-CO" smtClean="0"/>
              <a:t>11/09/2019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134A-EAC3-4EA0-81EE-F2B531F8BA6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1555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291A-5B72-4E27-8954-1FB3FC80CCDD}" type="datetimeFigureOut">
              <a:rPr lang="es-CO" smtClean="0"/>
              <a:t>11/09/2019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134A-EAC3-4EA0-81EE-F2B531F8BA6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4355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291A-5B72-4E27-8954-1FB3FC80CCDD}" type="datetimeFigureOut">
              <a:rPr lang="es-CO" smtClean="0"/>
              <a:t>11/09/2019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134A-EAC3-4EA0-81EE-F2B531F8BA6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0722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291A-5B72-4E27-8954-1FB3FC80CCDD}" type="datetimeFigureOut">
              <a:rPr lang="es-CO" smtClean="0"/>
              <a:t>11/09/2019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134A-EAC3-4EA0-81EE-F2B531F8BA6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8534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291A-5B72-4E27-8954-1FB3FC80CCDD}" type="datetimeFigureOut">
              <a:rPr lang="es-CO" smtClean="0"/>
              <a:t>11/09/2019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134A-EAC3-4EA0-81EE-F2B531F8BA6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7598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291A-5B72-4E27-8954-1FB3FC80CCDD}" type="datetimeFigureOut">
              <a:rPr lang="es-CO" smtClean="0"/>
              <a:t>11/09/2019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134A-EAC3-4EA0-81EE-F2B531F8BA6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6510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291A-5B72-4E27-8954-1FB3FC80CCDD}" type="datetimeFigureOut">
              <a:rPr lang="es-CO" smtClean="0"/>
              <a:t>11/09/2019</a:t>
            </a:fld>
            <a:endParaRPr lang="es-C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134A-EAC3-4EA0-81EE-F2B531F8BA6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9180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291A-5B72-4E27-8954-1FB3FC80CCDD}" type="datetimeFigureOut">
              <a:rPr lang="es-CO" smtClean="0"/>
              <a:t>11/09/2019</a:t>
            </a:fld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134A-EAC3-4EA0-81EE-F2B531F8BA6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0288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291A-5B72-4E27-8954-1FB3FC80CCDD}" type="datetimeFigureOut">
              <a:rPr lang="es-CO" smtClean="0"/>
              <a:t>11/09/2019</a:t>
            </a:fld>
            <a:endParaRPr lang="es-CO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134A-EAC3-4EA0-81EE-F2B531F8BA6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1856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291A-5B72-4E27-8954-1FB3FC80CCDD}" type="datetimeFigureOut">
              <a:rPr lang="es-CO" smtClean="0"/>
              <a:t>11/09/2019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134A-EAC3-4EA0-81EE-F2B531F8BA6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9006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291A-5B72-4E27-8954-1FB3FC80CCDD}" type="datetimeFigureOut">
              <a:rPr lang="es-CO" smtClean="0"/>
              <a:t>11/09/2019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134A-EAC3-4EA0-81EE-F2B531F8BA6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8780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7291A-5B72-4E27-8954-1FB3FC80CCDD}" type="datetimeFigureOut">
              <a:rPr lang="es-CO" smtClean="0"/>
              <a:t>11/09/2019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8134A-EAC3-4EA0-81EE-F2B531F8BA6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4328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260" y="1661013"/>
            <a:ext cx="3742259" cy="466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4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Descripción</a:t>
            </a:r>
            <a:endParaRPr lang="es-CO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52401" y="1418492"/>
            <a:ext cx="8604738" cy="4876800"/>
          </a:xfrm>
        </p:spPr>
        <p:txBody>
          <a:bodyPr>
            <a:noAutofit/>
          </a:bodyPr>
          <a:lstStyle/>
          <a:p>
            <a:pPr algn="just"/>
            <a:r>
              <a:rPr lang="es-CO" dirty="0" smtClean="0"/>
              <a:t>Solo algunas tiendas deportivas Online </a:t>
            </a:r>
            <a:r>
              <a:rPr lang="es-CO" dirty="0"/>
              <a:t>tiene un enfoque a las marcas multinacionales o/e internacionales, otras solo poseen una de las marcas o </a:t>
            </a:r>
            <a:r>
              <a:rPr lang="es-CO" dirty="0" smtClean="0"/>
              <a:t>artículos; </a:t>
            </a:r>
            <a:r>
              <a:rPr lang="es-CO" dirty="0"/>
              <a:t>y están las que no se enfocan en vender unos artículos en común, </a:t>
            </a:r>
            <a:r>
              <a:rPr lang="es-CO" dirty="0" smtClean="0"/>
              <a:t>sino que </a:t>
            </a:r>
            <a:r>
              <a:rPr lang="es-CO" dirty="0"/>
              <a:t>venden todo lo que </a:t>
            </a:r>
            <a:r>
              <a:rPr lang="es-CO" dirty="0" smtClean="0"/>
              <a:t>ellas quieran, </a:t>
            </a:r>
            <a:r>
              <a:rPr lang="es-CO" dirty="0"/>
              <a:t>pero esta última al no enfocarse tiene una categorización muy desordenada perdiendo efectividad. </a:t>
            </a:r>
            <a:r>
              <a:rPr lang="es-CO" dirty="0" smtClean="0"/>
              <a:t>El aplicativo web que vamos a implementar </a:t>
            </a:r>
            <a:r>
              <a:rPr lang="es-CO" dirty="0"/>
              <a:t>tendrá dos </a:t>
            </a:r>
            <a:r>
              <a:rPr lang="es-CO" dirty="0" smtClean="0"/>
              <a:t>perfiles, </a:t>
            </a:r>
            <a:r>
              <a:rPr lang="es-CO" dirty="0"/>
              <a:t>(Usuario-Administrador</a:t>
            </a:r>
            <a:r>
              <a:rPr lang="es-CO" dirty="0" smtClean="0"/>
              <a:t>), </a:t>
            </a:r>
            <a:r>
              <a:rPr lang="es-CO" dirty="0"/>
              <a:t>los usuarios podrá visualizar(precios, promociones, disponibilidad, etc.), también </a:t>
            </a:r>
            <a:r>
              <a:rPr lang="es-CO" dirty="0" smtClean="0"/>
              <a:t>tendrán </a:t>
            </a:r>
            <a:r>
              <a:rPr lang="es-CO" dirty="0"/>
              <a:t>la posibilidad de comprar, separar artículos </a:t>
            </a:r>
            <a:r>
              <a:rPr lang="es-CO" dirty="0" smtClean="0"/>
              <a:t>deportivos, calificarlos y comentarlos.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9311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A7746F7-B808-4865-A009-FB565BD46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57013"/>
            <a:ext cx="7886700" cy="998290"/>
          </a:xfrm>
        </p:spPr>
        <p:txBody>
          <a:bodyPr>
            <a:noAutofit/>
          </a:bodyPr>
          <a:lstStyle/>
          <a:p>
            <a:pPr algn="ctr"/>
            <a:r>
              <a:rPr lang="es-CO" sz="6000" b="1" dirty="0">
                <a:latin typeface="Arial" panose="020B0604020202020204" pitchFamily="34" charset="0"/>
                <a:cs typeface="Arial" panose="020B0604020202020204" pitchFamily="34" charset="0"/>
              </a:rPr>
              <a:t>Planteamiento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B500B97F-8B31-4FC3-85E2-7CF554DA9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08" y="2332892"/>
            <a:ext cx="8510954" cy="3962400"/>
          </a:xfrm>
        </p:spPr>
        <p:txBody>
          <a:bodyPr>
            <a:noAutofit/>
          </a:bodyPr>
          <a:lstStyle/>
          <a:p>
            <a:pPr algn="just"/>
            <a:r>
              <a:rPr lang="es-CO" sz="2200" dirty="0"/>
              <a:t>En la actualidad contamos con muchas marcas de implemento deportivos nacionales e internacionales, todas estas nos ofrecen una gran gama de productos de gran calidad, </a:t>
            </a:r>
            <a:r>
              <a:rPr lang="es-CO" sz="2200" dirty="0" smtClean="0"/>
              <a:t>pero en </a:t>
            </a:r>
            <a:r>
              <a:rPr lang="es-CO" sz="2200" dirty="0"/>
              <a:t>términos de funcionalidad no es fácil conseguir esta variedad en un mismo sitio, entonces de esta situación nos preguntamos ¿cómo podremos ofrecer la fácil accesibilidad a la gran cantidad de </a:t>
            </a:r>
            <a:r>
              <a:rPr lang="es-CO" sz="2200" dirty="0" smtClean="0"/>
              <a:t>implementos </a:t>
            </a:r>
            <a:r>
              <a:rPr lang="es-CO" sz="2200" dirty="0"/>
              <a:t>deportivos de marcas nacionales e internacionales a los compradores de una forma ágil y segura</a:t>
            </a:r>
            <a:r>
              <a:rPr lang="es-CO" sz="2200" dirty="0" smtClean="0"/>
              <a:t>?, En la  </a:t>
            </a:r>
            <a:r>
              <a:rPr lang="es-CO" sz="2200" dirty="0"/>
              <a:t>actualidad contamos con muchas </a:t>
            </a:r>
            <a:r>
              <a:rPr lang="es-CO" sz="2200" dirty="0" smtClean="0"/>
              <a:t>marcas </a:t>
            </a:r>
            <a:r>
              <a:rPr lang="es-CO" sz="2200" dirty="0"/>
              <a:t>de </a:t>
            </a:r>
            <a:r>
              <a:rPr lang="es-CO" sz="2200" dirty="0" smtClean="0"/>
              <a:t>ropa deportiva, </a:t>
            </a:r>
            <a:r>
              <a:rPr lang="es-CO" sz="2200" dirty="0"/>
              <a:t>todas estas nos ofrecen una gran gama de productos. Cada una con sus características, </a:t>
            </a:r>
            <a:r>
              <a:rPr lang="es-CO" sz="2200" dirty="0" smtClean="0"/>
              <a:t>diferencias </a:t>
            </a:r>
            <a:r>
              <a:rPr lang="es-CO" sz="2200" dirty="0"/>
              <a:t>y </a:t>
            </a:r>
            <a:r>
              <a:rPr lang="es-CO" sz="2200" dirty="0" smtClean="0"/>
              <a:t>similitudes. Estas </a:t>
            </a:r>
            <a:r>
              <a:rPr lang="es-CO" sz="2200" dirty="0"/>
              <a:t>marcas cuentan con un gran grupo de seguidores y personas que las prefieren por su comodidad, diseño, calidad entre muchas otras características. </a:t>
            </a:r>
          </a:p>
        </p:txBody>
      </p:sp>
    </p:spTree>
    <p:extLst>
      <p:ext uri="{BB962C8B-B14F-4D97-AF65-F5344CB8AC3E}">
        <p14:creationId xmlns:p14="http://schemas.microsoft.com/office/powerpoint/2010/main" val="139712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B2CAE72-021B-44C7-8F4D-892FAF0D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927" y="108842"/>
            <a:ext cx="7886700" cy="805558"/>
          </a:xfrm>
        </p:spPr>
        <p:txBody>
          <a:bodyPr>
            <a:noAutofit/>
          </a:bodyPr>
          <a:lstStyle/>
          <a:p>
            <a:pPr algn="ctr"/>
            <a:r>
              <a:rPr lang="es-CO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SOLUCIÓN</a:t>
            </a:r>
            <a:endParaRPr lang="es-CO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3CEE417D-0A98-43BA-A58E-5D14EF6FA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08" y="773724"/>
            <a:ext cx="8651629" cy="5345722"/>
          </a:xfrm>
        </p:spPr>
        <p:txBody>
          <a:bodyPr>
            <a:noAutofit/>
          </a:bodyPr>
          <a:lstStyle/>
          <a:p>
            <a:pPr algn="just"/>
            <a:r>
              <a:rPr lang="es-CO" sz="2200" dirty="0" smtClean="0"/>
              <a:t>El cliente </a:t>
            </a:r>
            <a:r>
              <a:rPr lang="es-CO" sz="2200" dirty="0"/>
              <a:t>podrá elegir el producto, agregar al carrito de </a:t>
            </a:r>
            <a:r>
              <a:rPr lang="es-CO" sz="2200" dirty="0" smtClean="0"/>
              <a:t>compras </a:t>
            </a:r>
            <a:r>
              <a:rPr lang="es-CO" sz="2200" dirty="0"/>
              <a:t>y se mostrará los diferentes modos de pagos. Se podrá tener un apartado para que se pueda suscribir y así poder enterarse de todos los descuentos y promociones que se puedan ofrecer</a:t>
            </a:r>
            <a:r>
              <a:rPr lang="es-CO" sz="2200" dirty="0" smtClean="0"/>
              <a:t>.</a:t>
            </a:r>
            <a:endParaRPr lang="es-CO" sz="2200" dirty="0"/>
          </a:p>
          <a:p>
            <a:pPr algn="just"/>
            <a:r>
              <a:rPr lang="es-CO" sz="2200" dirty="0"/>
              <a:t>El proyecto está enfocado en crear </a:t>
            </a:r>
            <a:r>
              <a:rPr lang="es-CO" sz="2200" dirty="0" smtClean="0"/>
              <a:t>un aplicativo </a:t>
            </a:r>
            <a:r>
              <a:rPr lang="es-CO" sz="2200" dirty="0"/>
              <a:t>web de una tienda online netamente de </a:t>
            </a:r>
            <a:r>
              <a:rPr lang="es-CO" sz="2200" dirty="0" smtClean="0"/>
              <a:t>productos </a:t>
            </a:r>
            <a:r>
              <a:rPr lang="es-CO" sz="2200" dirty="0"/>
              <a:t>deportivo, como ropa femenina y masculina, zapatos, gafas, </a:t>
            </a:r>
            <a:r>
              <a:rPr lang="es-CO" sz="2200" dirty="0" smtClean="0"/>
              <a:t>audífonos deportivos, </a:t>
            </a:r>
            <a:r>
              <a:rPr lang="es-CO" sz="2200" dirty="0"/>
              <a:t>entre muchos otros productos. </a:t>
            </a:r>
            <a:endParaRPr lang="es-CO" sz="2200" dirty="0" smtClean="0"/>
          </a:p>
          <a:p>
            <a:pPr algn="just"/>
            <a:r>
              <a:rPr lang="es-CO" sz="2200" dirty="0" smtClean="0"/>
              <a:t>Esta </a:t>
            </a:r>
            <a:r>
              <a:rPr lang="es-CO" sz="2200" dirty="0"/>
              <a:t>tienda tendrá visible en su inicio muchas marcas de tiendas deportivas con las que se tiene convenio para la venta de estos </a:t>
            </a:r>
            <a:r>
              <a:rPr lang="es-CO" sz="2200" dirty="0" smtClean="0"/>
              <a:t>productos, también </a:t>
            </a:r>
            <a:r>
              <a:rPr lang="es-CO" sz="2200" dirty="0"/>
              <a:t>contará con promociones y </a:t>
            </a:r>
            <a:r>
              <a:rPr lang="es-CO" sz="2200" dirty="0" smtClean="0"/>
              <a:t>descuentos. </a:t>
            </a:r>
          </a:p>
          <a:p>
            <a:pPr algn="just"/>
            <a:r>
              <a:rPr lang="es-CO" sz="2200" dirty="0" smtClean="0"/>
              <a:t>se tendrán submenús </a:t>
            </a:r>
            <a:r>
              <a:rPr lang="es-CO" sz="2200" dirty="0"/>
              <a:t>de </a:t>
            </a:r>
            <a:r>
              <a:rPr lang="es-CO" sz="2200" dirty="0" smtClean="0"/>
              <a:t>los </a:t>
            </a:r>
            <a:r>
              <a:rPr lang="es-CO" sz="2200" dirty="0"/>
              <a:t>diferentes </a:t>
            </a:r>
            <a:r>
              <a:rPr lang="es-CO" sz="2200" dirty="0" smtClean="0"/>
              <a:t>categorías </a:t>
            </a:r>
            <a:r>
              <a:rPr lang="es-CO" sz="2200" dirty="0"/>
              <a:t>como: accesorios, </a:t>
            </a:r>
            <a:r>
              <a:rPr lang="es-CO" sz="2200" dirty="0" smtClean="0"/>
              <a:t>artículos </a:t>
            </a:r>
            <a:r>
              <a:rPr lang="es-CO" sz="2200" dirty="0"/>
              <a:t>femeninos </a:t>
            </a:r>
            <a:r>
              <a:rPr lang="es-CO" sz="2200" dirty="0" smtClean="0"/>
              <a:t>,artículos </a:t>
            </a:r>
            <a:r>
              <a:rPr lang="es-CO" sz="2200" dirty="0"/>
              <a:t>masculinos, las diferentes marcas que se </a:t>
            </a:r>
            <a:r>
              <a:rPr lang="es-CO" sz="2200" dirty="0" smtClean="0"/>
              <a:t>tienen, etc. Para una ágil navegación.</a:t>
            </a:r>
            <a:endParaRPr lang="es-CO" sz="2200" dirty="0"/>
          </a:p>
          <a:p>
            <a:pPr algn="just"/>
            <a:r>
              <a:rPr lang="es-CO" sz="2200" dirty="0"/>
              <a:t>Al elegir un articulo se mostrara las diferentes formas de pagos y </a:t>
            </a:r>
            <a:r>
              <a:rPr lang="es-CO" sz="2200" dirty="0" smtClean="0"/>
              <a:t>envíos según se requiera.</a:t>
            </a:r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102939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D1B9A69-28E5-45A1-9CF1-FE826FBEE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2059292"/>
          </a:xfrm>
        </p:spPr>
        <p:txBody>
          <a:bodyPr>
            <a:noAutofit/>
          </a:bodyPr>
          <a:lstStyle/>
          <a:p>
            <a:pPr algn="ctr"/>
            <a:r>
              <a:rPr lang="es-CO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Logo Bernong Shop</a:t>
            </a:r>
            <a:endParaRPr lang="es-CO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647" y="1902398"/>
            <a:ext cx="3351505" cy="4181879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5479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sz="6000" b="1" dirty="0">
                <a:latin typeface="Arial" panose="020B0604020202020204" pitchFamily="34" charset="0"/>
                <a:cs typeface="Arial" panose="020B0604020202020204" pitchFamily="34" charset="0"/>
              </a:rPr>
              <a:t>OBJETIVO GENERAL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98281" y="1825625"/>
            <a:ext cx="7167196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CO" sz="4800" dirty="0"/>
              <a:t>Crear </a:t>
            </a:r>
            <a:r>
              <a:rPr lang="es-CO" sz="4800" dirty="0" smtClean="0"/>
              <a:t>un aplicativo web </a:t>
            </a:r>
            <a:r>
              <a:rPr lang="es-CO" sz="4800" dirty="0"/>
              <a:t>donde los usuarios puedan </a:t>
            </a:r>
            <a:r>
              <a:rPr lang="es-CO" sz="4800" dirty="0" smtClean="0"/>
              <a:t>comprar, cotizar, reservar comentar, puntuar y solicitar envíos de artículos deportivos multimarca, todo en un mismo lugar.</a:t>
            </a:r>
            <a:endParaRPr lang="es-CO" sz="4800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1250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7604" y="0"/>
            <a:ext cx="7886700" cy="1325563"/>
          </a:xfrm>
        </p:spPr>
        <p:txBody>
          <a:bodyPr/>
          <a:lstStyle/>
          <a:p>
            <a:pPr algn="just"/>
            <a:r>
              <a:rPr lang="es-CO" sz="5400" b="1" dirty="0">
                <a:latin typeface="Arial" panose="020B0604020202020204" pitchFamily="34" charset="0"/>
                <a:cs typeface="Arial" panose="020B0604020202020204" pitchFamily="34" charset="0"/>
              </a:rPr>
              <a:t>Diagrama </a:t>
            </a:r>
            <a:r>
              <a:rPr lang="es-CO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 flujos</a:t>
            </a:r>
            <a:endParaRPr lang="es-CO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938" y="1043354"/>
            <a:ext cx="4478216" cy="5814645"/>
          </a:xfrm>
        </p:spPr>
      </p:pic>
    </p:spTree>
    <p:extLst>
      <p:ext uri="{BB962C8B-B14F-4D97-AF65-F5344CB8AC3E}">
        <p14:creationId xmlns:p14="http://schemas.microsoft.com/office/powerpoint/2010/main" val="24657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93903" y="2097248"/>
            <a:ext cx="7886700" cy="184170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CO" sz="2600" dirty="0" err="1" smtClean="0"/>
              <a:t>Maikol</a:t>
            </a:r>
            <a:r>
              <a:rPr lang="es-CO" sz="2600" dirty="0" smtClean="0"/>
              <a:t> </a:t>
            </a:r>
            <a:r>
              <a:rPr lang="es-CO" sz="2600" dirty="0" err="1" smtClean="0"/>
              <a:t>jimenez</a:t>
            </a:r>
            <a:endParaRPr lang="es-CO" sz="2600" dirty="0"/>
          </a:p>
          <a:p>
            <a:pPr marL="0" indent="0" algn="ctr">
              <a:buNone/>
            </a:pPr>
            <a:r>
              <a:rPr lang="es-CO" sz="2600" dirty="0" smtClean="0"/>
              <a:t>maicol_jimenez82121@elpoli.edu.co</a:t>
            </a:r>
          </a:p>
          <a:p>
            <a:pPr marL="0" indent="0" algn="ctr">
              <a:buNone/>
            </a:pPr>
            <a:r>
              <a:rPr lang="es-CO" sz="2600" dirty="0" smtClean="0"/>
              <a:t>Sebastián Ortiz Isaza</a:t>
            </a:r>
          </a:p>
          <a:p>
            <a:pPr marL="0" indent="0" algn="ctr">
              <a:buNone/>
            </a:pPr>
            <a:r>
              <a:rPr lang="es-CO" sz="2600" dirty="0" smtClean="0"/>
              <a:t>Sebastian_ortiz82141@elpoli.edu.co</a:t>
            </a:r>
            <a:endParaRPr lang="es-CO" sz="2600" dirty="0"/>
          </a:p>
        </p:txBody>
      </p:sp>
    </p:spTree>
    <p:extLst>
      <p:ext uri="{BB962C8B-B14F-4D97-AF65-F5344CB8AC3E}">
        <p14:creationId xmlns:p14="http://schemas.microsoft.com/office/powerpoint/2010/main" val="158564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449</Words>
  <Application>Microsoft Office PowerPoint</Application>
  <PresentationFormat>Presentación en pantalla 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Presentación de PowerPoint</vt:lpstr>
      <vt:lpstr>Descripción</vt:lpstr>
      <vt:lpstr>Planteamiento del Problema</vt:lpstr>
      <vt:lpstr>SOLUCIÓN</vt:lpstr>
      <vt:lpstr>Logo Bernong Shop</vt:lpstr>
      <vt:lpstr>OBJETIVO GENERAL</vt:lpstr>
      <vt:lpstr>Diagrama de flujos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</dc:title>
  <dc:creator>Liceth Catalina Cano Gonzalez</dc:creator>
  <cp:lastModifiedBy>Sebastian</cp:lastModifiedBy>
  <cp:revision>23</cp:revision>
  <dcterms:created xsi:type="dcterms:W3CDTF">2018-02-19T15:27:21Z</dcterms:created>
  <dcterms:modified xsi:type="dcterms:W3CDTF">2019-09-12T03:26:31Z</dcterms:modified>
</cp:coreProperties>
</file>