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4"/>
    <p:restoredTop sz="94702"/>
  </p:normalViewPr>
  <p:slideViewPr>
    <p:cSldViewPr snapToGrid="0">
      <p:cViewPr varScale="1">
        <p:scale>
          <a:sx n="85" d="100"/>
          <a:sy n="85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4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63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6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7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4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98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6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C7A1-8AC7-3042-837B-923DD8A263EE}" type="datetimeFigureOut">
              <a:rPr lang="de-DE" smtClean="0"/>
              <a:t>23.04.23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451C-B136-2045-A52A-E6B1CDF5E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E1C0FB7-88E7-1825-1C2A-8FAF5C713A18}"/>
              </a:ext>
            </a:extLst>
          </p:cNvPr>
          <p:cNvSpPr/>
          <p:nvPr/>
        </p:nvSpPr>
        <p:spPr>
          <a:xfrm>
            <a:off x="195375" y="191386"/>
            <a:ext cx="6467249" cy="11834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346BC0-D40B-7F31-B09A-5F19F0FC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82492" y="1813055"/>
            <a:ext cx="8601740" cy="11108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039B4A-1183-7F1A-A5A3-0A697A303BE4}"/>
              </a:ext>
            </a:extLst>
          </p:cNvPr>
          <p:cNvSpPr txBox="1"/>
          <p:nvPr/>
        </p:nvSpPr>
        <p:spPr>
          <a:xfrm>
            <a:off x="2076994" y="72411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&lt;h1&gt;Nebenverdienst&lt;/h1&gt;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A78CF1-4863-8648-7FA5-D2FC9E86E9DC}"/>
              </a:ext>
            </a:extLst>
          </p:cNvPr>
          <p:cNvSpPr txBox="1"/>
          <p:nvPr/>
        </p:nvSpPr>
        <p:spPr>
          <a:xfrm>
            <a:off x="7442791" y="908785"/>
            <a:ext cx="552893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User-Story:</a:t>
            </a:r>
          </a:p>
          <a:p>
            <a:r>
              <a:rPr lang="de-DE" dirty="0"/>
              <a:t>Nebenverdienstrechner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sz="1400" dirty="0"/>
              <a:t>Soll aus der Sicht des Users der verdient entstehen</a:t>
            </a:r>
            <a:endParaRPr lang="de-DE" sz="1400" b="1" dirty="0"/>
          </a:p>
          <a:p>
            <a:pPr marL="285750" indent="-285750">
              <a:buFontTx/>
              <a:buChar char="-"/>
            </a:pPr>
            <a:r>
              <a:rPr lang="de-DE" sz="1400" b="1" dirty="0"/>
              <a:t>Dashboard:</a:t>
            </a:r>
            <a:r>
              <a:rPr lang="de-DE" sz="1400" dirty="0"/>
              <a:t> Wann, Wo, Was, Uhrzeit, Dauer, Euro h oder Euro Tag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Per Touch markieren ob </a:t>
            </a:r>
            <a:r>
              <a:rPr lang="de-DE" sz="1400" b="1" dirty="0"/>
              <a:t>abgerechnet</a:t>
            </a:r>
            <a:r>
              <a:rPr lang="de-DE" sz="1400" dirty="0"/>
              <a:t> oder </a:t>
            </a:r>
            <a:r>
              <a:rPr lang="de-DE" sz="1400" b="1" dirty="0"/>
              <a:t>bezahlt</a:t>
            </a:r>
            <a:r>
              <a:rPr lang="de-DE" sz="1400" dirty="0"/>
              <a:t> (ggf. mit Icon lösen)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Summen sollen je MONAT zusammengerechnet werden, wenn sie den Status bezahlt haben</a:t>
            </a:r>
          </a:p>
          <a:p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Mit + Button neue Tätigkeit eintragen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Neuer Eintrag soll immer oben erscheinen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* es öffnet sich auf + ein Dialog mit den Inputs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** im Dialog: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1. WANN - ein Date Picker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2. WO - Text &lt;</a:t>
            </a:r>
            <a:r>
              <a:rPr lang="de-DE" sz="1400" dirty="0" err="1"/>
              <a:t>input</a:t>
            </a:r>
            <a:r>
              <a:rPr lang="de-DE" sz="14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3. WAS - Text &lt;</a:t>
            </a:r>
            <a:r>
              <a:rPr lang="de-DE" sz="1400" dirty="0" err="1"/>
              <a:t>input</a:t>
            </a:r>
            <a:r>
              <a:rPr lang="de-DE" sz="14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4. UHRZEIT – Recherche nach Time Picker ???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5. DAUER: Dropdown h (</a:t>
            </a:r>
            <a:r>
              <a:rPr lang="de-DE" sz="1400" dirty="0" err="1"/>
              <a:t>max</a:t>
            </a:r>
            <a:r>
              <a:rPr lang="de-DE" sz="1400" dirty="0"/>
              <a:t> 24h)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6. EURO : - RATIO-Button :   -     EURO je Stunde</a:t>
            </a:r>
          </a:p>
          <a:p>
            <a:pPr marL="3028950" lvl="6" indent="-285750">
              <a:buFontTx/>
              <a:buChar char="-"/>
            </a:pPr>
            <a:r>
              <a:rPr lang="de-DE" sz="1400" dirty="0"/>
              <a:t>EURO TAG</a:t>
            </a:r>
          </a:p>
          <a:p>
            <a:pPr lvl="6"/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Status: erstellt (</a:t>
            </a:r>
            <a:r>
              <a:rPr lang="de-DE" sz="1400" dirty="0" err="1"/>
              <a:t>default</a:t>
            </a:r>
            <a:r>
              <a:rPr lang="de-DE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** IM Dialog: Speichern / Eingabe löschen / Close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 Dialog werden werde gespeichert und im </a:t>
            </a:r>
            <a:r>
              <a:rPr lang="de-DE" sz="1400" b="1" dirty="0"/>
              <a:t>Dashboard</a:t>
            </a:r>
            <a:r>
              <a:rPr lang="de-DE" sz="1400" dirty="0"/>
              <a:t> angezeigt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Mit – Button Tätigkeit löschen (</a:t>
            </a:r>
            <a:r>
              <a:rPr lang="de-DE" sz="1400" dirty="0" err="1"/>
              <a:t>Abrage</a:t>
            </a:r>
            <a:r>
              <a:rPr lang="de-DE" sz="1400" dirty="0"/>
              <a:t>: „Bist du sicher?“)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Backend zur Speicherung der Daten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Login: Damit Daten User Spezifisch gespeichert werden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C237F-C911-2766-7A46-683B1225487D}"/>
              </a:ext>
            </a:extLst>
          </p:cNvPr>
          <p:cNvSpPr txBox="1"/>
          <p:nvPr/>
        </p:nvSpPr>
        <p:spPr>
          <a:xfrm>
            <a:off x="9888280" y="7588241"/>
            <a:ext cx="55289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Side Quest:</a:t>
            </a:r>
          </a:p>
          <a:p>
            <a:r>
              <a:rPr lang="de-DE" dirty="0"/>
              <a:t>Nebenverdienstrechner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sz="1400" dirty="0"/>
              <a:t>Im Dashboard soll die Summe vom aktuellen Monat angezeigt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Summen sollen über einen eingestellten Zeitraum errechnet werden können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Kann als Excel exportiert werden (optional)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10C2D3-356F-9453-7892-137814F0D9CE}"/>
              </a:ext>
            </a:extLst>
          </p:cNvPr>
          <p:cNvSpPr/>
          <p:nvPr/>
        </p:nvSpPr>
        <p:spPr>
          <a:xfrm>
            <a:off x="418650" y="1522242"/>
            <a:ext cx="1814192" cy="1665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83624B-5A15-D39D-19CF-0DAFBEEA61F2}"/>
              </a:ext>
            </a:extLst>
          </p:cNvPr>
          <p:cNvSpPr txBox="1"/>
          <p:nvPr/>
        </p:nvSpPr>
        <p:spPr>
          <a:xfrm>
            <a:off x="418649" y="152982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&lt;h2&gt;Aktueller Monat&lt;/h2&gt;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D7DD3D-C4CA-0C71-24E0-6373CE9BA198}"/>
              </a:ext>
            </a:extLst>
          </p:cNvPr>
          <p:cNvSpPr/>
          <p:nvPr/>
        </p:nvSpPr>
        <p:spPr>
          <a:xfrm>
            <a:off x="595537" y="4729061"/>
            <a:ext cx="5666924" cy="725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0A3B282-C9FF-ABD7-CADB-8AC259D7CA6C}"/>
              </a:ext>
            </a:extLst>
          </p:cNvPr>
          <p:cNvSpPr txBox="1"/>
          <p:nvPr/>
        </p:nvSpPr>
        <p:spPr>
          <a:xfrm>
            <a:off x="323074" y="4942075"/>
            <a:ext cx="627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Wann		Wo		Was		Uhrzeit	Dauer		Verdienst in €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661471-B3D7-9A63-7D7D-3BC2BDB1F3D8}"/>
              </a:ext>
            </a:extLst>
          </p:cNvPr>
          <p:cNvSpPr/>
          <p:nvPr/>
        </p:nvSpPr>
        <p:spPr>
          <a:xfrm>
            <a:off x="750028" y="1969902"/>
            <a:ext cx="1025609" cy="1029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D22F6A7-8782-86F3-0CD6-4A8D39DD5321}"/>
              </a:ext>
            </a:extLst>
          </p:cNvPr>
          <p:cNvSpPr txBox="1"/>
          <p:nvPr/>
        </p:nvSpPr>
        <p:spPr>
          <a:xfrm>
            <a:off x="446451" y="2324874"/>
            <a:ext cx="164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320,00 €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21CB3-D1B3-B50D-1A59-CA81DEDD1B04}"/>
              </a:ext>
            </a:extLst>
          </p:cNvPr>
          <p:cNvSpPr/>
          <p:nvPr/>
        </p:nvSpPr>
        <p:spPr>
          <a:xfrm>
            <a:off x="3136604" y="3872339"/>
            <a:ext cx="584791" cy="56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3DA8ED-9ABA-D84F-177D-60282979A914}"/>
              </a:ext>
            </a:extLst>
          </p:cNvPr>
          <p:cNvSpPr txBox="1"/>
          <p:nvPr/>
        </p:nvSpPr>
        <p:spPr>
          <a:xfrm>
            <a:off x="269803" y="3772175"/>
            <a:ext cx="6275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3EBE7D-4F40-A677-7172-C72F12972CB6}"/>
              </a:ext>
            </a:extLst>
          </p:cNvPr>
          <p:cNvSpPr txBox="1"/>
          <p:nvPr/>
        </p:nvSpPr>
        <p:spPr>
          <a:xfrm>
            <a:off x="259059" y="4502535"/>
            <a:ext cx="1983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statische Headline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DF8DEE8-532B-BBEB-F124-B8FBE970FB23}"/>
              </a:ext>
            </a:extLst>
          </p:cNvPr>
          <p:cNvSpPr/>
          <p:nvPr/>
        </p:nvSpPr>
        <p:spPr>
          <a:xfrm>
            <a:off x="595537" y="5777789"/>
            <a:ext cx="5666924" cy="72501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9A5CD5A-3DC2-51DE-72D3-819DC38BE705}"/>
              </a:ext>
            </a:extLst>
          </p:cNvPr>
          <p:cNvSpPr txBox="1"/>
          <p:nvPr/>
        </p:nvSpPr>
        <p:spPr>
          <a:xfrm>
            <a:off x="595537" y="5965383"/>
            <a:ext cx="566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02.04.2023   </a:t>
            </a:r>
            <a:r>
              <a:rPr lang="de-DE" sz="1400" dirty="0" err="1"/>
              <a:t>Cosmopolar</a:t>
            </a:r>
            <a:r>
              <a:rPr lang="de-DE" sz="1400" dirty="0"/>
              <a:t>  Bar                 17.00 – 23.00   6                         75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82CE4B-97DF-3FFC-3465-4BF334411E2B}"/>
              </a:ext>
            </a:extLst>
          </p:cNvPr>
          <p:cNvSpPr/>
          <p:nvPr/>
        </p:nvSpPr>
        <p:spPr>
          <a:xfrm>
            <a:off x="595538" y="6616259"/>
            <a:ext cx="5666924" cy="7250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BB52763-BBB1-AD2E-0FBA-AE95134DC173}"/>
              </a:ext>
            </a:extLst>
          </p:cNvPr>
          <p:cNvSpPr txBox="1"/>
          <p:nvPr/>
        </p:nvSpPr>
        <p:spPr>
          <a:xfrm>
            <a:off x="595538" y="6803853"/>
            <a:ext cx="566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02.04.2023   </a:t>
            </a:r>
            <a:r>
              <a:rPr lang="de-DE" sz="1400" dirty="0" err="1"/>
              <a:t>Cosmopolar</a:t>
            </a:r>
            <a:r>
              <a:rPr lang="de-DE" sz="1400" dirty="0"/>
              <a:t>  Bar                 17.00 – 23.00   6                         75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C20A400-885F-E6D4-7F92-792947829C10}"/>
              </a:ext>
            </a:extLst>
          </p:cNvPr>
          <p:cNvSpPr/>
          <p:nvPr/>
        </p:nvSpPr>
        <p:spPr>
          <a:xfrm>
            <a:off x="595539" y="7454729"/>
            <a:ext cx="5666924" cy="7250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789595B-BAFE-69CB-5CAA-C48EACBE211A}"/>
              </a:ext>
            </a:extLst>
          </p:cNvPr>
          <p:cNvSpPr txBox="1"/>
          <p:nvPr/>
        </p:nvSpPr>
        <p:spPr>
          <a:xfrm>
            <a:off x="595539" y="7642323"/>
            <a:ext cx="566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02.04.2023   </a:t>
            </a:r>
            <a:r>
              <a:rPr lang="de-DE" sz="1400" dirty="0" err="1"/>
              <a:t>Cosmopolar</a:t>
            </a:r>
            <a:r>
              <a:rPr lang="de-DE" sz="1400" dirty="0"/>
              <a:t>  Bar                 17.00 – 23.00   6                         75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E61565A-16C6-3687-055D-583B2A8B18BB}"/>
              </a:ext>
            </a:extLst>
          </p:cNvPr>
          <p:cNvSpPr/>
          <p:nvPr/>
        </p:nvSpPr>
        <p:spPr>
          <a:xfrm>
            <a:off x="595540" y="8293199"/>
            <a:ext cx="5666924" cy="7250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3E4C809-C60E-F03C-436D-36DA33C5A94D}"/>
              </a:ext>
            </a:extLst>
          </p:cNvPr>
          <p:cNvSpPr txBox="1"/>
          <p:nvPr/>
        </p:nvSpPr>
        <p:spPr>
          <a:xfrm>
            <a:off x="595540" y="8480793"/>
            <a:ext cx="566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02.04.2023   </a:t>
            </a:r>
            <a:r>
              <a:rPr lang="de-DE" sz="1400" dirty="0" err="1"/>
              <a:t>Cosmopolar</a:t>
            </a:r>
            <a:r>
              <a:rPr lang="de-DE" sz="1400" dirty="0"/>
              <a:t>  Bar                 17.00 – 23.00   6                         75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0BC514E-0C69-1115-20DC-65AC8D31B25C}"/>
              </a:ext>
            </a:extLst>
          </p:cNvPr>
          <p:cNvSpPr/>
          <p:nvPr/>
        </p:nvSpPr>
        <p:spPr>
          <a:xfrm>
            <a:off x="595541" y="9131669"/>
            <a:ext cx="5666924" cy="7250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EE6E6EC-E09B-99C0-0FE7-0DE96D9C2024}"/>
              </a:ext>
            </a:extLst>
          </p:cNvPr>
          <p:cNvSpPr txBox="1"/>
          <p:nvPr/>
        </p:nvSpPr>
        <p:spPr>
          <a:xfrm>
            <a:off x="595541" y="9319263"/>
            <a:ext cx="566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02.04.2023   </a:t>
            </a:r>
            <a:r>
              <a:rPr lang="de-DE" sz="1400" dirty="0" err="1"/>
              <a:t>Cosmopolar</a:t>
            </a:r>
            <a:r>
              <a:rPr lang="de-DE" sz="1400" dirty="0"/>
              <a:t>  Bar                 17.00 – 23.00   6                         75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3B8156C-378A-92FA-4DA3-0DE3B2468F19}"/>
              </a:ext>
            </a:extLst>
          </p:cNvPr>
          <p:cNvSpPr txBox="1"/>
          <p:nvPr/>
        </p:nvSpPr>
        <p:spPr>
          <a:xfrm>
            <a:off x="291065" y="5537294"/>
            <a:ext cx="1983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dynamische Felder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82CEB4-A4EC-F151-173E-F17AFB0438A5}"/>
              </a:ext>
            </a:extLst>
          </p:cNvPr>
          <p:cNvSpPr txBox="1"/>
          <p:nvPr/>
        </p:nvSpPr>
        <p:spPr>
          <a:xfrm>
            <a:off x="4836530" y="11493190"/>
            <a:ext cx="1983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Overflow scroll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360B3A1-295A-E6AD-3269-6D521C9632FF}"/>
              </a:ext>
            </a:extLst>
          </p:cNvPr>
          <p:cNvSpPr/>
          <p:nvPr/>
        </p:nvSpPr>
        <p:spPr>
          <a:xfrm>
            <a:off x="323074" y="395695"/>
            <a:ext cx="6211853" cy="1140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6802E1D-07C9-D689-E109-2E9FDBC4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0" y="3831195"/>
            <a:ext cx="2102722" cy="386573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4D79D6F0-2A1D-0C5A-8BCF-2B4024F11AD3}"/>
              </a:ext>
            </a:extLst>
          </p:cNvPr>
          <p:cNvSpPr txBox="1"/>
          <p:nvPr/>
        </p:nvSpPr>
        <p:spPr>
          <a:xfrm>
            <a:off x="6044748" y="6035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⚙️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F90142E-1657-AF19-FB86-EBA45E795FB6}"/>
              </a:ext>
            </a:extLst>
          </p:cNvPr>
          <p:cNvCxnSpPr>
            <a:cxnSpLocks/>
          </p:cNvCxnSpPr>
          <p:nvPr/>
        </p:nvCxnSpPr>
        <p:spPr>
          <a:xfrm flipH="1" flipV="1">
            <a:off x="6434158" y="9533865"/>
            <a:ext cx="1582791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A58A5F3-351F-EC3E-C759-73A37F7A8A77}"/>
              </a:ext>
            </a:extLst>
          </p:cNvPr>
          <p:cNvSpPr txBox="1"/>
          <p:nvPr/>
        </p:nvSpPr>
        <p:spPr>
          <a:xfrm>
            <a:off x="8016949" y="10033222"/>
            <a:ext cx="552893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klick von Zahnrad öffnet sich ein </a:t>
            </a:r>
            <a:r>
              <a:rPr lang="de-DE" dirty="0" err="1"/>
              <a:t>dialog</a:t>
            </a:r>
            <a:r>
              <a:rPr lang="de-DE" dirty="0"/>
              <a:t> und man kann den </a:t>
            </a:r>
            <a:r>
              <a:rPr lang="de-DE" dirty="0" err="1"/>
              <a:t>status</a:t>
            </a:r>
            <a:r>
              <a:rPr lang="de-DE" dirty="0"/>
              <a:t> von erstellt (</a:t>
            </a:r>
            <a:r>
              <a:rPr lang="de-DE" dirty="0" err="1"/>
              <a:t>default</a:t>
            </a:r>
            <a:r>
              <a:rPr lang="de-DE" dirty="0"/>
              <a:t>) ändern auf </a:t>
            </a:r>
          </a:p>
          <a:p>
            <a:r>
              <a:rPr lang="de-DE" dirty="0"/>
              <a:t>&gt;&gt;&gt; Rechnung erstellt / abgerechnet </a:t>
            </a:r>
            <a:r>
              <a:rPr lang="de-DE" i="1" dirty="0"/>
              <a:t>oder</a:t>
            </a:r>
          </a:p>
          <a:p>
            <a:r>
              <a:rPr lang="de-DE" dirty="0"/>
              <a:t>&gt;&gt;&gt; Bezahlt</a:t>
            </a:r>
          </a:p>
          <a:p>
            <a:r>
              <a:rPr lang="de-DE" dirty="0"/>
              <a:t>Hintergrund und Status ändern sich dann</a:t>
            </a:r>
          </a:p>
          <a:p>
            <a:endParaRPr lang="de-DE" dirty="0"/>
          </a:p>
          <a:p>
            <a:endParaRPr lang="de-DE" sz="14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319DAA6-1BCA-D88B-8A26-79ACD2B2E55D}"/>
              </a:ext>
            </a:extLst>
          </p:cNvPr>
          <p:cNvSpPr/>
          <p:nvPr/>
        </p:nvSpPr>
        <p:spPr>
          <a:xfrm>
            <a:off x="4586622" y="3657962"/>
            <a:ext cx="1639788" cy="84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3BA2109-2289-C6FE-14CD-636BD76A7765}"/>
              </a:ext>
            </a:extLst>
          </p:cNvPr>
          <p:cNvSpPr txBox="1"/>
          <p:nvPr/>
        </p:nvSpPr>
        <p:spPr>
          <a:xfrm>
            <a:off x="4781408" y="3744487"/>
            <a:ext cx="152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Tätigkeit erstellt</a:t>
            </a:r>
          </a:p>
          <a:p>
            <a:r>
              <a:rPr lang="de-DE" sz="1200" dirty="0"/>
              <a:t>Tätigkeit abgerechnet</a:t>
            </a:r>
          </a:p>
          <a:p>
            <a:r>
              <a:rPr lang="de-DE" sz="1200" dirty="0"/>
              <a:t>Tätigkeit bezahlt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A116F4-09E5-FD3C-62ED-0E03952FBC10}"/>
              </a:ext>
            </a:extLst>
          </p:cNvPr>
          <p:cNvSpPr/>
          <p:nvPr/>
        </p:nvSpPr>
        <p:spPr>
          <a:xfrm>
            <a:off x="4613234" y="3719022"/>
            <a:ext cx="204012" cy="205441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0051081-9320-523F-C3B9-DE290389DDC7}"/>
              </a:ext>
            </a:extLst>
          </p:cNvPr>
          <p:cNvSpPr/>
          <p:nvPr/>
        </p:nvSpPr>
        <p:spPr>
          <a:xfrm>
            <a:off x="4614151" y="3955042"/>
            <a:ext cx="204012" cy="205441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73D276E-2B16-846B-4EBB-A8CF0317DC6C}"/>
              </a:ext>
            </a:extLst>
          </p:cNvPr>
          <p:cNvSpPr/>
          <p:nvPr/>
        </p:nvSpPr>
        <p:spPr>
          <a:xfrm>
            <a:off x="4615068" y="4191062"/>
            <a:ext cx="204012" cy="205441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4B8881D-1448-D3FA-6182-1876E1842954}"/>
              </a:ext>
            </a:extLst>
          </p:cNvPr>
          <p:cNvSpPr txBox="1"/>
          <p:nvPr/>
        </p:nvSpPr>
        <p:spPr>
          <a:xfrm>
            <a:off x="6044995" y="6856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⚙️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BA22817-3CFB-1841-C445-4C1605F866FF}"/>
              </a:ext>
            </a:extLst>
          </p:cNvPr>
          <p:cNvSpPr txBox="1"/>
          <p:nvPr/>
        </p:nvSpPr>
        <p:spPr>
          <a:xfrm>
            <a:off x="6046017" y="7655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⚙️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E6D41F5-669D-376C-2DF2-8089C4EAE2A4}"/>
              </a:ext>
            </a:extLst>
          </p:cNvPr>
          <p:cNvSpPr txBox="1"/>
          <p:nvPr/>
        </p:nvSpPr>
        <p:spPr>
          <a:xfrm>
            <a:off x="6047039" y="84549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⚙️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BF965AC-60B1-F9C8-0112-7585C7E424AE}"/>
              </a:ext>
            </a:extLst>
          </p:cNvPr>
          <p:cNvSpPr txBox="1"/>
          <p:nvPr/>
        </p:nvSpPr>
        <p:spPr>
          <a:xfrm>
            <a:off x="6048061" y="93071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⚙️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1A4C032B-CF40-FE25-E559-6EF7B35CBD0C}"/>
              </a:ext>
            </a:extLst>
          </p:cNvPr>
          <p:cNvSpPr/>
          <p:nvPr/>
        </p:nvSpPr>
        <p:spPr>
          <a:xfrm>
            <a:off x="2454920" y="1516294"/>
            <a:ext cx="1814192" cy="1665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23282B2-7E05-C0FC-BF4F-232F7327401A}"/>
              </a:ext>
            </a:extLst>
          </p:cNvPr>
          <p:cNvSpPr txBox="1"/>
          <p:nvPr/>
        </p:nvSpPr>
        <p:spPr>
          <a:xfrm>
            <a:off x="2454919" y="1523878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&lt;h2&gt;Offene Beträge&lt;/h2&gt;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6780776-DDE5-07C9-15B5-2D3BAAF50FB8}"/>
              </a:ext>
            </a:extLst>
          </p:cNvPr>
          <p:cNvSpPr/>
          <p:nvPr/>
        </p:nvSpPr>
        <p:spPr>
          <a:xfrm>
            <a:off x="2786298" y="1963954"/>
            <a:ext cx="1025609" cy="1029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84293D0-19D9-4190-FC28-89144BF9750E}"/>
              </a:ext>
            </a:extLst>
          </p:cNvPr>
          <p:cNvSpPr txBox="1"/>
          <p:nvPr/>
        </p:nvSpPr>
        <p:spPr>
          <a:xfrm>
            <a:off x="2482721" y="2318926"/>
            <a:ext cx="164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150,00 €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1D448EA-D9D6-D2BF-2562-EAB9365F1836}"/>
              </a:ext>
            </a:extLst>
          </p:cNvPr>
          <p:cNvSpPr/>
          <p:nvPr/>
        </p:nvSpPr>
        <p:spPr>
          <a:xfrm>
            <a:off x="4512402" y="1510347"/>
            <a:ext cx="1814192" cy="1665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D31980E-715C-D35E-809F-7F64EFC76BD3}"/>
              </a:ext>
            </a:extLst>
          </p:cNvPr>
          <p:cNvSpPr txBox="1"/>
          <p:nvPr/>
        </p:nvSpPr>
        <p:spPr>
          <a:xfrm>
            <a:off x="4512401" y="1517931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&lt;h2&gt;Gesamter Zeitraum&lt;/h2&gt;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DEA8B5E-2146-2574-F255-0D984BE1EE78}"/>
              </a:ext>
            </a:extLst>
          </p:cNvPr>
          <p:cNvSpPr/>
          <p:nvPr/>
        </p:nvSpPr>
        <p:spPr>
          <a:xfrm>
            <a:off x="4843780" y="1958007"/>
            <a:ext cx="1025609" cy="1029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34FE34B-EF63-DBD9-996B-6A5C310F206A}"/>
              </a:ext>
            </a:extLst>
          </p:cNvPr>
          <p:cNvSpPr txBox="1"/>
          <p:nvPr/>
        </p:nvSpPr>
        <p:spPr>
          <a:xfrm>
            <a:off x="4540203" y="2312979"/>
            <a:ext cx="164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640,00 €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DA628E4-E562-63EC-D98D-7AFBD7E7EAE5}"/>
              </a:ext>
            </a:extLst>
          </p:cNvPr>
          <p:cNvSpPr/>
          <p:nvPr/>
        </p:nvSpPr>
        <p:spPr>
          <a:xfrm>
            <a:off x="529541" y="5537294"/>
            <a:ext cx="5904617" cy="6169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8CB673A-5F82-2C25-0A27-F1FDF4B016BC}"/>
              </a:ext>
            </a:extLst>
          </p:cNvPr>
          <p:cNvSpPr/>
          <p:nvPr/>
        </p:nvSpPr>
        <p:spPr>
          <a:xfrm>
            <a:off x="2556751" y="3642180"/>
            <a:ext cx="1639788" cy="84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1823FB9-CAB3-5771-24C6-CF7D09372FBE}"/>
              </a:ext>
            </a:extLst>
          </p:cNvPr>
          <p:cNvSpPr/>
          <p:nvPr/>
        </p:nvSpPr>
        <p:spPr>
          <a:xfrm>
            <a:off x="407908" y="1428066"/>
            <a:ext cx="6105754" cy="1925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4B22D9E-B00E-9057-8D05-D9D4B7983C50}"/>
              </a:ext>
            </a:extLst>
          </p:cNvPr>
          <p:cNvSpPr/>
          <p:nvPr/>
        </p:nvSpPr>
        <p:spPr>
          <a:xfrm>
            <a:off x="439926" y="3735594"/>
            <a:ext cx="5971396" cy="173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366</Words>
  <Application>Microsoft Macintosh PowerPoint</Application>
  <PresentationFormat>Breitbild</PresentationFormat>
  <Paragraphs>64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</cp:revision>
  <dcterms:created xsi:type="dcterms:W3CDTF">2023-04-23T08:28:35Z</dcterms:created>
  <dcterms:modified xsi:type="dcterms:W3CDTF">2023-04-23T19:28:15Z</dcterms:modified>
</cp:coreProperties>
</file>