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4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5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579" r:id="rId6"/>
    <p:sldMasterId id="2147493622" r:id="rId7"/>
    <p:sldMasterId id="2147493672" r:id="rId8"/>
    <p:sldMasterId id="2147493694" r:id="rId9"/>
    <p:sldMasterId id="2147493716" r:id="rId10"/>
    <p:sldMasterId id="2147493743" r:id="rId11"/>
  </p:sldMasterIdLst>
  <p:notesMasterIdLst>
    <p:notesMasterId r:id="rId20"/>
  </p:notesMasterIdLst>
  <p:handoutMasterIdLst>
    <p:handoutMasterId r:id="rId21"/>
  </p:handoutMasterIdLst>
  <p:sldIdLst>
    <p:sldId id="339" r:id="rId12"/>
    <p:sldId id="379" r:id="rId13"/>
    <p:sldId id="378" r:id="rId14"/>
    <p:sldId id="380" r:id="rId15"/>
    <p:sldId id="383" r:id="rId16"/>
    <p:sldId id="384" r:id="rId17"/>
    <p:sldId id="385" r:id="rId18"/>
    <p:sldId id="307" r:id="rId19"/>
  </p:sldIdLst>
  <p:sldSz cx="12169775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5">
          <p15:clr>
            <a:srgbClr val="A4A3A4"/>
          </p15:clr>
        </p15:guide>
        <p15:guide id="2" pos="38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0370"/>
    <a:srgbClr val="5AC0E8"/>
    <a:srgbClr val="642D91"/>
    <a:srgbClr val="2A6D97"/>
    <a:srgbClr val="0F295A"/>
    <a:srgbClr val="D15A99"/>
    <a:srgbClr val="0B1948"/>
    <a:srgbClr val="212D61"/>
    <a:srgbClr val="58013E"/>
    <a:srgbClr val="3B8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52761" autoAdjust="0"/>
  </p:normalViewPr>
  <p:slideViewPr>
    <p:cSldViewPr snapToGrid="0" snapToObjects="1">
      <p:cViewPr varScale="1">
        <p:scale>
          <a:sx n="48" d="100"/>
          <a:sy n="48" d="100"/>
        </p:scale>
        <p:origin x="1515" y="27"/>
      </p:cViewPr>
      <p:guideLst>
        <p:guide orient="horz" pos="4205"/>
        <p:guide pos="3833"/>
      </p:guideLst>
    </p:cSldViewPr>
  </p:slideViewPr>
  <p:outlineViewPr>
    <p:cViewPr>
      <p:scale>
        <a:sx n="33" d="100"/>
        <a:sy n="33" d="100"/>
      </p:scale>
      <p:origin x="0" y="-2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0DE87-5FD1-8043-944A-DFA9EE19FB85}" type="datetimeFigureOut">
              <a:rPr lang="nl-NL" smtClean="0"/>
              <a:t>21-4-2017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6C2CE-6D8E-EC4F-AEE7-1249F7B542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6383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224FB-C57D-5D40-B38A-419AB0A92663}" type="datetimeFigureOut">
              <a:rPr lang="nl-NL" smtClean="0"/>
              <a:t>21-4-2017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685800"/>
            <a:ext cx="6083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50D8B-2424-6F4B-A23A-8AFDC77B92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7386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50D8B-2424-6F4B-A23A-8AFDC77B929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1646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A40E82-F6FB-43DB-BDB1-F6F81624E11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53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2340" y="1222744"/>
            <a:ext cx="11408823" cy="1348115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nl-NL" sz="3500" b="1" i="0" kern="120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Klik om de tekst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362340" y="2589513"/>
            <a:ext cx="11408816" cy="77898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/>
              <a:buNone/>
              <a:tabLst/>
              <a:defRPr lang="nl-NL" sz="18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tekst te bewerken</a:t>
            </a:r>
          </a:p>
        </p:txBody>
      </p:sp>
      <p:grpSp>
        <p:nvGrpSpPr>
          <p:cNvPr id="4" name="Group 6"/>
          <p:cNvGrpSpPr>
            <a:grpSpLocks noChangeAspect="1"/>
          </p:cNvGrpSpPr>
          <p:nvPr userDrawn="1"/>
        </p:nvGrpSpPr>
        <p:grpSpPr bwMode="auto">
          <a:xfrm>
            <a:off x="442274" y="193781"/>
            <a:ext cx="2977953" cy="569988"/>
            <a:chOff x="1626" y="-294"/>
            <a:chExt cx="5141" cy="984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6042" y="-37"/>
              <a:ext cx="725" cy="727"/>
            </a:xfrm>
            <a:custGeom>
              <a:avLst/>
              <a:gdLst>
                <a:gd name="T0" fmla="*/ 362 w 725"/>
                <a:gd name="T1" fmla="*/ 0 h 727"/>
                <a:gd name="T2" fmla="*/ 421 w 725"/>
                <a:gd name="T3" fmla="*/ 5 h 727"/>
                <a:gd name="T4" fmla="*/ 477 w 725"/>
                <a:gd name="T5" fmla="*/ 19 h 727"/>
                <a:gd name="T6" fmla="*/ 529 w 725"/>
                <a:gd name="T7" fmla="*/ 41 h 727"/>
                <a:gd name="T8" fmla="*/ 577 w 725"/>
                <a:gd name="T9" fmla="*/ 70 h 727"/>
                <a:gd name="T10" fmla="*/ 619 w 725"/>
                <a:gd name="T11" fmla="*/ 106 h 727"/>
                <a:gd name="T12" fmla="*/ 655 w 725"/>
                <a:gd name="T13" fmla="*/ 148 h 727"/>
                <a:gd name="T14" fmla="*/ 685 w 725"/>
                <a:gd name="T15" fmla="*/ 197 h 727"/>
                <a:gd name="T16" fmla="*/ 707 w 725"/>
                <a:gd name="T17" fmla="*/ 248 h 727"/>
                <a:gd name="T18" fmla="*/ 721 w 725"/>
                <a:gd name="T19" fmla="*/ 304 h 727"/>
                <a:gd name="T20" fmla="*/ 725 w 725"/>
                <a:gd name="T21" fmla="*/ 364 h 727"/>
                <a:gd name="T22" fmla="*/ 721 w 725"/>
                <a:gd name="T23" fmla="*/ 423 h 727"/>
                <a:gd name="T24" fmla="*/ 707 w 725"/>
                <a:gd name="T25" fmla="*/ 477 h 727"/>
                <a:gd name="T26" fmla="*/ 685 w 725"/>
                <a:gd name="T27" fmla="*/ 531 h 727"/>
                <a:gd name="T28" fmla="*/ 655 w 725"/>
                <a:gd name="T29" fmla="*/ 577 h 727"/>
                <a:gd name="T30" fmla="*/ 619 w 725"/>
                <a:gd name="T31" fmla="*/ 619 h 727"/>
                <a:gd name="T32" fmla="*/ 577 w 725"/>
                <a:gd name="T33" fmla="*/ 657 h 727"/>
                <a:gd name="T34" fmla="*/ 529 w 725"/>
                <a:gd name="T35" fmla="*/ 686 h 727"/>
                <a:gd name="T36" fmla="*/ 477 w 725"/>
                <a:gd name="T37" fmla="*/ 708 h 727"/>
                <a:gd name="T38" fmla="*/ 421 w 725"/>
                <a:gd name="T39" fmla="*/ 722 h 727"/>
                <a:gd name="T40" fmla="*/ 362 w 725"/>
                <a:gd name="T41" fmla="*/ 727 h 727"/>
                <a:gd name="T42" fmla="*/ 303 w 725"/>
                <a:gd name="T43" fmla="*/ 722 h 727"/>
                <a:gd name="T44" fmla="*/ 248 w 725"/>
                <a:gd name="T45" fmla="*/ 708 h 727"/>
                <a:gd name="T46" fmla="*/ 195 w 725"/>
                <a:gd name="T47" fmla="*/ 686 h 727"/>
                <a:gd name="T48" fmla="*/ 148 w 725"/>
                <a:gd name="T49" fmla="*/ 657 h 727"/>
                <a:gd name="T50" fmla="*/ 106 w 725"/>
                <a:gd name="T51" fmla="*/ 619 h 727"/>
                <a:gd name="T52" fmla="*/ 69 w 725"/>
                <a:gd name="T53" fmla="*/ 577 h 727"/>
                <a:gd name="T54" fmla="*/ 39 w 725"/>
                <a:gd name="T55" fmla="*/ 531 h 727"/>
                <a:gd name="T56" fmla="*/ 17 w 725"/>
                <a:gd name="T57" fmla="*/ 477 h 727"/>
                <a:gd name="T58" fmla="*/ 5 w 725"/>
                <a:gd name="T59" fmla="*/ 423 h 727"/>
                <a:gd name="T60" fmla="*/ 0 w 725"/>
                <a:gd name="T61" fmla="*/ 364 h 727"/>
                <a:gd name="T62" fmla="*/ 5 w 725"/>
                <a:gd name="T63" fmla="*/ 304 h 727"/>
                <a:gd name="T64" fmla="*/ 17 w 725"/>
                <a:gd name="T65" fmla="*/ 248 h 727"/>
                <a:gd name="T66" fmla="*/ 39 w 725"/>
                <a:gd name="T67" fmla="*/ 197 h 727"/>
                <a:gd name="T68" fmla="*/ 69 w 725"/>
                <a:gd name="T69" fmla="*/ 148 h 727"/>
                <a:gd name="T70" fmla="*/ 106 w 725"/>
                <a:gd name="T71" fmla="*/ 106 h 727"/>
                <a:gd name="T72" fmla="*/ 148 w 725"/>
                <a:gd name="T73" fmla="*/ 70 h 727"/>
                <a:gd name="T74" fmla="*/ 195 w 725"/>
                <a:gd name="T75" fmla="*/ 41 h 727"/>
                <a:gd name="T76" fmla="*/ 248 w 725"/>
                <a:gd name="T77" fmla="*/ 19 h 727"/>
                <a:gd name="T78" fmla="*/ 303 w 725"/>
                <a:gd name="T79" fmla="*/ 5 h 727"/>
                <a:gd name="T80" fmla="*/ 362 w 725"/>
                <a:gd name="T81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25" h="727">
                  <a:moveTo>
                    <a:pt x="362" y="0"/>
                  </a:moveTo>
                  <a:lnTo>
                    <a:pt x="421" y="5"/>
                  </a:lnTo>
                  <a:lnTo>
                    <a:pt x="477" y="19"/>
                  </a:lnTo>
                  <a:lnTo>
                    <a:pt x="529" y="41"/>
                  </a:lnTo>
                  <a:lnTo>
                    <a:pt x="577" y="70"/>
                  </a:lnTo>
                  <a:lnTo>
                    <a:pt x="619" y="106"/>
                  </a:lnTo>
                  <a:lnTo>
                    <a:pt x="655" y="148"/>
                  </a:lnTo>
                  <a:lnTo>
                    <a:pt x="685" y="197"/>
                  </a:lnTo>
                  <a:lnTo>
                    <a:pt x="707" y="248"/>
                  </a:lnTo>
                  <a:lnTo>
                    <a:pt x="721" y="304"/>
                  </a:lnTo>
                  <a:lnTo>
                    <a:pt x="725" y="364"/>
                  </a:lnTo>
                  <a:lnTo>
                    <a:pt x="721" y="423"/>
                  </a:lnTo>
                  <a:lnTo>
                    <a:pt x="707" y="477"/>
                  </a:lnTo>
                  <a:lnTo>
                    <a:pt x="685" y="531"/>
                  </a:lnTo>
                  <a:lnTo>
                    <a:pt x="655" y="577"/>
                  </a:lnTo>
                  <a:lnTo>
                    <a:pt x="619" y="619"/>
                  </a:lnTo>
                  <a:lnTo>
                    <a:pt x="577" y="657"/>
                  </a:lnTo>
                  <a:lnTo>
                    <a:pt x="529" y="686"/>
                  </a:lnTo>
                  <a:lnTo>
                    <a:pt x="477" y="708"/>
                  </a:lnTo>
                  <a:lnTo>
                    <a:pt x="421" y="722"/>
                  </a:lnTo>
                  <a:lnTo>
                    <a:pt x="362" y="727"/>
                  </a:lnTo>
                  <a:lnTo>
                    <a:pt x="303" y="722"/>
                  </a:lnTo>
                  <a:lnTo>
                    <a:pt x="248" y="708"/>
                  </a:lnTo>
                  <a:lnTo>
                    <a:pt x="195" y="686"/>
                  </a:lnTo>
                  <a:lnTo>
                    <a:pt x="148" y="657"/>
                  </a:lnTo>
                  <a:lnTo>
                    <a:pt x="106" y="619"/>
                  </a:lnTo>
                  <a:lnTo>
                    <a:pt x="69" y="577"/>
                  </a:lnTo>
                  <a:lnTo>
                    <a:pt x="39" y="531"/>
                  </a:lnTo>
                  <a:lnTo>
                    <a:pt x="17" y="477"/>
                  </a:lnTo>
                  <a:lnTo>
                    <a:pt x="5" y="423"/>
                  </a:lnTo>
                  <a:lnTo>
                    <a:pt x="0" y="364"/>
                  </a:lnTo>
                  <a:lnTo>
                    <a:pt x="5" y="304"/>
                  </a:lnTo>
                  <a:lnTo>
                    <a:pt x="17" y="248"/>
                  </a:lnTo>
                  <a:lnTo>
                    <a:pt x="39" y="197"/>
                  </a:lnTo>
                  <a:lnTo>
                    <a:pt x="69" y="148"/>
                  </a:lnTo>
                  <a:lnTo>
                    <a:pt x="106" y="106"/>
                  </a:lnTo>
                  <a:lnTo>
                    <a:pt x="148" y="70"/>
                  </a:lnTo>
                  <a:lnTo>
                    <a:pt x="195" y="41"/>
                  </a:lnTo>
                  <a:lnTo>
                    <a:pt x="248" y="19"/>
                  </a:lnTo>
                  <a:lnTo>
                    <a:pt x="303" y="5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5506" y="-21"/>
              <a:ext cx="349" cy="700"/>
            </a:xfrm>
            <a:custGeom>
              <a:avLst/>
              <a:gdLst>
                <a:gd name="T0" fmla="*/ 229 w 349"/>
                <a:gd name="T1" fmla="*/ 0 h 700"/>
                <a:gd name="T2" fmla="*/ 349 w 349"/>
                <a:gd name="T3" fmla="*/ 0 h 700"/>
                <a:gd name="T4" fmla="*/ 349 w 349"/>
                <a:gd name="T5" fmla="*/ 700 h 700"/>
                <a:gd name="T6" fmla="*/ 175 w 349"/>
                <a:gd name="T7" fmla="*/ 700 h 700"/>
                <a:gd name="T8" fmla="*/ 175 w 349"/>
                <a:gd name="T9" fmla="*/ 178 h 700"/>
                <a:gd name="T10" fmla="*/ 36 w 349"/>
                <a:gd name="T11" fmla="*/ 212 h 700"/>
                <a:gd name="T12" fmla="*/ 0 w 349"/>
                <a:gd name="T13" fmla="*/ 69 h 700"/>
                <a:gd name="T14" fmla="*/ 229 w 349"/>
                <a:gd name="T15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9" h="700">
                  <a:moveTo>
                    <a:pt x="229" y="0"/>
                  </a:moveTo>
                  <a:lnTo>
                    <a:pt x="349" y="0"/>
                  </a:lnTo>
                  <a:lnTo>
                    <a:pt x="349" y="700"/>
                  </a:lnTo>
                  <a:lnTo>
                    <a:pt x="175" y="700"/>
                  </a:lnTo>
                  <a:lnTo>
                    <a:pt x="175" y="178"/>
                  </a:lnTo>
                  <a:lnTo>
                    <a:pt x="36" y="212"/>
                  </a:lnTo>
                  <a:lnTo>
                    <a:pt x="0" y="6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2621" y="168"/>
              <a:ext cx="412" cy="413"/>
            </a:xfrm>
            <a:custGeom>
              <a:avLst/>
              <a:gdLst>
                <a:gd name="T0" fmla="*/ 206 w 412"/>
                <a:gd name="T1" fmla="*/ 0 h 413"/>
                <a:gd name="T2" fmla="*/ 248 w 412"/>
                <a:gd name="T3" fmla="*/ 4 h 413"/>
                <a:gd name="T4" fmla="*/ 287 w 412"/>
                <a:gd name="T5" fmla="*/ 17 h 413"/>
                <a:gd name="T6" fmla="*/ 321 w 412"/>
                <a:gd name="T7" fmla="*/ 35 h 413"/>
                <a:gd name="T8" fmla="*/ 353 w 412"/>
                <a:gd name="T9" fmla="*/ 60 h 413"/>
                <a:gd name="T10" fmla="*/ 378 w 412"/>
                <a:gd name="T11" fmla="*/ 92 h 413"/>
                <a:gd name="T12" fmla="*/ 396 w 412"/>
                <a:gd name="T13" fmla="*/ 126 h 413"/>
                <a:gd name="T14" fmla="*/ 409 w 412"/>
                <a:gd name="T15" fmla="*/ 165 h 413"/>
                <a:gd name="T16" fmla="*/ 412 w 412"/>
                <a:gd name="T17" fmla="*/ 207 h 413"/>
                <a:gd name="T18" fmla="*/ 409 w 412"/>
                <a:gd name="T19" fmla="*/ 248 h 413"/>
                <a:gd name="T20" fmla="*/ 396 w 412"/>
                <a:gd name="T21" fmla="*/ 287 h 413"/>
                <a:gd name="T22" fmla="*/ 378 w 412"/>
                <a:gd name="T23" fmla="*/ 322 h 413"/>
                <a:gd name="T24" fmla="*/ 353 w 412"/>
                <a:gd name="T25" fmla="*/ 352 h 413"/>
                <a:gd name="T26" fmla="*/ 321 w 412"/>
                <a:gd name="T27" fmla="*/ 377 h 413"/>
                <a:gd name="T28" fmla="*/ 287 w 412"/>
                <a:gd name="T29" fmla="*/ 396 h 413"/>
                <a:gd name="T30" fmla="*/ 248 w 412"/>
                <a:gd name="T31" fmla="*/ 408 h 413"/>
                <a:gd name="T32" fmla="*/ 206 w 412"/>
                <a:gd name="T33" fmla="*/ 413 h 413"/>
                <a:gd name="T34" fmla="*/ 164 w 412"/>
                <a:gd name="T35" fmla="*/ 408 h 413"/>
                <a:gd name="T36" fmla="*/ 127 w 412"/>
                <a:gd name="T37" fmla="*/ 396 h 413"/>
                <a:gd name="T38" fmla="*/ 91 w 412"/>
                <a:gd name="T39" fmla="*/ 377 h 413"/>
                <a:gd name="T40" fmla="*/ 61 w 412"/>
                <a:gd name="T41" fmla="*/ 352 h 413"/>
                <a:gd name="T42" fmla="*/ 36 w 412"/>
                <a:gd name="T43" fmla="*/ 322 h 413"/>
                <a:gd name="T44" fmla="*/ 16 w 412"/>
                <a:gd name="T45" fmla="*/ 287 h 413"/>
                <a:gd name="T46" fmla="*/ 5 w 412"/>
                <a:gd name="T47" fmla="*/ 248 h 413"/>
                <a:gd name="T48" fmla="*/ 0 w 412"/>
                <a:gd name="T49" fmla="*/ 207 h 413"/>
                <a:gd name="T50" fmla="*/ 5 w 412"/>
                <a:gd name="T51" fmla="*/ 165 h 413"/>
                <a:gd name="T52" fmla="*/ 16 w 412"/>
                <a:gd name="T53" fmla="*/ 126 h 413"/>
                <a:gd name="T54" fmla="*/ 36 w 412"/>
                <a:gd name="T55" fmla="*/ 92 h 413"/>
                <a:gd name="T56" fmla="*/ 61 w 412"/>
                <a:gd name="T57" fmla="*/ 60 h 413"/>
                <a:gd name="T58" fmla="*/ 91 w 412"/>
                <a:gd name="T59" fmla="*/ 35 h 413"/>
                <a:gd name="T60" fmla="*/ 127 w 412"/>
                <a:gd name="T61" fmla="*/ 17 h 413"/>
                <a:gd name="T62" fmla="*/ 164 w 412"/>
                <a:gd name="T63" fmla="*/ 4 h 413"/>
                <a:gd name="T64" fmla="*/ 206 w 412"/>
                <a:gd name="T65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2" h="413">
                  <a:moveTo>
                    <a:pt x="206" y="0"/>
                  </a:moveTo>
                  <a:lnTo>
                    <a:pt x="248" y="4"/>
                  </a:lnTo>
                  <a:lnTo>
                    <a:pt x="287" y="17"/>
                  </a:lnTo>
                  <a:lnTo>
                    <a:pt x="321" y="35"/>
                  </a:lnTo>
                  <a:lnTo>
                    <a:pt x="353" y="60"/>
                  </a:lnTo>
                  <a:lnTo>
                    <a:pt x="378" y="92"/>
                  </a:lnTo>
                  <a:lnTo>
                    <a:pt x="396" y="126"/>
                  </a:lnTo>
                  <a:lnTo>
                    <a:pt x="409" y="165"/>
                  </a:lnTo>
                  <a:lnTo>
                    <a:pt x="412" y="207"/>
                  </a:lnTo>
                  <a:lnTo>
                    <a:pt x="409" y="248"/>
                  </a:lnTo>
                  <a:lnTo>
                    <a:pt x="396" y="287"/>
                  </a:lnTo>
                  <a:lnTo>
                    <a:pt x="378" y="322"/>
                  </a:lnTo>
                  <a:lnTo>
                    <a:pt x="353" y="352"/>
                  </a:lnTo>
                  <a:lnTo>
                    <a:pt x="321" y="377"/>
                  </a:lnTo>
                  <a:lnTo>
                    <a:pt x="287" y="396"/>
                  </a:lnTo>
                  <a:lnTo>
                    <a:pt x="248" y="408"/>
                  </a:lnTo>
                  <a:lnTo>
                    <a:pt x="206" y="413"/>
                  </a:lnTo>
                  <a:lnTo>
                    <a:pt x="164" y="408"/>
                  </a:lnTo>
                  <a:lnTo>
                    <a:pt x="127" y="396"/>
                  </a:lnTo>
                  <a:lnTo>
                    <a:pt x="91" y="377"/>
                  </a:lnTo>
                  <a:lnTo>
                    <a:pt x="61" y="352"/>
                  </a:lnTo>
                  <a:lnTo>
                    <a:pt x="36" y="322"/>
                  </a:lnTo>
                  <a:lnTo>
                    <a:pt x="16" y="287"/>
                  </a:lnTo>
                  <a:lnTo>
                    <a:pt x="5" y="248"/>
                  </a:lnTo>
                  <a:lnTo>
                    <a:pt x="0" y="207"/>
                  </a:lnTo>
                  <a:lnTo>
                    <a:pt x="5" y="165"/>
                  </a:lnTo>
                  <a:lnTo>
                    <a:pt x="16" y="126"/>
                  </a:lnTo>
                  <a:lnTo>
                    <a:pt x="36" y="92"/>
                  </a:lnTo>
                  <a:lnTo>
                    <a:pt x="61" y="60"/>
                  </a:lnTo>
                  <a:lnTo>
                    <a:pt x="91" y="35"/>
                  </a:lnTo>
                  <a:lnTo>
                    <a:pt x="127" y="17"/>
                  </a:lnTo>
                  <a:lnTo>
                    <a:pt x="164" y="4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4098" y="168"/>
              <a:ext cx="413" cy="413"/>
            </a:xfrm>
            <a:custGeom>
              <a:avLst/>
              <a:gdLst>
                <a:gd name="T0" fmla="*/ 206 w 413"/>
                <a:gd name="T1" fmla="*/ 0 h 413"/>
                <a:gd name="T2" fmla="*/ 248 w 413"/>
                <a:gd name="T3" fmla="*/ 4 h 413"/>
                <a:gd name="T4" fmla="*/ 287 w 413"/>
                <a:gd name="T5" fmla="*/ 17 h 413"/>
                <a:gd name="T6" fmla="*/ 321 w 413"/>
                <a:gd name="T7" fmla="*/ 35 h 413"/>
                <a:gd name="T8" fmla="*/ 352 w 413"/>
                <a:gd name="T9" fmla="*/ 60 h 413"/>
                <a:gd name="T10" fmla="*/ 377 w 413"/>
                <a:gd name="T11" fmla="*/ 92 h 413"/>
                <a:gd name="T12" fmla="*/ 396 w 413"/>
                <a:gd name="T13" fmla="*/ 126 h 413"/>
                <a:gd name="T14" fmla="*/ 408 w 413"/>
                <a:gd name="T15" fmla="*/ 165 h 413"/>
                <a:gd name="T16" fmla="*/ 413 w 413"/>
                <a:gd name="T17" fmla="*/ 207 h 413"/>
                <a:gd name="T18" fmla="*/ 408 w 413"/>
                <a:gd name="T19" fmla="*/ 248 h 413"/>
                <a:gd name="T20" fmla="*/ 396 w 413"/>
                <a:gd name="T21" fmla="*/ 287 h 413"/>
                <a:gd name="T22" fmla="*/ 377 w 413"/>
                <a:gd name="T23" fmla="*/ 322 h 413"/>
                <a:gd name="T24" fmla="*/ 352 w 413"/>
                <a:gd name="T25" fmla="*/ 352 h 413"/>
                <a:gd name="T26" fmla="*/ 321 w 413"/>
                <a:gd name="T27" fmla="*/ 377 h 413"/>
                <a:gd name="T28" fmla="*/ 287 w 413"/>
                <a:gd name="T29" fmla="*/ 396 h 413"/>
                <a:gd name="T30" fmla="*/ 248 w 413"/>
                <a:gd name="T31" fmla="*/ 408 h 413"/>
                <a:gd name="T32" fmla="*/ 206 w 413"/>
                <a:gd name="T33" fmla="*/ 413 h 413"/>
                <a:gd name="T34" fmla="*/ 165 w 413"/>
                <a:gd name="T35" fmla="*/ 408 h 413"/>
                <a:gd name="T36" fmla="*/ 126 w 413"/>
                <a:gd name="T37" fmla="*/ 396 h 413"/>
                <a:gd name="T38" fmla="*/ 90 w 413"/>
                <a:gd name="T39" fmla="*/ 377 h 413"/>
                <a:gd name="T40" fmla="*/ 61 w 413"/>
                <a:gd name="T41" fmla="*/ 352 h 413"/>
                <a:gd name="T42" fmla="*/ 36 w 413"/>
                <a:gd name="T43" fmla="*/ 322 h 413"/>
                <a:gd name="T44" fmla="*/ 17 w 413"/>
                <a:gd name="T45" fmla="*/ 287 h 413"/>
                <a:gd name="T46" fmla="*/ 5 w 413"/>
                <a:gd name="T47" fmla="*/ 248 h 413"/>
                <a:gd name="T48" fmla="*/ 0 w 413"/>
                <a:gd name="T49" fmla="*/ 207 h 413"/>
                <a:gd name="T50" fmla="*/ 5 w 413"/>
                <a:gd name="T51" fmla="*/ 165 h 413"/>
                <a:gd name="T52" fmla="*/ 17 w 413"/>
                <a:gd name="T53" fmla="*/ 126 h 413"/>
                <a:gd name="T54" fmla="*/ 36 w 413"/>
                <a:gd name="T55" fmla="*/ 92 h 413"/>
                <a:gd name="T56" fmla="*/ 61 w 413"/>
                <a:gd name="T57" fmla="*/ 60 h 413"/>
                <a:gd name="T58" fmla="*/ 90 w 413"/>
                <a:gd name="T59" fmla="*/ 35 h 413"/>
                <a:gd name="T60" fmla="*/ 126 w 413"/>
                <a:gd name="T61" fmla="*/ 17 h 413"/>
                <a:gd name="T62" fmla="*/ 165 w 413"/>
                <a:gd name="T63" fmla="*/ 4 h 413"/>
                <a:gd name="T64" fmla="*/ 206 w 413"/>
                <a:gd name="T65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3" h="413">
                  <a:moveTo>
                    <a:pt x="206" y="0"/>
                  </a:moveTo>
                  <a:lnTo>
                    <a:pt x="248" y="4"/>
                  </a:lnTo>
                  <a:lnTo>
                    <a:pt x="287" y="17"/>
                  </a:lnTo>
                  <a:lnTo>
                    <a:pt x="321" y="35"/>
                  </a:lnTo>
                  <a:lnTo>
                    <a:pt x="352" y="60"/>
                  </a:lnTo>
                  <a:lnTo>
                    <a:pt x="377" y="92"/>
                  </a:lnTo>
                  <a:lnTo>
                    <a:pt x="396" y="126"/>
                  </a:lnTo>
                  <a:lnTo>
                    <a:pt x="408" y="165"/>
                  </a:lnTo>
                  <a:lnTo>
                    <a:pt x="413" y="207"/>
                  </a:lnTo>
                  <a:lnTo>
                    <a:pt x="408" y="248"/>
                  </a:lnTo>
                  <a:lnTo>
                    <a:pt x="396" y="287"/>
                  </a:lnTo>
                  <a:lnTo>
                    <a:pt x="377" y="322"/>
                  </a:lnTo>
                  <a:lnTo>
                    <a:pt x="352" y="352"/>
                  </a:lnTo>
                  <a:lnTo>
                    <a:pt x="321" y="377"/>
                  </a:lnTo>
                  <a:lnTo>
                    <a:pt x="287" y="396"/>
                  </a:lnTo>
                  <a:lnTo>
                    <a:pt x="248" y="408"/>
                  </a:lnTo>
                  <a:lnTo>
                    <a:pt x="206" y="413"/>
                  </a:lnTo>
                  <a:lnTo>
                    <a:pt x="165" y="408"/>
                  </a:lnTo>
                  <a:lnTo>
                    <a:pt x="126" y="396"/>
                  </a:lnTo>
                  <a:lnTo>
                    <a:pt x="90" y="377"/>
                  </a:lnTo>
                  <a:lnTo>
                    <a:pt x="61" y="352"/>
                  </a:lnTo>
                  <a:lnTo>
                    <a:pt x="36" y="322"/>
                  </a:lnTo>
                  <a:lnTo>
                    <a:pt x="17" y="287"/>
                  </a:lnTo>
                  <a:lnTo>
                    <a:pt x="5" y="248"/>
                  </a:lnTo>
                  <a:lnTo>
                    <a:pt x="0" y="207"/>
                  </a:lnTo>
                  <a:lnTo>
                    <a:pt x="5" y="165"/>
                  </a:lnTo>
                  <a:lnTo>
                    <a:pt x="17" y="126"/>
                  </a:lnTo>
                  <a:lnTo>
                    <a:pt x="36" y="92"/>
                  </a:lnTo>
                  <a:lnTo>
                    <a:pt x="61" y="60"/>
                  </a:lnTo>
                  <a:lnTo>
                    <a:pt x="90" y="35"/>
                  </a:lnTo>
                  <a:lnTo>
                    <a:pt x="126" y="17"/>
                  </a:lnTo>
                  <a:lnTo>
                    <a:pt x="165" y="4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3167" y="-90"/>
              <a:ext cx="390" cy="780"/>
            </a:xfrm>
            <a:custGeom>
              <a:avLst/>
              <a:gdLst>
                <a:gd name="T0" fmla="*/ 72 w 390"/>
                <a:gd name="T1" fmla="*/ 0 h 780"/>
                <a:gd name="T2" fmla="*/ 246 w 390"/>
                <a:gd name="T3" fmla="*/ 0 h 780"/>
                <a:gd name="T4" fmla="*/ 246 w 390"/>
                <a:gd name="T5" fmla="*/ 158 h 780"/>
                <a:gd name="T6" fmla="*/ 390 w 390"/>
                <a:gd name="T7" fmla="*/ 158 h 780"/>
                <a:gd name="T8" fmla="*/ 390 w 390"/>
                <a:gd name="T9" fmla="*/ 306 h 780"/>
                <a:gd name="T10" fmla="*/ 246 w 390"/>
                <a:gd name="T11" fmla="*/ 306 h 780"/>
                <a:gd name="T12" fmla="*/ 246 w 390"/>
                <a:gd name="T13" fmla="*/ 566 h 780"/>
                <a:gd name="T14" fmla="*/ 248 w 390"/>
                <a:gd name="T15" fmla="*/ 588 h 780"/>
                <a:gd name="T16" fmla="*/ 254 w 390"/>
                <a:gd name="T17" fmla="*/ 605 h 780"/>
                <a:gd name="T18" fmla="*/ 265 w 390"/>
                <a:gd name="T19" fmla="*/ 618 h 780"/>
                <a:gd name="T20" fmla="*/ 281 w 390"/>
                <a:gd name="T21" fmla="*/ 624 h 780"/>
                <a:gd name="T22" fmla="*/ 302 w 390"/>
                <a:gd name="T23" fmla="*/ 627 h 780"/>
                <a:gd name="T24" fmla="*/ 332 w 390"/>
                <a:gd name="T25" fmla="*/ 624 h 780"/>
                <a:gd name="T26" fmla="*/ 362 w 390"/>
                <a:gd name="T27" fmla="*/ 616 h 780"/>
                <a:gd name="T28" fmla="*/ 387 w 390"/>
                <a:gd name="T29" fmla="*/ 605 h 780"/>
                <a:gd name="T30" fmla="*/ 387 w 390"/>
                <a:gd name="T31" fmla="*/ 744 h 780"/>
                <a:gd name="T32" fmla="*/ 359 w 390"/>
                <a:gd name="T33" fmla="*/ 758 h 780"/>
                <a:gd name="T34" fmla="*/ 327 w 390"/>
                <a:gd name="T35" fmla="*/ 771 h 780"/>
                <a:gd name="T36" fmla="*/ 292 w 390"/>
                <a:gd name="T37" fmla="*/ 777 h 780"/>
                <a:gd name="T38" fmla="*/ 251 w 390"/>
                <a:gd name="T39" fmla="*/ 780 h 780"/>
                <a:gd name="T40" fmla="*/ 212 w 390"/>
                <a:gd name="T41" fmla="*/ 775 h 780"/>
                <a:gd name="T42" fmla="*/ 178 w 390"/>
                <a:gd name="T43" fmla="*/ 766 h 780"/>
                <a:gd name="T44" fmla="*/ 148 w 390"/>
                <a:gd name="T45" fmla="*/ 749 h 780"/>
                <a:gd name="T46" fmla="*/ 122 w 390"/>
                <a:gd name="T47" fmla="*/ 727 h 780"/>
                <a:gd name="T48" fmla="*/ 101 w 390"/>
                <a:gd name="T49" fmla="*/ 699 h 780"/>
                <a:gd name="T50" fmla="*/ 86 w 390"/>
                <a:gd name="T51" fmla="*/ 668 h 780"/>
                <a:gd name="T52" fmla="*/ 76 w 390"/>
                <a:gd name="T53" fmla="*/ 633 h 780"/>
                <a:gd name="T54" fmla="*/ 72 w 390"/>
                <a:gd name="T55" fmla="*/ 596 h 780"/>
                <a:gd name="T56" fmla="*/ 72 w 390"/>
                <a:gd name="T57" fmla="*/ 306 h 780"/>
                <a:gd name="T58" fmla="*/ 0 w 390"/>
                <a:gd name="T59" fmla="*/ 306 h 780"/>
                <a:gd name="T60" fmla="*/ 0 w 390"/>
                <a:gd name="T61" fmla="*/ 158 h 780"/>
                <a:gd name="T62" fmla="*/ 72 w 390"/>
                <a:gd name="T63" fmla="*/ 158 h 780"/>
                <a:gd name="T64" fmla="*/ 72 w 390"/>
                <a:gd name="T65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0" h="780">
                  <a:moveTo>
                    <a:pt x="72" y="0"/>
                  </a:moveTo>
                  <a:lnTo>
                    <a:pt x="246" y="0"/>
                  </a:lnTo>
                  <a:lnTo>
                    <a:pt x="246" y="158"/>
                  </a:lnTo>
                  <a:lnTo>
                    <a:pt x="390" y="158"/>
                  </a:lnTo>
                  <a:lnTo>
                    <a:pt x="390" y="306"/>
                  </a:lnTo>
                  <a:lnTo>
                    <a:pt x="246" y="306"/>
                  </a:lnTo>
                  <a:lnTo>
                    <a:pt x="246" y="566"/>
                  </a:lnTo>
                  <a:lnTo>
                    <a:pt x="248" y="588"/>
                  </a:lnTo>
                  <a:lnTo>
                    <a:pt x="254" y="605"/>
                  </a:lnTo>
                  <a:lnTo>
                    <a:pt x="265" y="618"/>
                  </a:lnTo>
                  <a:lnTo>
                    <a:pt x="281" y="624"/>
                  </a:lnTo>
                  <a:lnTo>
                    <a:pt x="302" y="627"/>
                  </a:lnTo>
                  <a:lnTo>
                    <a:pt x="332" y="624"/>
                  </a:lnTo>
                  <a:lnTo>
                    <a:pt x="362" y="616"/>
                  </a:lnTo>
                  <a:lnTo>
                    <a:pt x="387" y="605"/>
                  </a:lnTo>
                  <a:lnTo>
                    <a:pt x="387" y="744"/>
                  </a:lnTo>
                  <a:lnTo>
                    <a:pt x="359" y="758"/>
                  </a:lnTo>
                  <a:lnTo>
                    <a:pt x="327" y="771"/>
                  </a:lnTo>
                  <a:lnTo>
                    <a:pt x="292" y="777"/>
                  </a:lnTo>
                  <a:lnTo>
                    <a:pt x="251" y="780"/>
                  </a:lnTo>
                  <a:lnTo>
                    <a:pt x="212" y="775"/>
                  </a:lnTo>
                  <a:lnTo>
                    <a:pt x="178" y="766"/>
                  </a:lnTo>
                  <a:lnTo>
                    <a:pt x="148" y="749"/>
                  </a:lnTo>
                  <a:lnTo>
                    <a:pt x="122" y="727"/>
                  </a:lnTo>
                  <a:lnTo>
                    <a:pt x="101" y="699"/>
                  </a:lnTo>
                  <a:lnTo>
                    <a:pt x="86" y="668"/>
                  </a:lnTo>
                  <a:lnTo>
                    <a:pt x="76" y="633"/>
                  </a:lnTo>
                  <a:lnTo>
                    <a:pt x="72" y="596"/>
                  </a:lnTo>
                  <a:lnTo>
                    <a:pt x="72" y="306"/>
                  </a:lnTo>
                  <a:lnTo>
                    <a:pt x="0" y="306"/>
                  </a:lnTo>
                  <a:lnTo>
                    <a:pt x="0" y="158"/>
                  </a:lnTo>
                  <a:lnTo>
                    <a:pt x="72" y="15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4683" y="55"/>
              <a:ext cx="559" cy="624"/>
            </a:xfrm>
            <a:custGeom>
              <a:avLst/>
              <a:gdLst>
                <a:gd name="T0" fmla="*/ 352 w 559"/>
                <a:gd name="T1" fmla="*/ 0 h 624"/>
                <a:gd name="T2" fmla="*/ 394 w 559"/>
                <a:gd name="T3" fmla="*/ 3 h 624"/>
                <a:gd name="T4" fmla="*/ 432 w 559"/>
                <a:gd name="T5" fmla="*/ 13 h 624"/>
                <a:gd name="T6" fmla="*/ 464 w 559"/>
                <a:gd name="T7" fmla="*/ 28 h 624"/>
                <a:gd name="T8" fmla="*/ 492 w 559"/>
                <a:gd name="T9" fmla="*/ 50 h 624"/>
                <a:gd name="T10" fmla="*/ 517 w 559"/>
                <a:gd name="T11" fmla="*/ 75 h 624"/>
                <a:gd name="T12" fmla="*/ 536 w 559"/>
                <a:gd name="T13" fmla="*/ 106 h 624"/>
                <a:gd name="T14" fmla="*/ 548 w 559"/>
                <a:gd name="T15" fmla="*/ 142 h 624"/>
                <a:gd name="T16" fmla="*/ 558 w 559"/>
                <a:gd name="T17" fmla="*/ 183 h 624"/>
                <a:gd name="T18" fmla="*/ 559 w 559"/>
                <a:gd name="T19" fmla="*/ 228 h 624"/>
                <a:gd name="T20" fmla="*/ 559 w 559"/>
                <a:gd name="T21" fmla="*/ 624 h 624"/>
                <a:gd name="T22" fmla="*/ 386 w 559"/>
                <a:gd name="T23" fmla="*/ 624 h 624"/>
                <a:gd name="T24" fmla="*/ 386 w 559"/>
                <a:gd name="T25" fmla="*/ 283 h 624"/>
                <a:gd name="T26" fmla="*/ 385 w 559"/>
                <a:gd name="T27" fmla="*/ 250 h 624"/>
                <a:gd name="T28" fmla="*/ 377 w 559"/>
                <a:gd name="T29" fmla="*/ 222 h 624"/>
                <a:gd name="T30" fmla="*/ 366 w 559"/>
                <a:gd name="T31" fmla="*/ 200 h 624"/>
                <a:gd name="T32" fmla="*/ 350 w 559"/>
                <a:gd name="T33" fmla="*/ 181 h 624"/>
                <a:gd name="T34" fmla="*/ 332 w 559"/>
                <a:gd name="T35" fmla="*/ 169 h 624"/>
                <a:gd name="T36" fmla="*/ 308 w 559"/>
                <a:gd name="T37" fmla="*/ 161 h 624"/>
                <a:gd name="T38" fmla="*/ 282 w 559"/>
                <a:gd name="T39" fmla="*/ 158 h 624"/>
                <a:gd name="T40" fmla="*/ 255 w 559"/>
                <a:gd name="T41" fmla="*/ 161 h 624"/>
                <a:gd name="T42" fmla="*/ 232 w 559"/>
                <a:gd name="T43" fmla="*/ 169 h 624"/>
                <a:gd name="T44" fmla="*/ 212 w 559"/>
                <a:gd name="T45" fmla="*/ 181 h 624"/>
                <a:gd name="T46" fmla="*/ 194 w 559"/>
                <a:gd name="T47" fmla="*/ 200 h 624"/>
                <a:gd name="T48" fmla="*/ 184 w 559"/>
                <a:gd name="T49" fmla="*/ 222 h 624"/>
                <a:gd name="T50" fmla="*/ 176 w 559"/>
                <a:gd name="T51" fmla="*/ 250 h 624"/>
                <a:gd name="T52" fmla="*/ 173 w 559"/>
                <a:gd name="T53" fmla="*/ 283 h 624"/>
                <a:gd name="T54" fmla="*/ 173 w 559"/>
                <a:gd name="T55" fmla="*/ 624 h 624"/>
                <a:gd name="T56" fmla="*/ 0 w 559"/>
                <a:gd name="T57" fmla="*/ 624 h 624"/>
                <a:gd name="T58" fmla="*/ 0 w 559"/>
                <a:gd name="T59" fmla="*/ 13 h 624"/>
                <a:gd name="T60" fmla="*/ 173 w 559"/>
                <a:gd name="T61" fmla="*/ 13 h 624"/>
                <a:gd name="T62" fmla="*/ 173 w 559"/>
                <a:gd name="T63" fmla="*/ 99 h 624"/>
                <a:gd name="T64" fmla="*/ 191 w 559"/>
                <a:gd name="T65" fmla="*/ 78 h 624"/>
                <a:gd name="T66" fmla="*/ 212 w 559"/>
                <a:gd name="T67" fmla="*/ 56 h 624"/>
                <a:gd name="T68" fmla="*/ 233 w 559"/>
                <a:gd name="T69" fmla="*/ 39 h 624"/>
                <a:gd name="T70" fmla="*/ 257 w 559"/>
                <a:gd name="T71" fmla="*/ 24 h 624"/>
                <a:gd name="T72" fmla="*/ 285 w 559"/>
                <a:gd name="T73" fmla="*/ 11 h 624"/>
                <a:gd name="T74" fmla="*/ 318 w 559"/>
                <a:gd name="T75" fmla="*/ 3 h 624"/>
                <a:gd name="T76" fmla="*/ 352 w 559"/>
                <a:gd name="T7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9" h="624">
                  <a:moveTo>
                    <a:pt x="352" y="0"/>
                  </a:moveTo>
                  <a:lnTo>
                    <a:pt x="394" y="3"/>
                  </a:lnTo>
                  <a:lnTo>
                    <a:pt x="432" y="13"/>
                  </a:lnTo>
                  <a:lnTo>
                    <a:pt x="464" y="28"/>
                  </a:lnTo>
                  <a:lnTo>
                    <a:pt x="492" y="50"/>
                  </a:lnTo>
                  <a:lnTo>
                    <a:pt x="517" y="75"/>
                  </a:lnTo>
                  <a:lnTo>
                    <a:pt x="536" y="106"/>
                  </a:lnTo>
                  <a:lnTo>
                    <a:pt x="548" y="142"/>
                  </a:lnTo>
                  <a:lnTo>
                    <a:pt x="558" y="183"/>
                  </a:lnTo>
                  <a:lnTo>
                    <a:pt x="559" y="228"/>
                  </a:lnTo>
                  <a:lnTo>
                    <a:pt x="559" y="624"/>
                  </a:lnTo>
                  <a:lnTo>
                    <a:pt x="386" y="624"/>
                  </a:lnTo>
                  <a:lnTo>
                    <a:pt x="386" y="283"/>
                  </a:lnTo>
                  <a:lnTo>
                    <a:pt x="385" y="250"/>
                  </a:lnTo>
                  <a:lnTo>
                    <a:pt x="377" y="222"/>
                  </a:lnTo>
                  <a:lnTo>
                    <a:pt x="366" y="200"/>
                  </a:lnTo>
                  <a:lnTo>
                    <a:pt x="350" y="181"/>
                  </a:lnTo>
                  <a:lnTo>
                    <a:pt x="332" y="169"/>
                  </a:lnTo>
                  <a:lnTo>
                    <a:pt x="308" y="161"/>
                  </a:lnTo>
                  <a:lnTo>
                    <a:pt x="282" y="158"/>
                  </a:lnTo>
                  <a:lnTo>
                    <a:pt x="255" y="161"/>
                  </a:lnTo>
                  <a:lnTo>
                    <a:pt x="232" y="169"/>
                  </a:lnTo>
                  <a:lnTo>
                    <a:pt x="212" y="181"/>
                  </a:lnTo>
                  <a:lnTo>
                    <a:pt x="194" y="200"/>
                  </a:lnTo>
                  <a:lnTo>
                    <a:pt x="184" y="222"/>
                  </a:lnTo>
                  <a:lnTo>
                    <a:pt x="176" y="250"/>
                  </a:lnTo>
                  <a:lnTo>
                    <a:pt x="173" y="283"/>
                  </a:lnTo>
                  <a:lnTo>
                    <a:pt x="173" y="624"/>
                  </a:lnTo>
                  <a:lnTo>
                    <a:pt x="0" y="624"/>
                  </a:lnTo>
                  <a:lnTo>
                    <a:pt x="0" y="13"/>
                  </a:lnTo>
                  <a:lnTo>
                    <a:pt x="173" y="13"/>
                  </a:lnTo>
                  <a:lnTo>
                    <a:pt x="173" y="99"/>
                  </a:lnTo>
                  <a:lnTo>
                    <a:pt x="191" y="78"/>
                  </a:lnTo>
                  <a:lnTo>
                    <a:pt x="212" y="56"/>
                  </a:lnTo>
                  <a:lnTo>
                    <a:pt x="233" y="39"/>
                  </a:lnTo>
                  <a:lnTo>
                    <a:pt x="257" y="24"/>
                  </a:lnTo>
                  <a:lnTo>
                    <a:pt x="285" y="11"/>
                  </a:lnTo>
                  <a:lnTo>
                    <a:pt x="318" y="3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3752" y="68"/>
              <a:ext cx="173" cy="611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1626" y="-119"/>
              <a:ext cx="799" cy="798"/>
            </a:xfrm>
            <a:custGeom>
              <a:avLst/>
              <a:gdLst>
                <a:gd name="T0" fmla="*/ 0 w 799"/>
                <a:gd name="T1" fmla="*/ 0 h 798"/>
                <a:gd name="T2" fmla="*/ 191 w 799"/>
                <a:gd name="T3" fmla="*/ 0 h 798"/>
                <a:gd name="T4" fmla="*/ 400 w 799"/>
                <a:gd name="T5" fmla="*/ 336 h 798"/>
                <a:gd name="T6" fmla="*/ 610 w 799"/>
                <a:gd name="T7" fmla="*/ 0 h 798"/>
                <a:gd name="T8" fmla="*/ 799 w 799"/>
                <a:gd name="T9" fmla="*/ 0 h 798"/>
                <a:gd name="T10" fmla="*/ 799 w 799"/>
                <a:gd name="T11" fmla="*/ 798 h 798"/>
                <a:gd name="T12" fmla="*/ 624 w 799"/>
                <a:gd name="T13" fmla="*/ 798 h 798"/>
                <a:gd name="T14" fmla="*/ 624 w 799"/>
                <a:gd name="T15" fmla="*/ 277 h 798"/>
                <a:gd name="T16" fmla="*/ 446 w 799"/>
                <a:gd name="T17" fmla="*/ 547 h 798"/>
                <a:gd name="T18" fmla="*/ 348 w 799"/>
                <a:gd name="T19" fmla="*/ 547 h 798"/>
                <a:gd name="T20" fmla="*/ 174 w 799"/>
                <a:gd name="T21" fmla="*/ 280 h 798"/>
                <a:gd name="T22" fmla="*/ 174 w 799"/>
                <a:gd name="T23" fmla="*/ 798 h 798"/>
                <a:gd name="T24" fmla="*/ 0 w 799"/>
                <a:gd name="T25" fmla="*/ 798 h 798"/>
                <a:gd name="T26" fmla="*/ 0 w 799"/>
                <a:gd name="T27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9" h="798">
                  <a:moveTo>
                    <a:pt x="0" y="0"/>
                  </a:moveTo>
                  <a:lnTo>
                    <a:pt x="191" y="0"/>
                  </a:lnTo>
                  <a:lnTo>
                    <a:pt x="400" y="336"/>
                  </a:lnTo>
                  <a:lnTo>
                    <a:pt x="610" y="0"/>
                  </a:lnTo>
                  <a:lnTo>
                    <a:pt x="799" y="0"/>
                  </a:lnTo>
                  <a:lnTo>
                    <a:pt x="799" y="798"/>
                  </a:lnTo>
                  <a:lnTo>
                    <a:pt x="624" y="798"/>
                  </a:lnTo>
                  <a:lnTo>
                    <a:pt x="624" y="277"/>
                  </a:lnTo>
                  <a:lnTo>
                    <a:pt x="446" y="547"/>
                  </a:lnTo>
                  <a:lnTo>
                    <a:pt x="348" y="547"/>
                  </a:lnTo>
                  <a:lnTo>
                    <a:pt x="174" y="280"/>
                  </a:lnTo>
                  <a:lnTo>
                    <a:pt x="174" y="798"/>
                  </a:lnTo>
                  <a:lnTo>
                    <a:pt x="0" y="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6220" y="146"/>
              <a:ext cx="368" cy="366"/>
            </a:xfrm>
            <a:custGeom>
              <a:avLst/>
              <a:gdLst>
                <a:gd name="T0" fmla="*/ 184 w 368"/>
                <a:gd name="T1" fmla="*/ 0 h 366"/>
                <a:gd name="T2" fmla="*/ 226 w 368"/>
                <a:gd name="T3" fmla="*/ 4 h 366"/>
                <a:gd name="T4" fmla="*/ 265 w 368"/>
                <a:gd name="T5" fmla="*/ 18 h 366"/>
                <a:gd name="T6" fmla="*/ 299 w 368"/>
                <a:gd name="T7" fmla="*/ 40 h 366"/>
                <a:gd name="T8" fmla="*/ 327 w 368"/>
                <a:gd name="T9" fmla="*/ 68 h 366"/>
                <a:gd name="T10" fmla="*/ 349 w 368"/>
                <a:gd name="T11" fmla="*/ 103 h 366"/>
                <a:gd name="T12" fmla="*/ 363 w 368"/>
                <a:gd name="T13" fmla="*/ 142 h 366"/>
                <a:gd name="T14" fmla="*/ 368 w 368"/>
                <a:gd name="T15" fmla="*/ 184 h 366"/>
                <a:gd name="T16" fmla="*/ 363 w 368"/>
                <a:gd name="T17" fmla="*/ 226 h 366"/>
                <a:gd name="T18" fmla="*/ 349 w 368"/>
                <a:gd name="T19" fmla="*/ 263 h 366"/>
                <a:gd name="T20" fmla="*/ 327 w 368"/>
                <a:gd name="T21" fmla="*/ 298 h 366"/>
                <a:gd name="T22" fmla="*/ 299 w 368"/>
                <a:gd name="T23" fmla="*/ 327 h 366"/>
                <a:gd name="T24" fmla="*/ 265 w 368"/>
                <a:gd name="T25" fmla="*/ 348 h 366"/>
                <a:gd name="T26" fmla="*/ 226 w 368"/>
                <a:gd name="T27" fmla="*/ 362 h 366"/>
                <a:gd name="T28" fmla="*/ 184 w 368"/>
                <a:gd name="T29" fmla="*/ 366 h 366"/>
                <a:gd name="T30" fmla="*/ 142 w 368"/>
                <a:gd name="T31" fmla="*/ 362 h 366"/>
                <a:gd name="T32" fmla="*/ 103 w 368"/>
                <a:gd name="T33" fmla="*/ 348 h 366"/>
                <a:gd name="T34" fmla="*/ 70 w 368"/>
                <a:gd name="T35" fmla="*/ 327 h 366"/>
                <a:gd name="T36" fmla="*/ 41 w 368"/>
                <a:gd name="T37" fmla="*/ 298 h 366"/>
                <a:gd name="T38" fmla="*/ 19 w 368"/>
                <a:gd name="T39" fmla="*/ 263 h 366"/>
                <a:gd name="T40" fmla="*/ 6 w 368"/>
                <a:gd name="T41" fmla="*/ 226 h 366"/>
                <a:gd name="T42" fmla="*/ 0 w 368"/>
                <a:gd name="T43" fmla="*/ 184 h 366"/>
                <a:gd name="T44" fmla="*/ 6 w 368"/>
                <a:gd name="T45" fmla="*/ 142 h 366"/>
                <a:gd name="T46" fmla="*/ 19 w 368"/>
                <a:gd name="T47" fmla="*/ 103 h 366"/>
                <a:gd name="T48" fmla="*/ 41 w 368"/>
                <a:gd name="T49" fmla="*/ 68 h 366"/>
                <a:gd name="T50" fmla="*/ 70 w 368"/>
                <a:gd name="T51" fmla="*/ 40 h 366"/>
                <a:gd name="T52" fmla="*/ 103 w 368"/>
                <a:gd name="T53" fmla="*/ 18 h 366"/>
                <a:gd name="T54" fmla="*/ 142 w 368"/>
                <a:gd name="T55" fmla="*/ 4 h 366"/>
                <a:gd name="T56" fmla="*/ 184 w 368"/>
                <a:gd name="T57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366">
                  <a:moveTo>
                    <a:pt x="184" y="0"/>
                  </a:moveTo>
                  <a:lnTo>
                    <a:pt x="226" y="4"/>
                  </a:lnTo>
                  <a:lnTo>
                    <a:pt x="265" y="18"/>
                  </a:lnTo>
                  <a:lnTo>
                    <a:pt x="299" y="40"/>
                  </a:lnTo>
                  <a:lnTo>
                    <a:pt x="327" y="68"/>
                  </a:lnTo>
                  <a:lnTo>
                    <a:pt x="349" y="103"/>
                  </a:lnTo>
                  <a:lnTo>
                    <a:pt x="363" y="142"/>
                  </a:lnTo>
                  <a:lnTo>
                    <a:pt x="368" y="184"/>
                  </a:lnTo>
                  <a:lnTo>
                    <a:pt x="363" y="226"/>
                  </a:lnTo>
                  <a:lnTo>
                    <a:pt x="349" y="263"/>
                  </a:lnTo>
                  <a:lnTo>
                    <a:pt x="327" y="298"/>
                  </a:lnTo>
                  <a:lnTo>
                    <a:pt x="299" y="327"/>
                  </a:lnTo>
                  <a:lnTo>
                    <a:pt x="265" y="348"/>
                  </a:lnTo>
                  <a:lnTo>
                    <a:pt x="226" y="362"/>
                  </a:lnTo>
                  <a:lnTo>
                    <a:pt x="184" y="366"/>
                  </a:lnTo>
                  <a:lnTo>
                    <a:pt x="142" y="362"/>
                  </a:lnTo>
                  <a:lnTo>
                    <a:pt x="103" y="348"/>
                  </a:lnTo>
                  <a:lnTo>
                    <a:pt x="70" y="327"/>
                  </a:lnTo>
                  <a:lnTo>
                    <a:pt x="41" y="298"/>
                  </a:lnTo>
                  <a:lnTo>
                    <a:pt x="19" y="263"/>
                  </a:lnTo>
                  <a:lnTo>
                    <a:pt x="6" y="226"/>
                  </a:lnTo>
                  <a:lnTo>
                    <a:pt x="0" y="184"/>
                  </a:lnTo>
                  <a:lnTo>
                    <a:pt x="6" y="142"/>
                  </a:lnTo>
                  <a:lnTo>
                    <a:pt x="19" y="103"/>
                  </a:lnTo>
                  <a:lnTo>
                    <a:pt x="41" y="68"/>
                  </a:lnTo>
                  <a:lnTo>
                    <a:pt x="70" y="40"/>
                  </a:lnTo>
                  <a:lnTo>
                    <a:pt x="103" y="18"/>
                  </a:lnTo>
                  <a:lnTo>
                    <a:pt x="142" y="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721" y="-294"/>
              <a:ext cx="241" cy="242"/>
            </a:xfrm>
            <a:custGeom>
              <a:avLst/>
              <a:gdLst>
                <a:gd name="T0" fmla="*/ 120 w 241"/>
                <a:gd name="T1" fmla="*/ 0 h 242"/>
                <a:gd name="T2" fmla="*/ 152 w 241"/>
                <a:gd name="T3" fmla="*/ 5 h 242"/>
                <a:gd name="T4" fmla="*/ 180 w 241"/>
                <a:gd name="T5" fmla="*/ 17 h 242"/>
                <a:gd name="T6" fmla="*/ 205 w 241"/>
                <a:gd name="T7" fmla="*/ 36 h 242"/>
                <a:gd name="T8" fmla="*/ 224 w 241"/>
                <a:gd name="T9" fmla="*/ 59 h 242"/>
                <a:gd name="T10" fmla="*/ 237 w 241"/>
                <a:gd name="T11" fmla="*/ 89 h 242"/>
                <a:gd name="T12" fmla="*/ 241 w 241"/>
                <a:gd name="T13" fmla="*/ 122 h 242"/>
                <a:gd name="T14" fmla="*/ 237 w 241"/>
                <a:gd name="T15" fmla="*/ 153 h 242"/>
                <a:gd name="T16" fmla="*/ 224 w 241"/>
                <a:gd name="T17" fmla="*/ 182 h 242"/>
                <a:gd name="T18" fmla="*/ 205 w 241"/>
                <a:gd name="T19" fmla="*/ 206 h 242"/>
                <a:gd name="T20" fmla="*/ 180 w 241"/>
                <a:gd name="T21" fmla="*/ 226 h 242"/>
                <a:gd name="T22" fmla="*/ 152 w 241"/>
                <a:gd name="T23" fmla="*/ 237 h 242"/>
                <a:gd name="T24" fmla="*/ 120 w 241"/>
                <a:gd name="T25" fmla="*/ 242 h 242"/>
                <a:gd name="T26" fmla="*/ 88 w 241"/>
                <a:gd name="T27" fmla="*/ 237 h 242"/>
                <a:gd name="T28" fmla="*/ 59 w 241"/>
                <a:gd name="T29" fmla="*/ 226 h 242"/>
                <a:gd name="T30" fmla="*/ 34 w 241"/>
                <a:gd name="T31" fmla="*/ 206 h 242"/>
                <a:gd name="T32" fmla="*/ 15 w 241"/>
                <a:gd name="T33" fmla="*/ 182 h 242"/>
                <a:gd name="T34" fmla="*/ 3 w 241"/>
                <a:gd name="T35" fmla="*/ 153 h 242"/>
                <a:gd name="T36" fmla="*/ 0 w 241"/>
                <a:gd name="T37" fmla="*/ 122 h 242"/>
                <a:gd name="T38" fmla="*/ 3 w 241"/>
                <a:gd name="T39" fmla="*/ 89 h 242"/>
                <a:gd name="T40" fmla="*/ 15 w 241"/>
                <a:gd name="T41" fmla="*/ 59 h 242"/>
                <a:gd name="T42" fmla="*/ 34 w 241"/>
                <a:gd name="T43" fmla="*/ 36 h 242"/>
                <a:gd name="T44" fmla="*/ 59 w 241"/>
                <a:gd name="T45" fmla="*/ 17 h 242"/>
                <a:gd name="T46" fmla="*/ 88 w 241"/>
                <a:gd name="T47" fmla="*/ 5 h 242"/>
                <a:gd name="T48" fmla="*/ 120 w 241"/>
                <a:gd name="T4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1" h="242">
                  <a:moveTo>
                    <a:pt x="120" y="0"/>
                  </a:moveTo>
                  <a:lnTo>
                    <a:pt x="152" y="5"/>
                  </a:lnTo>
                  <a:lnTo>
                    <a:pt x="180" y="17"/>
                  </a:lnTo>
                  <a:lnTo>
                    <a:pt x="205" y="36"/>
                  </a:lnTo>
                  <a:lnTo>
                    <a:pt x="224" y="59"/>
                  </a:lnTo>
                  <a:lnTo>
                    <a:pt x="237" y="89"/>
                  </a:lnTo>
                  <a:lnTo>
                    <a:pt x="241" y="122"/>
                  </a:lnTo>
                  <a:lnTo>
                    <a:pt x="237" y="153"/>
                  </a:lnTo>
                  <a:lnTo>
                    <a:pt x="224" y="182"/>
                  </a:lnTo>
                  <a:lnTo>
                    <a:pt x="205" y="206"/>
                  </a:lnTo>
                  <a:lnTo>
                    <a:pt x="180" y="226"/>
                  </a:lnTo>
                  <a:lnTo>
                    <a:pt x="152" y="237"/>
                  </a:lnTo>
                  <a:lnTo>
                    <a:pt x="120" y="242"/>
                  </a:lnTo>
                  <a:lnTo>
                    <a:pt x="88" y="237"/>
                  </a:lnTo>
                  <a:lnTo>
                    <a:pt x="59" y="226"/>
                  </a:lnTo>
                  <a:lnTo>
                    <a:pt x="34" y="206"/>
                  </a:lnTo>
                  <a:lnTo>
                    <a:pt x="15" y="182"/>
                  </a:lnTo>
                  <a:lnTo>
                    <a:pt x="3" y="153"/>
                  </a:lnTo>
                  <a:lnTo>
                    <a:pt x="0" y="122"/>
                  </a:lnTo>
                  <a:lnTo>
                    <a:pt x="3" y="89"/>
                  </a:lnTo>
                  <a:lnTo>
                    <a:pt x="15" y="59"/>
                  </a:lnTo>
                  <a:lnTo>
                    <a:pt x="34" y="36"/>
                  </a:lnTo>
                  <a:lnTo>
                    <a:pt x="59" y="17"/>
                  </a:lnTo>
                  <a:lnTo>
                    <a:pt x="88" y="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56" name="Rechte verbindingslijn 55"/>
          <p:cNvCxnSpPr/>
          <p:nvPr userDrawn="1"/>
        </p:nvCxnSpPr>
        <p:spPr>
          <a:xfrm>
            <a:off x="362340" y="1041991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hthoek 56"/>
          <p:cNvSpPr/>
          <p:nvPr userDrawn="1"/>
        </p:nvSpPr>
        <p:spPr>
          <a:xfrm>
            <a:off x="7662042" y="-409916"/>
            <a:ext cx="4523994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algn="r" defTabSz="10870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EB0087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Titeldia</a:t>
            </a:r>
          </a:p>
        </p:txBody>
      </p:sp>
      <p:grpSp>
        <p:nvGrpSpPr>
          <p:cNvPr id="61" name="Groeperen 60"/>
          <p:cNvGrpSpPr/>
          <p:nvPr userDrawn="1"/>
        </p:nvGrpSpPr>
        <p:grpSpPr>
          <a:xfrm>
            <a:off x="313700" y="4505593"/>
            <a:ext cx="11457111" cy="3023998"/>
            <a:chOff x="356332" y="3494959"/>
            <a:chExt cx="11457111" cy="3105257"/>
          </a:xfrm>
        </p:grpSpPr>
        <p:cxnSp>
          <p:nvCxnSpPr>
            <p:cNvPr id="62" name="Rechte verbindingslijn 61"/>
            <p:cNvCxnSpPr/>
            <p:nvPr/>
          </p:nvCxnSpPr>
          <p:spPr>
            <a:xfrm>
              <a:off x="356332" y="349495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Rechte verbindingslijn 62"/>
            <p:cNvCxnSpPr/>
            <p:nvPr/>
          </p:nvCxnSpPr>
          <p:spPr>
            <a:xfrm>
              <a:off x="356332" y="360996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Rechte verbindingslijn 63"/>
            <p:cNvCxnSpPr/>
            <p:nvPr/>
          </p:nvCxnSpPr>
          <p:spPr>
            <a:xfrm>
              <a:off x="356332" y="372497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Rechte verbindingslijn 64"/>
            <p:cNvCxnSpPr/>
            <p:nvPr/>
          </p:nvCxnSpPr>
          <p:spPr>
            <a:xfrm>
              <a:off x="356332" y="383998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Rechte verbindingslijn 65"/>
            <p:cNvCxnSpPr/>
            <p:nvPr/>
          </p:nvCxnSpPr>
          <p:spPr>
            <a:xfrm>
              <a:off x="356332" y="395499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Rechte verbindingslijn 66"/>
            <p:cNvCxnSpPr/>
            <p:nvPr/>
          </p:nvCxnSpPr>
          <p:spPr>
            <a:xfrm>
              <a:off x="356332" y="407000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Rechte verbindingslijn 77"/>
            <p:cNvCxnSpPr/>
            <p:nvPr/>
          </p:nvCxnSpPr>
          <p:spPr>
            <a:xfrm>
              <a:off x="356332" y="418501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Rechte verbindingslijn 78"/>
            <p:cNvCxnSpPr/>
            <p:nvPr/>
          </p:nvCxnSpPr>
          <p:spPr>
            <a:xfrm>
              <a:off x="356332" y="430002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Rechte verbindingslijn 79"/>
            <p:cNvCxnSpPr/>
            <p:nvPr/>
          </p:nvCxnSpPr>
          <p:spPr>
            <a:xfrm>
              <a:off x="356332" y="441503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Rechte verbindingslijn 80"/>
            <p:cNvCxnSpPr/>
            <p:nvPr/>
          </p:nvCxnSpPr>
          <p:spPr>
            <a:xfrm>
              <a:off x="356332" y="453004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Rechte verbindingslijn 81"/>
            <p:cNvCxnSpPr/>
            <p:nvPr/>
          </p:nvCxnSpPr>
          <p:spPr>
            <a:xfrm>
              <a:off x="356332" y="464505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Rechte verbindingslijn 82"/>
            <p:cNvCxnSpPr/>
            <p:nvPr/>
          </p:nvCxnSpPr>
          <p:spPr>
            <a:xfrm>
              <a:off x="356332" y="476006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Rechte verbindingslijn 83"/>
            <p:cNvCxnSpPr/>
            <p:nvPr/>
          </p:nvCxnSpPr>
          <p:spPr>
            <a:xfrm>
              <a:off x="356332" y="487507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Rechte verbindingslijn 84"/>
            <p:cNvCxnSpPr/>
            <p:nvPr/>
          </p:nvCxnSpPr>
          <p:spPr>
            <a:xfrm>
              <a:off x="356332" y="499008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Rechte verbindingslijn 85"/>
            <p:cNvCxnSpPr/>
            <p:nvPr/>
          </p:nvCxnSpPr>
          <p:spPr>
            <a:xfrm>
              <a:off x="356332" y="510509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Rechte verbindingslijn 86"/>
            <p:cNvCxnSpPr/>
            <p:nvPr/>
          </p:nvCxnSpPr>
          <p:spPr>
            <a:xfrm>
              <a:off x="356332" y="522010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Rechte verbindingslijn 87"/>
            <p:cNvCxnSpPr/>
            <p:nvPr/>
          </p:nvCxnSpPr>
          <p:spPr>
            <a:xfrm>
              <a:off x="356332" y="533511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Rechte verbindingslijn 88"/>
            <p:cNvCxnSpPr/>
            <p:nvPr/>
          </p:nvCxnSpPr>
          <p:spPr>
            <a:xfrm>
              <a:off x="356332" y="545012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chte verbindingslijn 89"/>
            <p:cNvCxnSpPr/>
            <p:nvPr/>
          </p:nvCxnSpPr>
          <p:spPr>
            <a:xfrm>
              <a:off x="356332" y="556513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Rechte verbindingslijn 90"/>
            <p:cNvCxnSpPr/>
            <p:nvPr/>
          </p:nvCxnSpPr>
          <p:spPr>
            <a:xfrm>
              <a:off x="356332" y="568014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chte verbindingslijn 91"/>
            <p:cNvCxnSpPr/>
            <p:nvPr/>
          </p:nvCxnSpPr>
          <p:spPr>
            <a:xfrm>
              <a:off x="356332" y="579515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echte verbindingslijn 92"/>
            <p:cNvCxnSpPr/>
            <p:nvPr/>
          </p:nvCxnSpPr>
          <p:spPr>
            <a:xfrm>
              <a:off x="356332" y="591016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Rechte verbindingslijn 93"/>
            <p:cNvCxnSpPr/>
            <p:nvPr/>
          </p:nvCxnSpPr>
          <p:spPr>
            <a:xfrm>
              <a:off x="356332" y="602517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Rechte verbindingslijn 94"/>
            <p:cNvCxnSpPr/>
            <p:nvPr/>
          </p:nvCxnSpPr>
          <p:spPr>
            <a:xfrm>
              <a:off x="356332" y="614018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Rechte verbindingslijn 95"/>
            <p:cNvCxnSpPr/>
            <p:nvPr/>
          </p:nvCxnSpPr>
          <p:spPr>
            <a:xfrm>
              <a:off x="356332" y="625519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Rechte verbindingslijn 96"/>
            <p:cNvCxnSpPr/>
            <p:nvPr/>
          </p:nvCxnSpPr>
          <p:spPr>
            <a:xfrm>
              <a:off x="356332" y="637020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Rechte verbindingslijn 97"/>
            <p:cNvCxnSpPr/>
            <p:nvPr/>
          </p:nvCxnSpPr>
          <p:spPr>
            <a:xfrm>
              <a:off x="356332" y="648521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Rechte verbindingslijn 98"/>
            <p:cNvCxnSpPr/>
            <p:nvPr/>
          </p:nvCxnSpPr>
          <p:spPr>
            <a:xfrm>
              <a:off x="356332" y="6600216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ijdelijke aanduiding voor afbeelding 15"/>
          <p:cNvSpPr>
            <a:spLocks noGrp="1"/>
          </p:cNvSpPr>
          <p:nvPr>
            <p:ph type="pic" sz="quarter" idx="10"/>
          </p:nvPr>
        </p:nvSpPr>
        <p:spPr>
          <a:xfrm>
            <a:off x="6502400" y="2570860"/>
            <a:ext cx="4686300" cy="3142332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grpSp>
        <p:nvGrpSpPr>
          <p:cNvPr id="117" name="Groeperen 116"/>
          <p:cNvGrpSpPr/>
          <p:nvPr userDrawn="1"/>
        </p:nvGrpSpPr>
        <p:grpSpPr>
          <a:xfrm>
            <a:off x="0" y="5914349"/>
            <a:ext cx="12169775" cy="943651"/>
            <a:chOff x="0" y="5914349"/>
            <a:chExt cx="12169775" cy="943651"/>
          </a:xfrm>
        </p:grpSpPr>
        <p:sp>
          <p:nvSpPr>
            <p:cNvPr id="118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21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122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3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4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5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6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7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9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0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1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073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7" name="Groeperen 116"/>
          <p:cNvGrpSpPr/>
          <p:nvPr userDrawn="1"/>
        </p:nvGrpSpPr>
        <p:grpSpPr>
          <a:xfrm>
            <a:off x="0" y="5914349"/>
            <a:ext cx="12169775" cy="943651"/>
            <a:chOff x="0" y="5914349"/>
            <a:chExt cx="12169775" cy="943651"/>
          </a:xfrm>
        </p:grpSpPr>
        <p:sp>
          <p:nvSpPr>
            <p:cNvPr id="118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21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122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3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4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5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6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7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9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0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1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68" name="Rechthoek 67"/>
          <p:cNvSpPr/>
          <p:nvPr userDrawn="1"/>
        </p:nvSpPr>
        <p:spPr>
          <a:xfrm>
            <a:off x="794" y="1228310"/>
            <a:ext cx="12168981" cy="4927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0" name="Groeperen 69"/>
          <p:cNvGrpSpPr/>
          <p:nvPr userDrawn="1"/>
        </p:nvGrpSpPr>
        <p:grpSpPr>
          <a:xfrm>
            <a:off x="-19455" y="5941893"/>
            <a:ext cx="12189230" cy="943651"/>
            <a:chOff x="0" y="5914349"/>
            <a:chExt cx="12169775" cy="943651"/>
          </a:xfrm>
        </p:grpSpPr>
        <p:sp>
          <p:nvSpPr>
            <p:cNvPr id="71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4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75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6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7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0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1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2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3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4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5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6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46" name="Ovaal 45"/>
          <p:cNvSpPr/>
          <p:nvPr/>
        </p:nvSpPr>
        <p:spPr>
          <a:xfrm>
            <a:off x="313700" y="2139753"/>
            <a:ext cx="2142164" cy="21421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 hasCustomPrompt="1"/>
          </p:nvPr>
        </p:nvSpPr>
        <p:spPr>
          <a:xfrm>
            <a:off x="313701" y="4652695"/>
            <a:ext cx="2141596" cy="1087705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van het model te bewerken</a:t>
            </a:r>
          </a:p>
        </p:txBody>
      </p:sp>
      <p:sp>
        <p:nvSpPr>
          <p:cNvPr id="69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393377" y="332656"/>
            <a:ext cx="11451582" cy="30321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nl-NL" sz="1800" b="1" kern="1200" dirty="0">
                <a:solidFill>
                  <a:srgbClr val="5A52A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81" name="Ovaal 80"/>
          <p:cNvSpPr/>
          <p:nvPr userDrawn="1"/>
        </p:nvSpPr>
        <p:spPr>
          <a:xfrm>
            <a:off x="2674599" y="2139753"/>
            <a:ext cx="2142164" cy="21421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4" name="Ovaal 83"/>
          <p:cNvSpPr/>
          <p:nvPr userDrawn="1"/>
        </p:nvSpPr>
        <p:spPr>
          <a:xfrm>
            <a:off x="5035498" y="2139753"/>
            <a:ext cx="2142164" cy="21421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7" name="Ovaal 86"/>
          <p:cNvSpPr/>
          <p:nvPr userDrawn="1"/>
        </p:nvSpPr>
        <p:spPr>
          <a:xfrm>
            <a:off x="7396397" y="2139753"/>
            <a:ext cx="2142164" cy="21421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0" name="Ovaal 89"/>
          <p:cNvSpPr/>
          <p:nvPr userDrawn="1"/>
        </p:nvSpPr>
        <p:spPr>
          <a:xfrm>
            <a:off x="9757295" y="2139753"/>
            <a:ext cx="2142164" cy="21421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3" name="Tijdelijke aanduiding voor tekst 2"/>
          <p:cNvSpPr>
            <a:spLocks noGrp="1"/>
          </p:cNvSpPr>
          <p:nvPr>
            <p:ph type="body" sz="quarter" idx="15" hasCustomPrompt="1"/>
          </p:nvPr>
        </p:nvSpPr>
        <p:spPr>
          <a:xfrm>
            <a:off x="2674599" y="4652695"/>
            <a:ext cx="2141596" cy="1087705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van het model te bewerken</a:t>
            </a:r>
          </a:p>
        </p:txBody>
      </p:sp>
      <p:sp>
        <p:nvSpPr>
          <p:cNvPr id="94" name="Tijdelijke aanduiding voor tekst 2"/>
          <p:cNvSpPr>
            <a:spLocks noGrp="1"/>
          </p:cNvSpPr>
          <p:nvPr>
            <p:ph type="body" sz="quarter" idx="16" hasCustomPrompt="1"/>
          </p:nvPr>
        </p:nvSpPr>
        <p:spPr>
          <a:xfrm>
            <a:off x="5006253" y="4652695"/>
            <a:ext cx="2141596" cy="1087705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van het model te bewerken</a:t>
            </a:r>
          </a:p>
        </p:txBody>
      </p:sp>
      <p:sp>
        <p:nvSpPr>
          <p:cNvPr id="95" name="Tijdelijke aanduiding voor tekst 2"/>
          <p:cNvSpPr>
            <a:spLocks noGrp="1"/>
          </p:cNvSpPr>
          <p:nvPr>
            <p:ph type="body" sz="quarter" idx="17" hasCustomPrompt="1"/>
          </p:nvPr>
        </p:nvSpPr>
        <p:spPr>
          <a:xfrm>
            <a:off x="7396397" y="4652695"/>
            <a:ext cx="2141596" cy="1087705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van het model te bewerken</a:t>
            </a:r>
          </a:p>
        </p:txBody>
      </p:sp>
      <p:sp>
        <p:nvSpPr>
          <p:cNvPr id="96" name="Tijdelijke aanduiding voor tekst 2"/>
          <p:cNvSpPr>
            <a:spLocks noGrp="1"/>
          </p:cNvSpPr>
          <p:nvPr>
            <p:ph type="body" sz="quarter" idx="18" hasCustomPrompt="1"/>
          </p:nvPr>
        </p:nvSpPr>
        <p:spPr>
          <a:xfrm>
            <a:off x="9757863" y="4652695"/>
            <a:ext cx="2141596" cy="1087705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van het model te bewerken</a:t>
            </a:r>
          </a:p>
        </p:txBody>
      </p:sp>
      <p:sp>
        <p:nvSpPr>
          <p:cNvPr id="9" name="Tijdelijke aanduiding voor afbeelding 8"/>
          <p:cNvSpPr>
            <a:spLocks noGrp="1"/>
          </p:cNvSpPr>
          <p:nvPr>
            <p:ph type="pic" sz="quarter" idx="19" hasCustomPrompt="1"/>
          </p:nvPr>
        </p:nvSpPr>
        <p:spPr>
          <a:xfrm>
            <a:off x="410138" y="2254111"/>
            <a:ext cx="1930334" cy="1913020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nl-NL" dirty="0"/>
              <a:t>Afbeelding</a:t>
            </a:r>
          </a:p>
        </p:txBody>
      </p:sp>
      <p:sp>
        <p:nvSpPr>
          <p:cNvPr id="54" name="Tijdelijke aanduiding voor afbeelding 8"/>
          <p:cNvSpPr>
            <a:spLocks noGrp="1"/>
          </p:cNvSpPr>
          <p:nvPr>
            <p:ph type="pic" sz="quarter" idx="20" hasCustomPrompt="1"/>
          </p:nvPr>
        </p:nvSpPr>
        <p:spPr>
          <a:xfrm>
            <a:off x="2772519" y="2254111"/>
            <a:ext cx="1930334" cy="1913020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nl-NL" dirty="0"/>
              <a:t>Afbeelding</a:t>
            </a:r>
          </a:p>
        </p:txBody>
      </p:sp>
      <p:sp>
        <p:nvSpPr>
          <p:cNvPr id="55" name="Tijdelijke aanduiding voor afbeelding 8"/>
          <p:cNvSpPr>
            <a:spLocks noGrp="1"/>
          </p:cNvSpPr>
          <p:nvPr>
            <p:ph type="pic" sz="quarter" idx="21" hasCustomPrompt="1"/>
          </p:nvPr>
        </p:nvSpPr>
        <p:spPr>
          <a:xfrm>
            <a:off x="5148783" y="2254111"/>
            <a:ext cx="1930334" cy="1913020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/>
            </a:lvl1pPr>
          </a:lstStyle>
          <a:p>
            <a:r>
              <a:rPr lang="nl-NL" dirty="0"/>
              <a:t>Afbeelding</a:t>
            </a:r>
          </a:p>
        </p:txBody>
      </p:sp>
      <p:sp>
        <p:nvSpPr>
          <p:cNvPr id="61" name="Tijdelijke aanduiding voor afbeelding 8"/>
          <p:cNvSpPr>
            <a:spLocks noGrp="1"/>
          </p:cNvSpPr>
          <p:nvPr>
            <p:ph type="pic" sz="quarter" idx="22" hasCustomPrompt="1"/>
          </p:nvPr>
        </p:nvSpPr>
        <p:spPr>
          <a:xfrm>
            <a:off x="9854385" y="2254111"/>
            <a:ext cx="1930334" cy="1913020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/>
            </a:lvl1pPr>
          </a:lstStyle>
          <a:p>
            <a:r>
              <a:rPr lang="nl-NL" dirty="0"/>
              <a:t>Afbeelding</a:t>
            </a:r>
          </a:p>
        </p:txBody>
      </p:sp>
      <p:sp>
        <p:nvSpPr>
          <p:cNvPr id="62" name="Tijdelijke aanduiding voor afbeelding 8"/>
          <p:cNvSpPr>
            <a:spLocks noGrp="1"/>
          </p:cNvSpPr>
          <p:nvPr>
            <p:ph type="pic" sz="quarter" idx="23" hasCustomPrompt="1"/>
          </p:nvPr>
        </p:nvSpPr>
        <p:spPr>
          <a:xfrm>
            <a:off x="7524310" y="2254111"/>
            <a:ext cx="1930334" cy="1913020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/>
            </a:lvl1pPr>
          </a:lstStyle>
          <a:p>
            <a:r>
              <a:rPr lang="nl-NL" dirty="0"/>
              <a:t>Afbeelding</a:t>
            </a:r>
          </a:p>
        </p:txBody>
      </p:sp>
    </p:spTree>
    <p:extLst>
      <p:ext uri="{BB962C8B-B14F-4D97-AF65-F5344CB8AC3E}">
        <p14:creationId xmlns:p14="http://schemas.microsoft.com/office/powerpoint/2010/main" val="244052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4" grpId="0" animBg="1"/>
      <p:bldP spid="87" grpId="0" animBg="1"/>
      <p:bldP spid="90" grpId="0" animBg="1"/>
      <p:bldP spid="9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54" grpId="0"/>
      <p:bldP spid="55" grpId="0"/>
      <p:bldP spid="61" grpId="0"/>
      <p:bldP spid="62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3539" y="2084174"/>
            <a:ext cx="9842697" cy="899665"/>
          </a:xfrm>
        </p:spPr>
        <p:txBody>
          <a:bodyPr/>
          <a:lstStyle>
            <a:lvl1pPr marL="276509" indent="-276509">
              <a:tabLst>
                <a:tab pos="276509" algn="l"/>
              </a:tabLst>
              <a:defRPr sz="5871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37493" y="4773813"/>
            <a:ext cx="5368744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1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7992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6516" y="2383023"/>
            <a:ext cx="11632280" cy="914360"/>
          </a:xfrm>
        </p:spPr>
        <p:txBody>
          <a:bodyPr/>
          <a:lstStyle>
            <a:lvl1pPr marL="0" indent="0">
              <a:buNone/>
              <a:defRPr sz="5284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57"/>
            </a:lvl2pPr>
            <a:lvl3pPr marL="223694" indent="0">
              <a:buNone/>
              <a:defRPr/>
            </a:lvl3pPr>
            <a:lvl4pPr marL="447386" indent="0">
              <a:buNone/>
              <a:defRPr/>
            </a:lvl4pPr>
            <a:lvl5pPr marL="67108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6516" y="1187622"/>
            <a:ext cx="11634592" cy="899665"/>
          </a:xfrm>
        </p:spPr>
        <p:txBody>
          <a:bodyPr/>
          <a:lstStyle>
            <a:lvl1pPr>
              <a:defRPr sz="704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86638"/>
      </p:ext>
    </p:extLst>
  </p:cSld>
  <p:clrMapOvr>
    <a:masterClrMapping/>
  </p:clrMapOvr>
  <p:transition advClick="0"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113966"/>
      </p:ext>
    </p:extLst>
  </p:cSld>
  <p:clrMapOvr>
    <a:masterClrMapping/>
  </p:clrMapOvr>
  <p:transition advClick="0"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065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276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325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69775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39" tIns="45639" rIns="45639" bIns="45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24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8748" y="1192416"/>
            <a:ext cx="11632279" cy="2089751"/>
          </a:xfrm>
        </p:spPr>
        <p:txBody>
          <a:bodyPr/>
          <a:lstStyle>
            <a:lvl1pPr marL="0" indent="0">
              <a:buNone/>
              <a:defRPr sz="322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11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05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70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2843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50457"/>
      </p:ext>
    </p:extLst>
  </p:cSld>
  <p:clrMapOvr>
    <a:masterClrMapping/>
  </p:clrMapOvr>
  <p:transition advClick="0"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8748" y="1189178"/>
            <a:ext cx="11632280" cy="2396047"/>
          </a:xfrm>
          <a:prstGeom prst="rect">
            <a:avLst/>
          </a:prstGeom>
        </p:spPr>
        <p:txBody>
          <a:bodyPr/>
          <a:lstStyle>
            <a:lvl1pPr marL="284277" indent="-28427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59233" indent="-27495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3510" indent="-28427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7204" indent="-223694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0897" indent="-223694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5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12169776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0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1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8302" y="1447801"/>
            <a:ext cx="11131588" cy="218797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90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47401" y="6437243"/>
            <a:ext cx="3852569" cy="134485"/>
          </a:xfrm>
          <a:prstGeom prst="rect">
            <a:avLst/>
          </a:prstGeom>
        </p:spPr>
        <p:txBody>
          <a:bodyPr/>
          <a:lstStyle/>
          <a:p>
            <a:pPr defTabSz="912754">
              <a:defRPr/>
            </a:pPr>
            <a:r>
              <a:rPr lang="nl-NL" sz="1797">
                <a:solidFill>
                  <a:srgbClr val="505050"/>
                </a:solidFill>
              </a:rPr>
              <a:t>Microsoft Confidential</a:t>
            </a:r>
            <a:endParaRPr lang="nl-NL" sz="1797" dirty="0">
              <a:solidFill>
                <a:srgbClr val="50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346447" y="6437243"/>
            <a:ext cx="554582" cy="134485"/>
          </a:xfrm>
          <a:prstGeom prst="rect">
            <a:avLst/>
          </a:prstGeom>
        </p:spPr>
        <p:txBody>
          <a:bodyPr/>
          <a:lstStyle/>
          <a:p>
            <a:pPr defTabSz="912877">
              <a:defRPr/>
            </a:pPr>
            <a:fld id="{27258FFF-F925-446B-8502-81C933981705}" type="slidenum">
              <a:rPr lang="nl-NL" sz="1797" smtClean="0">
                <a:solidFill>
                  <a:srgbClr val="505050"/>
                </a:solidFill>
              </a:rPr>
              <a:pPr defTabSz="912877">
                <a:defRPr/>
              </a:pPr>
              <a:t>‹nr.›</a:t>
            </a:fld>
            <a:endParaRPr lang="nl-NL" sz="1797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07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4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7" name="Groeperen 116"/>
          <p:cNvGrpSpPr/>
          <p:nvPr userDrawn="1"/>
        </p:nvGrpSpPr>
        <p:grpSpPr>
          <a:xfrm>
            <a:off x="0" y="5914349"/>
            <a:ext cx="12169775" cy="943651"/>
            <a:chOff x="0" y="5914349"/>
            <a:chExt cx="12169775" cy="943651"/>
          </a:xfrm>
        </p:grpSpPr>
        <p:sp>
          <p:nvSpPr>
            <p:cNvPr id="118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21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122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3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4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5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6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7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9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0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1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68" name="Rechthoek 67"/>
          <p:cNvSpPr/>
          <p:nvPr userDrawn="1"/>
        </p:nvSpPr>
        <p:spPr>
          <a:xfrm>
            <a:off x="794" y="1228310"/>
            <a:ext cx="12168981" cy="4927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0" name="Groeperen 69"/>
          <p:cNvGrpSpPr/>
          <p:nvPr userDrawn="1"/>
        </p:nvGrpSpPr>
        <p:grpSpPr>
          <a:xfrm>
            <a:off x="-19455" y="5941893"/>
            <a:ext cx="12189230" cy="943651"/>
            <a:chOff x="0" y="5914349"/>
            <a:chExt cx="12169775" cy="943651"/>
          </a:xfrm>
        </p:grpSpPr>
        <p:sp>
          <p:nvSpPr>
            <p:cNvPr id="71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4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75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6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7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0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1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2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3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4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5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6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69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393377" y="332656"/>
            <a:ext cx="11451582" cy="30321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nl-NL" sz="1800" b="1" kern="1200" dirty="0">
                <a:solidFill>
                  <a:srgbClr val="5A52A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81" name="Ovaal 80"/>
          <p:cNvSpPr/>
          <p:nvPr userDrawn="1"/>
        </p:nvSpPr>
        <p:spPr>
          <a:xfrm>
            <a:off x="1461500" y="2139753"/>
            <a:ext cx="2142164" cy="21421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4" name="Ovaal 83"/>
          <p:cNvSpPr/>
          <p:nvPr userDrawn="1"/>
        </p:nvSpPr>
        <p:spPr>
          <a:xfrm>
            <a:off x="3822399" y="2139753"/>
            <a:ext cx="2142164" cy="21421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7" name="Ovaal 86"/>
          <p:cNvSpPr/>
          <p:nvPr userDrawn="1"/>
        </p:nvSpPr>
        <p:spPr>
          <a:xfrm>
            <a:off x="6183298" y="2139753"/>
            <a:ext cx="2142164" cy="21421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0" name="Ovaal 89"/>
          <p:cNvSpPr/>
          <p:nvPr userDrawn="1"/>
        </p:nvSpPr>
        <p:spPr>
          <a:xfrm>
            <a:off x="8544196" y="2139753"/>
            <a:ext cx="2142164" cy="21421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3" name="Tijdelijke aanduiding voor tekst 2"/>
          <p:cNvSpPr>
            <a:spLocks noGrp="1"/>
          </p:cNvSpPr>
          <p:nvPr>
            <p:ph type="body" sz="quarter" idx="15" hasCustomPrompt="1"/>
          </p:nvPr>
        </p:nvSpPr>
        <p:spPr>
          <a:xfrm>
            <a:off x="1461500" y="4652695"/>
            <a:ext cx="2141596" cy="1087705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van het model te bewerken</a:t>
            </a:r>
          </a:p>
        </p:txBody>
      </p:sp>
      <p:sp>
        <p:nvSpPr>
          <p:cNvPr id="94" name="Tijdelijke aanduiding voor tekst 2"/>
          <p:cNvSpPr>
            <a:spLocks noGrp="1"/>
          </p:cNvSpPr>
          <p:nvPr>
            <p:ph type="body" sz="quarter" idx="16" hasCustomPrompt="1"/>
          </p:nvPr>
        </p:nvSpPr>
        <p:spPr>
          <a:xfrm>
            <a:off x="3793154" y="4652695"/>
            <a:ext cx="2141596" cy="1087705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van het model te bewerken</a:t>
            </a:r>
          </a:p>
        </p:txBody>
      </p:sp>
      <p:sp>
        <p:nvSpPr>
          <p:cNvPr id="95" name="Tijdelijke aanduiding voor tekst 2"/>
          <p:cNvSpPr>
            <a:spLocks noGrp="1"/>
          </p:cNvSpPr>
          <p:nvPr>
            <p:ph type="body" sz="quarter" idx="17" hasCustomPrompt="1"/>
          </p:nvPr>
        </p:nvSpPr>
        <p:spPr>
          <a:xfrm>
            <a:off x="6183298" y="4652695"/>
            <a:ext cx="2141596" cy="1087705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van het model te bewerken</a:t>
            </a:r>
          </a:p>
        </p:txBody>
      </p:sp>
      <p:sp>
        <p:nvSpPr>
          <p:cNvPr id="96" name="Tijdelijke aanduiding voor tekst 2"/>
          <p:cNvSpPr>
            <a:spLocks noGrp="1"/>
          </p:cNvSpPr>
          <p:nvPr>
            <p:ph type="body" sz="quarter" idx="18" hasCustomPrompt="1"/>
          </p:nvPr>
        </p:nvSpPr>
        <p:spPr>
          <a:xfrm>
            <a:off x="8544764" y="4652695"/>
            <a:ext cx="2141596" cy="1087705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van het model te bewerken</a:t>
            </a:r>
          </a:p>
        </p:txBody>
      </p:sp>
      <p:sp>
        <p:nvSpPr>
          <p:cNvPr id="97" name="Tijdelijke aanduiding voor afbeelding 8"/>
          <p:cNvSpPr>
            <a:spLocks noGrp="1"/>
          </p:cNvSpPr>
          <p:nvPr>
            <p:ph type="pic" sz="quarter" idx="20" hasCustomPrompt="1"/>
          </p:nvPr>
        </p:nvSpPr>
        <p:spPr>
          <a:xfrm>
            <a:off x="6300911" y="2272161"/>
            <a:ext cx="1893906" cy="1876920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457200" rtl="0" eaLnBrk="1" fontAlgn="auto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/>
            </a:lvl1pPr>
          </a:lstStyle>
          <a:p>
            <a:r>
              <a:rPr lang="nl-NL" dirty="0"/>
              <a:t>Afbeelding</a:t>
            </a:r>
          </a:p>
        </p:txBody>
      </p:sp>
      <p:sp>
        <p:nvSpPr>
          <p:cNvPr id="51" name="Tijdelijke aanduiding voor afbeelding 8"/>
          <p:cNvSpPr>
            <a:spLocks noGrp="1"/>
          </p:cNvSpPr>
          <p:nvPr>
            <p:ph type="pic" sz="quarter" idx="21" hasCustomPrompt="1"/>
          </p:nvPr>
        </p:nvSpPr>
        <p:spPr>
          <a:xfrm>
            <a:off x="1584229" y="2272161"/>
            <a:ext cx="1893906" cy="1876920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457200" rtl="0" eaLnBrk="1" fontAlgn="auto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/>
            </a:lvl1pPr>
          </a:lstStyle>
          <a:p>
            <a:r>
              <a:rPr lang="nl-NL" dirty="0"/>
              <a:t>Afbeelding</a:t>
            </a:r>
          </a:p>
        </p:txBody>
      </p:sp>
      <p:sp>
        <p:nvSpPr>
          <p:cNvPr id="54" name="Tijdelijke aanduiding voor afbeelding 8"/>
          <p:cNvSpPr>
            <a:spLocks noGrp="1"/>
          </p:cNvSpPr>
          <p:nvPr>
            <p:ph type="pic" sz="quarter" idx="22" hasCustomPrompt="1"/>
          </p:nvPr>
        </p:nvSpPr>
        <p:spPr>
          <a:xfrm>
            <a:off x="3924647" y="2272161"/>
            <a:ext cx="1893906" cy="1876920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457200" rtl="0" eaLnBrk="1" fontAlgn="auto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/>
            </a:lvl1pPr>
          </a:lstStyle>
          <a:p>
            <a:r>
              <a:rPr lang="nl-NL" dirty="0"/>
              <a:t>Afbeelding</a:t>
            </a:r>
          </a:p>
        </p:txBody>
      </p:sp>
      <p:sp>
        <p:nvSpPr>
          <p:cNvPr id="55" name="Tijdelijke aanduiding voor afbeelding 8"/>
          <p:cNvSpPr>
            <a:spLocks noGrp="1"/>
          </p:cNvSpPr>
          <p:nvPr>
            <p:ph type="pic" sz="quarter" idx="23" hasCustomPrompt="1"/>
          </p:nvPr>
        </p:nvSpPr>
        <p:spPr>
          <a:xfrm>
            <a:off x="8677175" y="2272161"/>
            <a:ext cx="1893906" cy="1876920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457200" rtl="0" eaLnBrk="1" fontAlgn="auto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/>
            </a:lvl1pPr>
          </a:lstStyle>
          <a:p>
            <a:r>
              <a:rPr lang="nl-NL" dirty="0"/>
              <a:t>Afbeelding</a:t>
            </a:r>
          </a:p>
        </p:txBody>
      </p:sp>
    </p:spTree>
    <p:extLst>
      <p:ext uri="{BB962C8B-B14F-4D97-AF65-F5344CB8AC3E}">
        <p14:creationId xmlns:p14="http://schemas.microsoft.com/office/powerpoint/2010/main" val="36058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4" grpId="0" animBg="1"/>
      <p:bldP spid="87" grpId="0" animBg="1"/>
      <p:bldP spid="90" grpId="0" animBg="1"/>
      <p:bldP spid="9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/>
      <p:bldP spid="51" grpId="0"/>
      <p:bldP spid="54" grpId="0"/>
      <p:bldP spid="55" grpId="0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92817" y="1596841"/>
            <a:ext cx="9231178" cy="664798"/>
          </a:xfrm>
          <a:prstGeom prst="rect">
            <a:avLst/>
          </a:prstGeom>
        </p:spPr>
        <p:txBody>
          <a:bodyPr lIns="0" tIns="71428" rIns="142857" bIns="71428" anchor="ctr" anchorCtr="0">
            <a:noAutofit/>
          </a:bodyPr>
          <a:lstStyle>
            <a:lvl1pPr algn="l">
              <a:lnSpc>
                <a:spcPct val="90000"/>
              </a:lnSpc>
              <a:defRPr sz="2694">
                <a:solidFill>
                  <a:schemeClr val="accent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5504" y="642260"/>
            <a:ext cx="9272147" cy="1378644"/>
          </a:xfrm>
          <a:prstGeom prst="rect">
            <a:avLst/>
          </a:prstGeom>
        </p:spPr>
        <p:txBody>
          <a:bodyPr lIns="0" tIns="71428" rIns="142857" bIns="71428"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6684" b="0" i="0" u="none" strike="noStrike" kern="1200" cap="none" spc="-74" normalizeH="0" baseline="0" noProof="0" dirty="0" smtClean="0">
                <a:ln w="11430"/>
                <a:solidFill>
                  <a:schemeClr val="accent3"/>
                </a:solidFill>
                <a:effectLst/>
                <a:uLnTx/>
                <a:uFillTx/>
                <a:latin typeface="Segoe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792819" y="2401295"/>
            <a:ext cx="5461388" cy="1203772"/>
          </a:xfrm>
          <a:prstGeom prst="rect">
            <a:avLst/>
          </a:prstGeom>
        </p:spPr>
        <p:txBody>
          <a:bodyPr lIns="0" tIns="71428" rIns="142857" bIns="71428"/>
          <a:lstStyle>
            <a:lvl1pPr marL="320691" indent="-32069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lang="en-US" sz="1896" kern="1200" dirty="0" smtClean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  <a:latin typeface="Segoe Light" pitchFamily="34" charset="0"/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  <a:latin typeface="Segoe Light" pitchFamily="34" charset="0"/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  <a:latin typeface="Segoe Light" pitchFamily="34" charset="0"/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  <a:latin typeface="Segoe Ligh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57" y="6393359"/>
            <a:ext cx="1540761" cy="5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1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2444" y="6477874"/>
            <a:ext cx="8366719" cy="380127"/>
          </a:xfrm>
          <a:prstGeom prst="rect">
            <a:avLst/>
          </a:prstGeom>
        </p:spPr>
        <p:txBody>
          <a:bodyPr/>
          <a:lstStyle/>
          <a:p>
            <a:pPr defTabSz="912754">
              <a:defRPr/>
            </a:pPr>
            <a:endParaRPr lang="nl-NL" sz="1797" dirty="0">
              <a:solidFill>
                <a:srgbClr val="50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09165" y="6478588"/>
            <a:ext cx="760609" cy="379413"/>
          </a:xfrm>
          <a:prstGeom prst="rect">
            <a:avLst/>
          </a:prstGeom>
        </p:spPr>
        <p:txBody>
          <a:bodyPr/>
          <a:lstStyle/>
          <a:p>
            <a:pPr defTabSz="912754">
              <a:defRPr/>
            </a:pPr>
            <a:fld id="{FAADACFB-7C71-4E89-89D2-7BBA40B7BFA9}" type="slidenum">
              <a:rPr lang="nl-NL" sz="1797" smtClean="0">
                <a:solidFill>
                  <a:srgbClr val="505050"/>
                </a:solidFill>
              </a:rPr>
              <a:pPr defTabSz="912754">
                <a:defRPr/>
              </a:pPr>
              <a:t>‹nr.›</a:t>
            </a:fld>
            <a:endParaRPr lang="nl-NL" sz="1797" dirty="0">
              <a:solidFill>
                <a:srgbClr val="50505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73605"/>
            <a:ext cx="12169775" cy="373063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795">
                <a:latin typeface="Segoe UI Light" pitchFamily="34" charset="0"/>
              </a:defRPr>
            </a:lvl1pPr>
            <a:lvl2pPr marL="281113" indent="0">
              <a:buNone/>
              <a:defRPr/>
            </a:lvl2pPr>
            <a:lvl3pPr marL="587304" indent="0">
              <a:buNone/>
              <a:defRPr/>
            </a:lvl3pPr>
            <a:lvl4pPr marL="868417" indent="0">
              <a:buNone/>
              <a:defRPr/>
            </a:lvl4pPr>
            <a:lvl5pPr marL="110333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519913199"/>
      </p:ext>
    </p:extLst>
  </p:cSld>
  <p:clrMapOvr>
    <a:masterClrMapping/>
  </p:clrMapOvr>
  <p:transition advClick="0">
    <p:fade/>
  </p:transition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7908" y="2084173"/>
            <a:ext cx="8043540" cy="1793104"/>
          </a:xfrm>
        </p:spPr>
        <p:txBody>
          <a:bodyPr/>
          <a:lstStyle>
            <a:lvl1pPr>
              <a:defRPr sz="5871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6761139"/>
      </p:ext>
    </p:extLst>
  </p:cSld>
  <p:clrMapOvr>
    <a:masterClrMapping/>
  </p:clrMapOvr>
  <p:transition advClick="0"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8748" y="1189177"/>
            <a:ext cx="11632280" cy="2184808"/>
          </a:xfrm>
        </p:spPr>
        <p:txBody>
          <a:bodyPr>
            <a:spAutoFit/>
          </a:bodyPr>
          <a:lstStyle>
            <a:lvl3pPr>
              <a:defRPr sz="2349"/>
            </a:lvl3pPr>
            <a:lvl4pPr>
              <a:defRPr sz="1957"/>
            </a:lvl4pPr>
            <a:lvl5pPr>
              <a:defRPr sz="195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0795385"/>
      </p:ext>
    </p:extLst>
  </p:cSld>
  <p:clrMapOvr>
    <a:masterClrMapping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8749" y="1189177"/>
            <a:ext cx="11634592" cy="2018835"/>
          </a:xfrm>
        </p:spPr>
        <p:txBody>
          <a:bodyPr/>
          <a:lstStyle>
            <a:lvl1pPr marL="0" indent="0">
              <a:buNone/>
              <a:defRPr/>
            </a:lvl1pPr>
            <a:lvl2pPr marL="27962" indent="0">
              <a:buNone/>
              <a:defRPr sz="1957"/>
            </a:lvl2pPr>
            <a:lvl3pPr marL="219033" indent="0">
              <a:buNone/>
              <a:defRPr sz="1957"/>
            </a:lvl3pPr>
            <a:lvl4pPr marL="466028" indent="0">
              <a:buNone/>
              <a:defRPr sz="1762"/>
            </a:lvl4pPr>
            <a:lvl5pPr marL="723896" indent="0">
              <a:buNone/>
              <a:defRPr sz="1762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3424"/>
      </p:ext>
    </p:extLst>
  </p:cSld>
  <p:clrMapOvr>
    <a:masterClrMapping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ue Ti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-1780050" y="-448276"/>
            <a:ext cx="894791" cy="896552"/>
          </a:xfrm>
          <a:prstGeom prst="rect">
            <a:avLst/>
          </a:prstGeom>
          <a:noFill/>
        </p:spPr>
        <p:txBody>
          <a:bodyPr wrap="none" lIns="178885" tIns="143110" rIns="178885" bIns="143110" rtlCol="0">
            <a:noAutofit/>
          </a:bodyPr>
          <a:lstStyle/>
          <a:p>
            <a:pPr marL="0" marR="0" lvl="0" indent="0" algn="l" defTabSz="91194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7"/>
              </a:spcAft>
              <a:buClrTx/>
              <a:buSzTx/>
              <a:buFontTx/>
              <a:buNone/>
              <a:tabLst/>
              <a:defRPr/>
            </a:pPr>
            <a:endParaRPr kumimoji="0" lang="en-US" sz="2348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5577312" y="-3195559"/>
            <a:ext cx="894791" cy="896552"/>
          </a:xfrm>
          <a:prstGeom prst="rect">
            <a:avLst/>
          </a:prstGeom>
          <a:noFill/>
        </p:spPr>
        <p:txBody>
          <a:bodyPr wrap="none" lIns="178885" tIns="143110" rIns="178885" bIns="143110" rtlCol="0">
            <a:noAutofit/>
          </a:bodyPr>
          <a:lstStyle/>
          <a:p>
            <a:pPr marL="0" marR="0" lvl="0" indent="0" algn="l" defTabSz="91194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7"/>
              </a:spcAft>
              <a:buClrTx/>
              <a:buSzTx/>
              <a:buFontTx/>
              <a:buNone/>
              <a:tabLst/>
              <a:defRPr/>
            </a:pPr>
            <a:endParaRPr kumimoji="0" lang="en-US" sz="2348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499157"/>
      </p:ext>
    </p:extLst>
  </p:cSld>
  <p:clrMapOvr>
    <a:masterClrMapping/>
  </p:clrMapOvr>
  <p:transition spd="slow">
    <p:wipe dir="r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2831" y="1100832"/>
            <a:ext cx="11468331" cy="1470025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302825" y="2638153"/>
            <a:ext cx="11468331" cy="778982"/>
          </a:xfrm>
        </p:spPr>
        <p:txBody>
          <a:bodyPr/>
          <a:lstStyle>
            <a:lvl1pPr marL="0" indent="0" algn="l">
              <a:buNone/>
              <a:defRPr b="1" i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7197216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Tijdelijke aanduiding voor dianummer 5"/>
          <p:cNvSpPr txBox="1">
            <a:spLocks/>
          </p:cNvSpPr>
          <p:nvPr userDrawn="1"/>
        </p:nvSpPr>
        <p:spPr>
          <a:xfrm>
            <a:off x="8339066" y="6434858"/>
            <a:ext cx="28396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F3E78C-2920-5D4D-936B-7E778B22341D}" type="datetime3">
              <a:rPr lang="nl-NL" sz="1200" smtClean="0">
                <a:solidFill>
                  <a:schemeClr val="bg1"/>
                </a:solidFill>
              </a:rPr>
              <a:t>21/4/17</a:t>
            </a:fld>
            <a:endParaRPr lang="en-US" sz="1200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176694" y="6434858"/>
            <a:ext cx="16380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1376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5" name="Tijdelijke aanduiding voor dianummer 5"/>
          <p:cNvSpPr txBox="1">
            <a:spLocks/>
          </p:cNvSpPr>
          <p:nvPr userDrawn="1"/>
        </p:nvSpPr>
        <p:spPr>
          <a:xfrm>
            <a:off x="8339066" y="6434858"/>
            <a:ext cx="28396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0DFB7D-3A11-784D-92B7-DDA3B6C7ACAA}" type="datetime3">
              <a:rPr lang="nl-NL" sz="1200" smtClean="0">
                <a:solidFill>
                  <a:schemeClr val="bg1"/>
                </a:solidFill>
              </a:rPr>
              <a:t>21/4/17</a:t>
            </a:fld>
            <a:endParaRPr lang="en-US" sz="120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176694" y="6434858"/>
            <a:ext cx="16380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9073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UITDIA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vak 9"/>
          <p:cNvSpPr txBox="1"/>
          <p:nvPr userDrawn="1"/>
        </p:nvSpPr>
        <p:spPr>
          <a:xfrm>
            <a:off x="226532" y="6153464"/>
            <a:ext cx="46265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600" b="1" dirty="0">
                <a:solidFill>
                  <a:schemeClr val="accent1"/>
                </a:solidFill>
              </a:rPr>
              <a:t>www.motion10.com</a:t>
            </a:r>
          </a:p>
        </p:txBody>
      </p:sp>
    </p:spTree>
    <p:extLst>
      <p:ext uri="{BB962C8B-B14F-4D97-AF65-F5344CB8AC3E}">
        <p14:creationId xmlns:p14="http://schemas.microsoft.com/office/powerpoint/2010/main" val="4158911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7" name="Groeperen 116"/>
          <p:cNvGrpSpPr/>
          <p:nvPr userDrawn="1"/>
        </p:nvGrpSpPr>
        <p:grpSpPr>
          <a:xfrm>
            <a:off x="0" y="5914349"/>
            <a:ext cx="12169775" cy="943651"/>
            <a:chOff x="0" y="5914349"/>
            <a:chExt cx="12169775" cy="943651"/>
          </a:xfrm>
        </p:grpSpPr>
        <p:sp>
          <p:nvSpPr>
            <p:cNvPr id="118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21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122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3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4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5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6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7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9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0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1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68" name="Rechthoek 67"/>
          <p:cNvSpPr/>
          <p:nvPr userDrawn="1"/>
        </p:nvSpPr>
        <p:spPr>
          <a:xfrm>
            <a:off x="794" y="1228310"/>
            <a:ext cx="12168981" cy="4927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0" name="Groeperen 69"/>
          <p:cNvGrpSpPr/>
          <p:nvPr userDrawn="1"/>
        </p:nvGrpSpPr>
        <p:grpSpPr>
          <a:xfrm>
            <a:off x="-19455" y="5941893"/>
            <a:ext cx="12189230" cy="943651"/>
            <a:chOff x="0" y="5914349"/>
            <a:chExt cx="12169775" cy="943651"/>
          </a:xfrm>
        </p:grpSpPr>
        <p:sp>
          <p:nvSpPr>
            <p:cNvPr id="71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4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75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6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7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0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1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2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3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4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5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6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69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393377" y="332656"/>
            <a:ext cx="11451582" cy="30321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nl-NL" sz="1800" b="1" kern="1200" dirty="0">
                <a:solidFill>
                  <a:srgbClr val="5A52A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93" name="Tijdelijke aanduiding voor tekst 2"/>
          <p:cNvSpPr>
            <a:spLocks noGrp="1"/>
          </p:cNvSpPr>
          <p:nvPr>
            <p:ph type="body" sz="quarter" idx="15"/>
          </p:nvPr>
        </p:nvSpPr>
        <p:spPr>
          <a:xfrm>
            <a:off x="1707604" y="4652695"/>
            <a:ext cx="2650889" cy="1087705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94" name="Tijdelijke aanduiding voor tekst 2"/>
          <p:cNvSpPr>
            <a:spLocks noGrp="1"/>
          </p:cNvSpPr>
          <p:nvPr>
            <p:ph type="body" sz="quarter" idx="16" hasCustomPrompt="1"/>
          </p:nvPr>
        </p:nvSpPr>
        <p:spPr>
          <a:xfrm>
            <a:off x="4759442" y="4652695"/>
            <a:ext cx="2650889" cy="1087705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tekststijl het model te </a:t>
            </a:r>
            <a:r>
              <a:rPr lang="nl-NL" dirty="0" err="1"/>
              <a:t>bewvan</a:t>
            </a:r>
            <a:r>
              <a:rPr lang="nl-NL" dirty="0"/>
              <a:t> erken</a:t>
            </a:r>
          </a:p>
        </p:txBody>
      </p:sp>
      <p:sp>
        <p:nvSpPr>
          <p:cNvPr id="95" name="Tijdelijke aanduiding voor tekst 2"/>
          <p:cNvSpPr>
            <a:spLocks noGrp="1"/>
          </p:cNvSpPr>
          <p:nvPr>
            <p:ph type="body" sz="quarter" idx="17"/>
          </p:nvPr>
        </p:nvSpPr>
        <p:spPr>
          <a:xfrm>
            <a:off x="7812036" y="4652695"/>
            <a:ext cx="2650134" cy="1087705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1" name="Ovaal 50"/>
          <p:cNvSpPr/>
          <p:nvPr/>
        </p:nvSpPr>
        <p:spPr>
          <a:xfrm>
            <a:off x="1707605" y="1694134"/>
            <a:ext cx="2650889" cy="265088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" name="Ovaal 51"/>
          <p:cNvSpPr/>
          <p:nvPr/>
        </p:nvSpPr>
        <p:spPr>
          <a:xfrm>
            <a:off x="4759443" y="1694134"/>
            <a:ext cx="2650889" cy="265088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Ovaal 52"/>
          <p:cNvSpPr/>
          <p:nvPr/>
        </p:nvSpPr>
        <p:spPr>
          <a:xfrm>
            <a:off x="7811281" y="1694134"/>
            <a:ext cx="2650889" cy="265088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Tijdelijke aanduiding voor afbeelding 8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4910133" y="1844825"/>
            <a:ext cx="2349508" cy="2349506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457200" rtl="0" eaLnBrk="1" fontAlgn="auto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/>
            </a:lvl1pPr>
          </a:lstStyle>
          <a:p>
            <a:r>
              <a:rPr lang="nl-NL" dirty="0"/>
              <a:t>Afbeelding</a:t>
            </a:r>
          </a:p>
        </p:txBody>
      </p:sp>
      <p:sp>
        <p:nvSpPr>
          <p:cNvPr id="45" name="Tijdelijke aanduiding voor afbeelding 8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1836415" y="1844825"/>
            <a:ext cx="2349508" cy="2349506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457200" rtl="0" eaLnBrk="1" fontAlgn="auto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/>
            </a:lvl1pPr>
          </a:lstStyle>
          <a:p>
            <a:r>
              <a:rPr lang="nl-NL" dirty="0"/>
              <a:t>Afbeelding</a:t>
            </a:r>
          </a:p>
        </p:txBody>
      </p:sp>
      <p:sp>
        <p:nvSpPr>
          <p:cNvPr id="46" name="Tijdelijke aanduiding voor afbeelding 8"/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7957095" y="1844825"/>
            <a:ext cx="2349508" cy="2349506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457200" rtl="0" eaLnBrk="1" fontAlgn="auto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/>
            </a:lvl1pPr>
          </a:lstStyle>
          <a:p>
            <a:r>
              <a:rPr lang="nl-NL" dirty="0"/>
              <a:t>Afbeelding</a:t>
            </a:r>
          </a:p>
        </p:txBody>
      </p:sp>
    </p:spTree>
    <p:extLst>
      <p:ext uri="{BB962C8B-B14F-4D97-AF65-F5344CB8AC3E}">
        <p14:creationId xmlns:p14="http://schemas.microsoft.com/office/powerpoint/2010/main" val="258675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animBg="1"/>
      <p:bldP spid="54" grpId="0"/>
      <p:bldP spid="45" grpId="0"/>
      <p:bldP spid="46" grpId="0"/>
    </p:bld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280006"/>
      </p:ext>
    </p:extLst>
  </p:cSld>
  <p:clrMapOvr>
    <a:masterClrMapping/>
  </p:clrMapOvr>
  <p:transition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19887" y="1447805"/>
            <a:ext cx="5386528" cy="2462213"/>
          </a:xfrm>
        </p:spPr>
        <p:txBody>
          <a:bodyPr/>
          <a:lstStyle>
            <a:lvl1pPr marL="0" indent="0">
              <a:spcBef>
                <a:spcPts val="898"/>
              </a:spcBef>
              <a:buNone/>
              <a:defRPr sz="2993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496"/>
            </a:lvl2pPr>
            <a:lvl3pPr marL="174585" indent="0">
              <a:buNone/>
              <a:defRPr sz="1496"/>
            </a:lvl3pPr>
            <a:lvl4pPr marL="342043" indent="0">
              <a:buNone/>
              <a:defRPr sz="1496"/>
            </a:lvl4pPr>
            <a:lvl5pPr marL="519003" indent="0">
              <a:buNone/>
              <a:defRPr sz="149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68116" y="1447805"/>
            <a:ext cx="5386528" cy="2462213"/>
          </a:xfrm>
        </p:spPr>
        <p:txBody>
          <a:bodyPr/>
          <a:lstStyle>
            <a:lvl1pPr marL="0" indent="0">
              <a:spcBef>
                <a:spcPts val="898"/>
              </a:spcBef>
              <a:buNone/>
              <a:defRPr lang="en-US" sz="2993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5" marR="0" indent="0" algn="l" defTabSz="6840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496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585" marR="0" indent="0" algn="l" defTabSz="6840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496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418" marR="0" indent="0" algn="l" defTabSz="6840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496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253" marR="0" indent="0" algn="l" defTabSz="6840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496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0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6840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6840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6840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6840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19886" y="6399557"/>
            <a:ext cx="559810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197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4086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4086"/>
              <a:t>‹nr.›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682361" y="6301224"/>
            <a:ext cx="1487417" cy="54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62636"/>
      </p:ext>
    </p:extLst>
  </p:cSld>
  <p:clrMapOvr>
    <a:masterClrMapping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1" y="0"/>
            <a:ext cx="6210104" cy="6858000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9886" y="1447801"/>
            <a:ext cx="542504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19887" y="2734985"/>
            <a:ext cx="5435656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199009" y="0"/>
            <a:ext cx="5970767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220435143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le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3973" y="1420241"/>
            <a:ext cx="11504845" cy="4346613"/>
          </a:xfrm>
        </p:spPr>
        <p:txBody>
          <a:bodyPr vert="horz"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48515" y="6434862"/>
            <a:ext cx="2840037" cy="365125"/>
          </a:xfrm>
          <a:prstGeom prst="rect">
            <a:avLst/>
          </a:prstGeom>
        </p:spPr>
        <p:txBody>
          <a:bodyPr anchor="ctr"/>
          <a:lstStyle>
            <a:lvl1pPr algn="r">
              <a:defRPr sz="751"/>
            </a:lvl1pPr>
          </a:lstStyle>
          <a:p>
            <a:fld id="{81C55895-BBDE-49A9-A51C-B1488599A003}" type="datetime1">
              <a:rPr lang="nl-NL" smtClean="0"/>
              <a:t>21-4-2017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142921" y="6434862"/>
            <a:ext cx="756871" cy="365125"/>
          </a:xfrm>
        </p:spPr>
        <p:txBody>
          <a:bodyPr/>
          <a:lstStyle/>
          <a:p>
            <a:fld id="{B312AE52-FDF5-433E-9C7C-6ECA2BDE0D9B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16" name="Tijdelijke aanduiding voor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-1132" y="5888431"/>
            <a:ext cx="12170908" cy="352605"/>
          </a:xfrm>
          <a:custGeom>
            <a:avLst/>
            <a:gdLst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0 w 12169775"/>
              <a:gd name="connsiteY4" fmla="*/ 268251 h 268251"/>
              <a:gd name="connsiteX5" fmla="*/ 0 w 12169775"/>
              <a:gd name="connsiteY5" fmla="*/ 0 h 268251"/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7258 w 12169775"/>
              <a:gd name="connsiteY4" fmla="*/ 119480 h 268251"/>
              <a:gd name="connsiteX5" fmla="*/ 0 w 12169775"/>
              <a:gd name="connsiteY5" fmla="*/ 0 h 268251"/>
              <a:gd name="connsiteX0" fmla="*/ 3628 w 12173403"/>
              <a:gd name="connsiteY0" fmla="*/ 0 h 268251"/>
              <a:gd name="connsiteX1" fmla="*/ 12173403 w 12173403"/>
              <a:gd name="connsiteY1" fmla="*/ 0 h 268251"/>
              <a:gd name="connsiteX2" fmla="*/ 12173403 w 12173403"/>
              <a:gd name="connsiteY2" fmla="*/ 0 h 268251"/>
              <a:gd name="connsiteX3" fmla="*/ 12173403 w 12173403"/>
              <a:gd name="connsiteY3" fmla="*/ 268251 h 268251"/>
              <a:gd name="connsiteX4" fmla="*/ 0 w 12173403"/>
              <a:gd name="connsiteY4" fmla="*/ 123109 h 268251"/>
              <a:gd name="connsiteX5" fmla="*/ 3628 w 12173403"/>
              <a:gd name="connsiteY5" fmla="*/ 0 h 268251"/>
              <a:gd name="connsiteX0" fmla="*/ 10885 w 12180660"/>
              <a:gd name="connsiteY0" fmla="*/ 0 h 268251"/>
              <a:gd name="connsiteX1" fmla="*/ 12180660 w 12180660"/>
              <a:gd name="connsiteY1" fmla="*/ 0 h 268251"/>
              <a:gd name="connsiteX2" fmla="*/ 12180660 w 12180660"/>
              <a:gd name="connsiteY2" fmla="*/ 0 h 268251"/>
              <a:gd name="connsiteX3" fmla="*/ 12180660 w 12180660"/>
              <a:gd name="connsiteY3" fmla="*/ 268251 h 268251"/>
              <a:gd name="connsiteX4" fmla="*/ 0 w 12180660"/>
              <a:gd name="connsiteY4" fmla="*/ 123109 h 268251"/>
              <a:gd name="connsiteX5" fmla="*/ 10885 w 12180660"/>
              <a:gd name="connsiteY5" fmla="*/ 0 h 268251"/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3629 w 12169775"/>
              <a:gd name="connsiteY4" fmla="*/ 123109 h 268251"/>
              <a:gd name="connsiteX5" fmla="*/ 0 w 12169775"/>
              <a:gd name="connsiteY5" fmla="*/ 0 h 268251"/>
              <a:gd name="connsiteX0" fmla="*/ 1133 w 12170908"/>
              <a:gd name="connsiteY0" fmla="*/ 0 h 268251"/>
              <a:gd name="connsiteX1" fmla="*/ 12170908 w 12170908"/>
              <a:gd name="connsiteY1" fmla="*/ 0 h 268251"/>
              <a:gd name="connsiteX2" fmla="*/ 12170908 w 12170908"/>
              <a:gd name="connsiteY2" fmla="*/ 0 h 268251"/>
              <a:gd name="connsiteX3" fmla="*/ 12170908 w 12170908"/>
              <a:gd name="connsiteY3" fmla="*/ 268251 h 268251"/>
              <a:gd name="connsiteX4" fmla="*/ 0 w 12170908"/>
              <a:gd name="connsiteY4" fmla="*/ 123109 h 268251"/>
              <a:gd name="connsiteX5" fmla="*/ 1133 w 12170908"/>
              <a:gd name="connsiteY5" fmla="*/ 0 h 268251"/>
              <a:gd name="connsiteX0" fmla="*/ 1133 w 12170908"/>
              <a:gd name="connsiteY0" fmla="*/ 0 h 268251"/>
              <a:gd name="connsiteX1" fmla="*/ 12170908 w 12170908"/>
              <a:gd name="connsiteY1" fmla="*/ 0 h 268251"/>
              <a:gd name="connsiteX2" fmla="*/ 12170908 w 12170908"/>
              <a:gd name="connsiteY2" fmla="*/ 0 h 268251"/>
              <a:gd name="connsiteX3" fmla="*/ 12170908 w 12170908"/>
              <a:gd name="connsiteY3" fmla="*/ 268251 h 268251"/>
              <a:gd name="connsiteX4" fmla="*/ 0 w 12170908"/>
              <a:gd name="connsiteY4" fmla="*/ 125490 h 268251"/>
              <a:gd name="connsiteX5" fmla="*/ 1133 w 12170908"/>
              <a:gd name="connsiteY5" fmla="*/ 0 h 268251"/>
              <a:gd name="connsiteX0" fmla="*/ 1133 w 12170908"/>
              <a:gd name="connsiteY0" fmla="*/ 86468 h 354719"/>
              <a:gd name="connsiteX1" fmla="*/ 12170908 w 12170908"/>
              <a:gd name="connsiteY1" fmla="*/ 86468 h 354719"/>
              <a:gd name="connsiteX2" fmla="*/ 12170908 w 12170908"/>
              <a:gd name="connsiteY2" fmla="*/ 86468 h 354719"/>
              <a:gd name="connsiteX3" fmla="*/ 12170908 w 12170908"/>
              <a:gd name="connsiteY3" fmla="*/ 354719 h 354719"/>
              <a:gd name="connsiteX4" fmla="*/ 0 w 12170908"/>
              <a:gd name="connsiteY4" fmla="*/ 211958 h 354719"/>
              <a:gd name="connsiteX5" fmla="*/ 1133 w 12170908"/>
              <a:gd name="connsiteY5" fmla="*/ 86468 h 354719"/>
              <a:gd name="connsiteX0" fmla="*/ 1133 w 12170908"/>
              <a:gd name="connsiteY0" fmla="*/ 48939 h 317190"/>
              <a:gd name="connsiteX1" fmla="*/ 12170908 w 12170908"/>
              <a:gd name="connsiteY1" fmla="*/ 48939 h 317190"/>
              <a:gd name="connsiteX2" fmla="*/ 12170908 w 12170908"/>
              <a:gd name="connsiteY2" fmla="*/ 48939 h 317190"/>
              <a:gd name="connsiteX3" fmla="*/ 12170908 w 12170908"/>
              <a:gd name="connsiteY3" fmla="*/ 317190 h 317190"/>
              <a:gd name="connsiteX4" fmla="*/ 0 w 12170908"/>
              <a:gd name="connsiteY4" fmla="*/ 174429 h 317190"/>
              <a:gd name="connsiteX5" fmla="*/ 1133 w 12170908"/>
              <a:gd name="connsiteY5" fmla="*/ 48939 h 317190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70908" h="335492">
                <a:moveTo>
                  <a:pt x="1133" y="67241"/>
                </a:moveTo>
                <a:cubicBezTo>
                  <a:pt x="3123869" y="-175951"/>
                  <a:pt x="8804980" y="339615"/>
                  <a:pt x="12170908" y="67241"/>
                </a:cubicBezTo>
                <a:lnTo>
                  <a:pt x="12170908" y="67241"/>
                </a:lnTo>
                <a:lnTo>
                  <a:pt x="12170908" y="335492"/>
                </a:lnTo>
                <a:cubicBezTo>
                  <a:pt x="8396041" y="112808"/>
                  <a:pt x="4056969" y="532148"/>
                  <a:pt x="0" y="192731"/>
                </a:cubicBezTo>
                <a:cubicBezTo>
                  <a:pt x="378" y="151695"/>
                  <a:pt x="755" y="108277"/>
                  <a:pt x="1133" y="67241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nl-NL" sz="526" baseline="0" dirty="0" smtClean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lvl="0" algn="ctr"/>
            <a:r>
              <a:rPr lang="nl-NL" dirty="0"/>
              <a:t>NIET VERWIJDEREN! - Tekst in dit vlak is niet zichtbaar in dia-modus (shift+F5)</a:t>
            </a:r>
          </a:p>
        </p:txBody>
      </p:sp>
      <p:sp>
        <p:nvSpPr>
          <p:cNvPr id="17" name="Rechthoek 16"/>
          <p:cNvSpPr/>
          <p:nvPr userDrawn="1"/>
        </p:nvSpPr>
        <p:spPr>
          <a:xfrm>
            <a:off x="7662042" y="-409916"/>
            <a:ext cx="4523994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35247" rIns="135247" rtlCol="0" anchor="t"/>
          <a:lstStyle/>
          <a:p>
            <a:pPr marR="0" lvl="0" indent="0" algn="r" defTabSz="81678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1353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Alleen tekst</a:t>
            </a:r>
          </a:p>
        </p:txBody>
      </p:sp>
      <p:sp>
        <p:nvSpPr>
          <p:cNvPr id="18" name="Rechthoek 17"/>
          <p:cNvSpPr/>
          <p:nvPr userDrawn="1"/>
        </p:nvSpPr>
        <p:spPr>
          <a:xfrm>
            <a:off x="-2213267" y="0"/>
            <a:ext cx="218786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35247" rIns="135247" rtlCol="0" anchor="t"/>
          <a:lstStyle/>
          <a:p>
            <a:pPr marR="0" lvl="0" indent="0" algn="l" defTabSz="81678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1353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TEXT LEVELS</a:t>
            </a:r>
          </a:p>
        </p:txBody>
      </p:sp>
      <p:grpSp>
        <p:nvGrpSpPr>
          <p:cNvPr id="19" name="Groep 18"/>
          <p:cNvGrpSpPr/>
          <p:nvPr userDrawn="1"/>
        </p:nvGrpSpPr>
        <p:grpSpPr>
          <a:xfrm>
            <a:off x="-1374003" y="507639"/>
            <a:ext cx="515688" cy="506526"/>
            <a:chOff x="-1085063" y="758027"/>
            <a:chExt cx="633800" cy="622540"/>
          </a:xfrm>
        </p:grpSpPr>
        <p:sp>
          <p:nvSpPr>
            <p:cNvPr id="20" name="Afgeronde rechthoek 19"/>
            <p:cNvSpPr/>
            <p:nvPr userDrawn="1"/>
          </p:nvSpPr>
          <p:spPr>
            <a:xfrm>
              <a:off x="-108506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1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578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21" name="Groep 20"/>
            <p:cNvGrpSpPr/>
            <p:nvPr userDrawn="1"/>
          </p:nvGrpSpPr>
          <p:grpSpPr>
            <a:xfrm>
              <a:off x="-977739" y="864082"/>
              <a:ext cx="419168" cy="410429"/>
              <a:chOff x="6366933" y="309013"/>
              <a:chExt cx="1901295" cy="1861668"/>
            </a:xfrm>
            <a:solidFill>
              <a:srgbClr val="000000"/>
            </a:solidFill>
          </p:grpSpPr>
          <p:sp>
            <p:nvSpPr>
              <p:cNvPr id="22" name="Rechthoek 21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167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578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3" name="Rechthoek 22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167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578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4" name="Rechthoek 23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167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578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5" name="Rechthoek 24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167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578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6" name="Rechthoek 25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167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578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7" name="Rechthoek 26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167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578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8" name="Rechthoek 27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167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578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9" name="Rechthoek 28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167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578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30" name="Rechthoek 29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167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578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31" name="Rechthoek 30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167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578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32" name="Vrije vorm 31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167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578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" name="Groep 32"/>
          <p:cNvGrpSpPr/>
          <p:nvPr userDrawn="1"/>
        </p:nvGrpSpPr>
        <p:grpSpPr>
          <a:xfrm>
            <a:off x="-2069588" y="1270889"/>
            <a:ext cx="2069588" cy="1920646"/>
            <a:chOff x="-3092517" y="988213"/>
            <a:chExt cx="3260486" cy="3025842"/>
          </a:xfrm>
        </p:grpSpPr>
        <p:sp>
          <p:nvSpPr>
            <p:cNvPr id="34" name="Textfield placeholder"/>
            <p:cNvSpPr txBox="1">
              <a:spLocks/>
            </p:cNvSpPr>
            <p:nvPr userDrawn="1"/>
          </p:nvSpPr>
          <p:spPr>
            <a:xfrm>
              <a:off x="-2581723" y="103018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3540" rtl="0" eaLnBrk="1" fontAlgn="auto" latinLnBrk="0" hangingPunct="1">
                <a:lnSpc>
                  <a:spcPct val="100000"/>
                </a:lnSpc>
                <a:spcBef>
                  <a:spcPts val="451"/>
                </a:spcBef>
                <a:spcAft>
                  <a:spcPts val="451"/>
                </a:spcAft>
                <a:buClr>
                  <a:srgbClr val="646464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902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Basistekst</a:t>
              </a:r>
            </a:p>
          </p:txBody>
        </p:sp>
        <p:sp>
          <p:nvSpPr>
            <p:cNvPr id="35" name="Ovaal 34"/>
            <p:cNvSpPr/>
            <p:nvPr userDrawn="1"/>
          </p:nvSpPr>
          <p:spPr>
            <a:xfrm>
              <a:off x="-3092517" y="98821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1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789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Ovaal 35"/>
            <p:cNvSpPr/>
            <p:nvPr userDrawn="1"/>
          </p:nvSpPr>
          <p:spPr>
            <a:xfrm>
              <a:off x="-3092517" y="151780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1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789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7" name="Ovaal 36"/>
            <p:cNvSpPr/>
            <p:nvPr userDrawn="1"/>
          </p:nvSpPr>
          <p:spPr>
            <a:xfrm>
              <a:off x="-3092517" y="204739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1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789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8" name="Ovaal 37"/>
            <p:cNvSpPr/>
            <p:nvPr userDrawn="1"/>
          </p:nvSpPr>
          <p:spPr>
            <a:xfrm>
              <a:off x="-3092517" y="257698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1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789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9" name="Ovaal 38"/>
            <p:cNvSpPr/>
            <p:nvPr userDrawn="1"/>
          </p:nvSpPr>
          <p:spPr>
            <a:xfrm>
              <a:off x="-3092517" y="310657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1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789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0" name="Textfield placeholder"/>
            <p:cNvSpPr txBox="1">
              <a:spLocks/>
            </p:cNvSpPr>
            <p:nvPr userDrawn="1"/>
          </p:nvSpPr>
          <p:spPr>
            <a:xfrm>
              <a:off x="-2581723" y="1559780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5985" marR="0" lvl="1" indent="-135985" algn="l" defTabSz="343540" rtl="0" eaLnBrk="1" fontAlgn="auto" latinLnBrk="0" hangingPunct="1">
                <a:lnSpc>
                  <a:spcPct val="100000"/>
                </a:lnSpc>
                <a:spcBef>
                  <a:spcPts val="451"/>
                </a:spcBef>
                <a:spcAft>
                  <a:spcPts val="451"/>
                </a:spcAft>
                <a:buClr>
                  <a:srgbClr val="642D91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902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902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Textfield placeholder"/>
            <p:cNvSpPr txBox="1">
              <a:spLocks/>
            </p:cNvSpPr>
            <p:nvPr userDrawn="1"/>
          </p:nvSpPr>
          <p:spPr>
            <a:xfrm>
              <a:off x="-2581723" y="208936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70777" marR="0" lvl="2" indent="-138370" algn="l" defTabSz="343540" rtl="0" eaLnBrk="1" fontAlgn="auto" latinLnBrk="0" hangingPunct="1">
                <a:lnSpc>
                  <a:spcPct val="100000"/>
                </a:lnSpc>
                <a:spcBef>
                  <a:spcPts val="451"/>
                </a:spcBef>
                <a:spcAft>
                  <a:spcPts val="451"/>
                </a:spcAft>
                <a:buClr>
                  <a:srgbClr val="FFFF00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827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</a:t>
              </a:r>
              <a:r>
                <a:rPr kumimoji="0" lang="nl-NL" sz="827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827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Textfield placeholder"/>
            <p:cNvSpPr txBox="1">
              <a:spLocks/>
            </p:cNvSpPr>
            <p:nvPr userDrawn="1"/>
          </p:nvSpPr>
          <p:spPr>
            <a:xfrm>
              <a:off x="-2581723" y="261895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343540" rtl="0" eaLnBrk="1" fontAlgn="auto" latinLnBrk="0" hangingPunct="1">
                <a:lnSpc>
                  <a:spcPct val="100000"/>
                </a:lnSpc>
                <a:spcBef>
                  <a:spcPts val="451"/>
                </a:spcBef>
                <a:spcAft>
                  <a:spcPts val="451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052" b="1" i="0" u="none" strike="noStrike" kern="1200" cap="none" spc="0" normalizeH="0" baseline="0" noProof="0" dirty="0">
                  <a:ln>
                    <a:noFill/>
                  </a:ln>
                  <a:solidFill>
                    <a:srgbClr val="918CC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</a:t>
              </a:r>
            </a:p>
          </p:txBody>
        </p:sp>
        <p:sp>
          <p:nvSpPr>
            <p:cNvPr id="43" name="Textfield placeholder"/>
            <p:cNvSpPr txBox="1">
              <a:spLocks/>
            </p:cNvSpPr>
            <p:nvPr userDrawn="1"/>
          </p:nvSpPr>
          <p:spPr>
            <a:xfrm>
              <a:off x="-2581723" y="3148550"/>
              <a:ext cx="2749692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1213" marR="0" lvl="4" indent="0" algn="l" defTabSz="343540" rtl="0" eaLnBrk="1" fontAlgn="auto" latinLnBrk="0" hangingPunct="1">
                <a:lnSpc>
                  <a:spcPct val="100000"/>
                </a:lnSpc>
                <a:spcBef>
                  <a:spcPts val="451"/>
                </a:spcBef>
                <a:spcAft>
                  <a:spcPts val="451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052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A</a:t>
              </a:r>
            </a:p>
          </p:txBody>
        </p:sp>
        <p:sp>
          <p:nvSpPr>
            <p:cNvPr id="44" name="Ovaal 43"/>
            <p:cNvSpPr/>
            <p:nvPr userDrawn="1"/>
          </p:nvSpPr>
          <p:spPr>
            <a:xfrm>
              <a:off x="-3092517" y="363616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1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789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5" name="Textfield placeholder"/>
            <p:cNvSpPr txBox="1">
              <a:spLocks/>
            </p:cNvSpPr>
            <p:nvPr userDrawn="1"/>
          </p:nvSpPr>
          <p:spPr>
            <a:xfrm>
              <a:off x="-2581722" y="367813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1213" marR="0" lvl="5" indent="0" algn="l" defTabSz="343540" rtl="0" eaLnBrk="1" fontAlgn="auto" latinLnBrk="0" hangingPunct="1">
                <a:lnSpc>
                  <a:spcPct val="100000"/>
                </a:lnSpc>
                <a:spcBef>
                  <a:spcPts val="451"/>
                </a:spcBef>
                <a:spcAft>
                  <a:spcPts val="451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nl-NL" sz="1052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B</a:t>
              </a:r>
            </a:p>
          </p:txBody>
        </p:sp>
      </p:grpSp>
      <p:grpSp>
        <p:nvGrpSpPr>
          <p:cNvPr id="46" name="Groep 45"/>
          <p:cNvGrpSpPr/>
          <p:nvPr userDrawn="1"/>
        </p:nvGrpSpPr>
        <p:grpSpPr>
          <a:xfrm>
            <a:off x="-2045873" y="507639"/>
            <a:ext cx="515688" cy="506526"/>
            <a:chOff x="-1845083" y="758027"/>
            <a:chExt cx="633800" cy="622540"/>
          </a:xfrm>
        </p:grpSpPr>
        <p:sp>
          <p:nvSpPr>
            <p:cNvPr id="47" name="Afgeronde rechthoek 46"/>
            <p:cNvSpPr/>
            <p:nvPr userDrawn="1"/>
          </p:nvSpPr>
          <p:spPr>
            <a:xfrm>
              <a:off x="-184508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1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578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48" name="Groep 47"/>
            <p:cNvGrpSpPr/>
            <p:nvPr userDrawn="1"/>
          </p:nvGrpSpPr>
          <p:grpSpPr>
            <a:xfrm>
              <a:off x="-1737762" y="864082"/>
              <a:ext cx="419168" cy="410429"/>
              <a:chOff x="3708400" y="309013"/>
              <a:chExt cx="1901295" cy="1861668"/>
            </a:xfrm>
            <a:solidFill>
              <a:srgbClr val="000000"/>
            </a:solidFill>
          </p:grpSpPr>
          <p:sp>
            <p:nvSpPr>
              <p:cNvPr id="49" name="Rechthoek 48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167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578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0" name="Rechthoek 49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167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578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1" name="Rechthoek 50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167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578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2" name="Rechthoek 51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167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578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3" name="Rechthoek 52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167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578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4" name="Rechthoek 53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167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578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" name="Rechthoek 54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167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578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" name="Rechthoek 55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167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578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" name="Rechthoek 56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167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578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" name="Rechthoek 57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167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578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" name="Vrije vorm 58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167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578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60" name="Rechte verbindingslijn 59"/>
          <p:cNvCxnSpPr/>
          <p:nvPr userDrawn="1"/>
        </p:nvCxnSpPr>
        <p:spPr>
          <a:xfrm>
            <a:off x="-2069588" y="384986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61" name="Rechte verbindingslijn 60"/>
          <p:cNvCxnSpPr/>
          <p:nvPr userDrawn="1"/>
        </p:nvCxnSpPr>
        <p:spPr>
          <a:xfrm>
            <a:off x="-2069588" y="1155453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62" name="Rechte verbindingslijn 61"/>
          <p:cNvCxnSpPr/>
          <p:nvPr userDrawn="1"/>
        </p:nvCxnSpPr>
        <p:spPr>
          <a:xfrm>
            <a:off x="-2069588" y="3305987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403137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 &amp; Beeld (klein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3971" y="1420241"/>
            <a:ext cx="7521869" cy="4346613"/>
          </a:xfr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48515" y="6434862"/>
            <a:ext cx="2840037" cy="365125"/>
          </a:xfrm>
          <a:prstGeom prst="rect">
            <a:avLst/>
          </a:prstGeom>
        </p:spPr>
        <p:txBody>
          <a:bodyPr anchor="ctr"/>
          <a:lstStyle>
            <a:lvl1pPr algn="r">
              <a:defRPr sz="751"/>
            </a:lvl1pPr>
          </a:lstStyle>
          <a:p>
            <a:fld id="{81C55895-BBDE-49A9-A51C-B1488599A003}" type="datetime1">
              <a:rPr lang="nl-NL" smtClean="0">
                <a:solidFill>
                  <a:prstClr val="black"/>
                </a:solidFill>
              </a:rPr>
              <a:pPr/>
              <a:t>21-4-2017</a:t>
            </a:fld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142921" y="6434862"/>
            <a:ext cx="756871" cy="365125"/>
          </a:xfrm>
        </p:spPr>
        <p:txBody>
          <a:bodyPr/>
          <a:lstStyle/>
          <a:p>
            <a:fld id="{B312AE52-FDF5-433E-9C7C-6ECA2BDE0D9B}" type="slidenum">
              <a:rPr lang="nl-NL" smtClean="0">
                <a:solidFill>
                  <a:prstClr val="white"/>
                </a:solidFill>
              </a:rPr>
              <a:pPr/>
              <a:t>‹nr.›</a:t>
            </a:fld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7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8229600" y="1389820"/>
            <a:ext cx="3623865" cy="46867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52"/>
            </a:lvl1pPr>
            <a:lvl2pPr marL="343540" indent="0">
              <a:buNone/>
              <a:defRPr sz="2104"/>
            </a:lvl2pPr>
            <a:lvl3pPr marL="687080" indent="0">
              <a:buNone/>
              <a:defRPr sz="1803"/>
            </a:lvl3pPr>
            <a:lvl4pPr marL="1030620" indent="0">
              <a:buNone/>
              <a:defRPr sz="1503"/>
            </a:lvl4pPr>
            <a:lvl5pPr marL="1374160" indent="0">
              <a:buNone/>
              <a:defRPr sz="1503"/>
            </a:lvl5pPr>
            <a:lvl6pPr marL="1717700" indent="0">
              <a:buNone/>
              <a:defRPr sz="1503"/>
            </a:lvl6pPr>
            <a:lvl7pPr marL="2061240" indent="0">
              <a:buNone/>
              <a:defRPr sz="1503"/>
            </a:lvl7pPr>
            <a:lvl8pPr marL="2404781" indent="0">
              <a:buNone/>
              <a:defRPr sz="1503"/>
            </a:lvl8pPr>
            <a:lvl9pPr marL="2748321" indent="0">
              <a:buNone/>
              <a:defRPr sz="1503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13" name="Tijdelijke aanduiding voor tekst 14"/>
          <p:cNvSpPr>
            <a:spLocks noGrp="1"/>
          </p:cNvSpPr>
          <p:nvPr>
            <p:ph type="body" sz="quarter" idx="14" hasCustomPrompt="1"/>
          </p:nvPr>
        </p:nvSpPr>
        <p:spPr>
          <a:xfrm>
            <a:off x="-1132" y="5888431"/>
            <a:ext cx="12170908" cy="352605"/>
          </a:xfrm>
          <a:custGeom>
            <a:avLst/>
            <a:gdLst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0 w 12169775"/>
              <a:gd name="connsiteY4" fmla="*/ 268251 h 268251"/>
              <a:gd name="connsiteX5" fmla="*/ 0 w 12169775"/>
              <a:gd name="connsiteY5" fmla="*/ 0 h 268251"/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7258 w 12169775"/>
              <a:gd name="connsiteY4" fmla="*/ 119480 h 268251"/>
              <a:gd name="connsiteX5" fmla="*/ 0 w 12169775"/>
              <a:gd name="connsiteY5" fmla="*/ 0 h 268251"/>
              <a:gd name="connsiteX0" fmla="*/ 3628 w 12173403"/>
              <a:gd name="connsiteY0" fmla="*/ 0 h 268251"/>
              <a:gd name="connsiteX1" fmla="*/ 12173403 w 12173403"/>
              <a:gd name="connsiteY1" fmla="*/ 0 h 268251"/>
              <a:gd name="connsiteX2" fmla="*/ 12173403 w 12173403"/>
              <a:gd name="connsiteY2" fmla="*/ 0 h 268251"/>
              <a:gd name="connsiteX3" fmla="*/ 12173403 w 12173403"/>
              <a:gd name="connsiteY3" fmla="*/ 268251 h 268251"/>
              <a:gd name="connsiteX4" fmla="*/ 0 w 12173403"/>
              <a:gd name="connsiteY4" fmla="*/ 123109 h 268251"/>
              <a:gd name="connsiteX5" fmla="*/ 3628 w 12173403"/>
              <a:gd name="connsiteY5" fmla="*/ 0 h 268251"/>
              <a:gd name="connsiteX0" fmla="*/ 10885 w 12180660"/>
              <a:gd name="connsiteY0" fmla="*/ 0 h 268251"/>
              <a:gd name="connsiteX1" fmla="*/ 12180660 w 12180660"/>
              <a:gd name="connsiteY1" fmla="*/ 0 h 268251"/>
              <a:gd name="connsiteX2" fmla="*/ 12180660 w 12180660"/>
              <a:gd name="connsiteY2" fmla="*/ 0 h 268251"/>
              <a:gd name="connsiteX3" fmla="*/ 12180660 w 12180660"/>
              <a:gd name="connsiteY3" fmla="*/ 268251 h 268251"/>
              <a:gd name="connsiteX4" fmla="*/ 0 w 12180660"/>
              <a:gd name="connsiteY4" fmla="*/ 123109 h 268251"/>
              <a:gd name="connsiteX5" fmla="*/ 10885 w 12180660"/>
              <a:gd name="connsiteY5" fmla="*/ 0 h 268251"/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3629 w 12169775"/>
              <a:gd name="connsiteY4" fmla="*/ 123109 h 268251"/>
              <a:gd name="connsiteX5" fmla="*/ 0 w 12169775"/>
              <a:gd name="connsiteY5" fmla="*/ 0 h 268251"/>
              <a:gd name="connsiteX0" fmla="*/ 1133 w 12170908"/>
              <a:gd name="connsiteY0" fmla="*/ 0 h 268251"/>
              <a:gd name="connsiteX1" fmla="*/ 12170908 w 12170908"/>
              <a:gd name="connsiteY1" fmla="*/ 0 h 268251"/>
              <a:gd name="connsiteX2" fmla="*/ 12170908 w 12170908"/>
              <a:gd name="connsiteY2" fmla="*/ 0 h 268251"/>
              <a:gd name="connsiteX3" fmla="*/ 12170908 w 12170908"/>
              <a:gd name="connsiteY3" fmla="*/ 268251 h 268251"/>
              <a:gd name="connsiteX4" fmla="*/ 0 w 12170908"/>
              <a:gd name="connsiteY4" fmla="*/ 123109 h 268251"/>
              <a:gd name="connsiteX5" fmla="*/ 1133 w 12170908"/>
              <a:gd name="connsiteY5" fmla="*/ 0 h 268251"/>
              <a:gd name="connsiteX0" fmla="*/ 1133 w 12170908"/>
              <a:gd name="connsiteY0" fmla="*/ 0 h 268251"/>
              <a:gd name="connsiteX1" fmla="*/ 12170908 w 12170908"/>
              <a:gd name="connsiteY1" fmla="*/ 0 h 268251"/>
              <a:gd name="connsiteX2" fmla="*/ 12170908 w 12170908"/>
              <a:gd name="connsiteY2" fmla="*/ 0 h 268251"/>
              <a:gd name="connsiteX3" fmla="*/ 12170908 w 12170908"/>
              <a:gd name="connsiteY3" fmla="*/ 268251 h 268251"/>
              <a:gd name="connsiteX4" fmla="*/ 0 w 12170908"/>
              <a:gd name="connsiteY4" fmla="*/ 125490 h 268251"/>
              <a:gd name="connsiteX5" fmla="*/ 1133 w 12170908"/>
              <a:gd name="connsiteY5" fmla="*/ 0 h 268251"/>
              <a:gd name="connsiteX0" fmla="*/ 1133 w 12170908"/>
              <a:gd name="connsiteY0" fmla="*/ 86468 h 354719"/>
              <a:gd name="connsiteX1" fmla="*/ 12170908 w 12170908"/>
              <a:gd name="connsiteY1" fmla="*/ 86468 h 354719"/>
              <a:gd name="connsiteX2" fmla="*/ 12170908 w 12170908"/>
              <a:gd name="connsiteY2" fmla="*/ 86468 h 354719"/>
              <a:gd name="connsiteX3" fmla="*/ 12170908 w 12170908"/>
              <a:gd name="connsiteY3" fmla="*/ 354719 h 354719"/>
              <a:gd name="connsiteX4" fmla="*/ 0 w 12170908"/>
              <a:gd name="connsiteY4" fmla="*/ 211958 h 354719"/>
              <a:gd name="connsiteX5" fmla="*/ 1133 w 12170908"/>
              <a:gd name="connsiteY5" fmla="*/ 86468 h 354719"/>
              <a:gd name="connsiteX0" fmla="*/ 1133 w 12170908"/>
              <a:gd name="connsiteY0" fmla="*/ 48939 h 317190"/>
              <a:gd name="connsiteX1" fmla="*/ 12170908 w 12170908"/>
              <a:gd name="connsiteY1" fmla="*/ 48939 h 317190"/>
              <a:gd name="connsiteX2" fmla="*/ 12170908 w 12170908"/>
              <a:gd name="connsiteY2" fmla="*/ 48939 h 317190"/>
              <a:gd name="connsiteX3" fmla="*/ 12170908 w 12170908"/>
              <a:gd name="connsiteY3" fmla="*/ 317190 h 317190"/>
              <a:gd name="connsiteX4" fmla="*/ 0 w 12170908"/>
              <a:gd name="connsiteY4" fmla="*/ 174429 h 317190"/>
              <a:gd name="connsiteX5" fmla="*/ 1133 w 12170908"/>
              <a:gd name="connsiteY5" fmla="*/ 48939 h 317190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70908" h="335492">
                <a:moveTo>
                  <a:pt x="1133" y="67241"/>
                </a:moveTo>
                <a:cubicBezTo>
                  <a:pt x="3123869" y="-175951"/>
                  <a:pt x="8804980" y="339615"/>
                  <a:pt x="12170908" y="67241"/>
                </a:cubicBezTo>
                <a:lnTo>
                  <a:pt x="12170908" y="67241"/>
                </a:lnTo>
                <a:lnTo>
                  <a:pt x="12170908" y="335492"/>
                </a:lnTo>
                <a:cubicBezTo>
                  <a:pt x="8396041" y="112808"/>
                  <a:pt x="4056969" y="532148"/>
                  <a:pt x="0" y="192731"/>
                </a:cubicBezTo>
                <a:cubicBezTo>
                  <a:pt x="378" y="151695"/>
                  <a:pt x="755" y="108277"/>
                  <a:pt x="1133" y="67241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nl-NL" sz="526" baseline="0" dirty="0" smtClean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lvl="0" algn="ctr"/>
            <a:r>
              <a:rPr lang="nl-NL" dirty="0"/>
              <a:t>NIET VERWIJDEREN! - Tekst in dit vlak is niet zichtbaar in dia-modus (shift+F5)</a:t>
            </a:r>
          </a:p>
        </p:txBody>
      </p:sp>
      <p:sp>
        <p:nvSpPr>
          <p:cNvPr id="17" name="Rechthoek 16"/>
          <p:cNvSpPr/>
          <p:nvPr userDrawn="1"/>
        </p:nvSpPr>
        <p:spPr>
          <a:xfrm>
            <a:off x="7662042" y="-409916"/>
            <a:ext cx="4523994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35247" rIns="135247" rtlCol="0" anchor="t"/>
          <a:lstStyle/>
          <a:p>
            <a:pPr algn="r" defTabSz="816784"/>
            <a:r>
              <a:rPr lang="nl-NL" sz="1353" b="1" dirty="0">
                <a:solidFill>
                  <a:srgbClr val="EB0087"/>
                </a:solidFill>
                <a:latin typeface="Calibri" pitchFamily="34" charset="0"/>
              </a:rPr>
              <a:t>Tekst &amp; Beeld (kleiner)</a:t>
            </a:r>
          </a:p>
        </p:txBody>
      </p:sp>
      <p:sp>
        <p:nvSpPr>
          <p:cNvPr id="63" name="Rechthoek 62"/>
          <p:cNvSpPr/>
          <p:nvPr userDrawn="1"/>
        </p:nvSpPr>
        <p:spPr>
          <a:xfrm>
            <a:off x="-2213267" y="0"/>
            <a:ext cx="218786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35247" rIns="135247" rtlCol="0" anchor="t"/>
          <a:lstStyle/>
          <a:p>
            <a:pPr defTabSz="816784"/>
            <a:r>
              <a:rPr lang="nl-NL" sz="1353" b="1" dirty="0">
                <a:solidFill>
                  <a:srgbClr val="EB0087"/>
                </a:solidFill>
                <a:latin typeface="Calibri" pitchFamily="34" charset="0"/>
              </a:rPr>
              <a:t>TEXT LEVELS</a:t>
            </a:r>
          </a:p>
        </p:txBody>
      </p:sp>
      <p:grpSp>
        <p:nvGrpSpPr>
          <p:cNvPr id="64" name="Groep 63"/>
          <p:cNvGrpSpPr/>
          <p:nvPr userDrawn="1"/>
        </p:nvGrpSpPr>
        <p:grpSpPr>
          <a:xfrm>
            <a:off x="-1374003" y="507639"/>
            <a:ext cx="515688" cy="506526"/>
            <a:chOff x="-1085063" y="758027"/>
            <a:chExt cx="633800" cy="622540"/>
          </a:xfrm>
        </p:grpSpPr>
        <p:sp>
          <p:nvSpPr>
            <p:cNvPr id="65" name="Afgeronde rechthoek 64"/>
            <p:cNvSpPr/>
            <p:nvPr userDrawn="1"/>
          </p:nvSpPr>
          <p:spPr>
            <a:xfrm>
              <a:off x="-108506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nl-NL" sz="1578" dirty="0">
                <a:solidFill>
                  <a:sysClr val="window" lastClr="FFFFFF"/>
                </a:solidFill>
                <a:latin typeface="Trebuchet MS"/>
              </a:endParaRPr>
            </a:p>
          </p:txBody>
        </p:sp>
        <p:grpSp>
          <p:nvGrpSpPr>
            <p:cNvPr id="66" name="Groep 65"/>
            <p:cNvGrpSpPr/>
            <p:nvPr userDrawn="1"/>
          </p:nvGrpSpPr>
          <p:grpSpPr>
            <a:xfrm>
              <a:off x="-977739" y="864082"/>
              <a:ext cx="419168" cy="410429"/>
              <a:chOff x="6366933" y="309013"/>
              <a:chExt cx="1901295" cy="1861668"/>
            </a:xfrm>
            <a:solidFill>
              <a:srgbClr val="000000"/>
            </a:solidFill>
          </p:grpSpPr>
          <p:sp>
            <p:nvSpPr>
              <p:cNvPr id="67" name="Rechthoek 66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nl-NL" sz="1578">
                  <a:solidFill>
                    <a:sysClr val="window" lastClr="FFFFFF"/>
                  </a:solidFill>
                  <a:latin typeface="Trebuchet MS"/>
                </a:endParaRPr>
              </a:p>
            </p:txBody>
          </p:sp>
          <p:sp>
            <p:nvSpPr>
              <p:cNvPr id="68" name="Rechthoek 67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nl-NL" sz="1578">
                  <a:solidFill>
                    <a:sysClr val="window" lastClr="FFFFFF"/>
                  </a:solidFill>
                  <a:latin typeface="Trebuchet MS"/>
                </a:endParaRPr>
              </a:p>
            </p:txBody>
          </p:sp>
          <p:sp>
            <p:nvSpPr>
              <p:cNvPr id="69" name="Rechthoek 68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nl-NL" sz="1578">
                  <a:solidFill>
                    <a:sysClr val="window" lastClr="FFFFFF"/>
                  </a:solidFill>
                  <a:latin typeface="Trebuchet MS"/>
                </a:endParaRPr>
              </a:p>
            </p:txBody>
          </p:sp>
          <p:sp>
            <p:nvSpPr>
              <p:cNvPr id="70" name="Rechthoek 69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nl-NL" sz="1578">
                  <a:solidFill>
                    <a:sysClr val="window" lastClr="FFFFFF"/>
                  </a:solidFill>
                  <a:latin typeface="Trebuchet MS"/>
                </a:endParaRPr>
              </a:p>
            </p:txBody>
          </p:sp>
          <p:sp>
            <p:nvSpPr>
              <p:cNvPr id="71" name="Rechthoek 70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nl-NL" sz="1578">
                  <a:solidFill>
                    <a:sysClr val="window" lastClr="FFFFFF"/>
                  </a:solidFill>
                  <a:latin typeface="Trebuchet MS"/>
                </a:endParaRPr>
              </a:p>
            </p:txBody>
          </p:sp>
          <p:sp>
            <p:nvSpPr>
              <p:cNvPr id="72" name="Rechthoek 71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nl-NL" sz="1578">
                  <a:solidFill>
                    <a:sysClr val="window" lastClr="FFFFFF"/>
                  </a:solidFill>
                  <a:latin typeface="Trebuchet MS"/>
                </a:endParaRPr>
              </a:p>
            </p:txBody>
          </p:sp>
          <p:sp>
            <p:nvSpPr>
              <p:cNvPr id="73" name="Rechthoek 72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nl-NL" sz="1578">
                  <a:solidFill>
                    <a:sysClr val="window" lastClr="FFFFFF"/>
                  </a:solidFill>
                  <a:latin typeface="Trebuchet MS"/>
                </a:endParaRPr>
              </a:p>
            </p:txBody>
          </p:sp>
          <p:sp>
            <p:nvSpPr>
              <p:cNvPr id="74" name="Rechthoek 73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nl-NL" sz="1578">
                  <a:solidFill>
                    <a:sysClr val="window" lastClr="FFFFFF"/>
                  </a:solidFill>
                  <a:latin typeface="Trebuchet MS"/>
                </a:endParaRPr>
              </a:p>
            </p:txBody>
          </p:sp>
          <p:sp>
            <p:nvSpPr>
              <p:cNvPr id="75" name="Rechthoek 74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nl-NL" sz="1578">
                  <a:solidFill>
                    <a:sysClr val="window" lastClr="FFFFFF"/>
                  </a:solidFill>
                  <a:latin typeface="Trebuchet MS"/>
                </a:endParaRPr>
              </a:p>
            </p:txBody>
          </p:sp>
          <p:sp>
            <p:nvSpPr>
              <p:cNvPr id="76" name="Rechthoek 75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nl-NL" sz="1578">
                  <a:solidFill>
                    <a:sysClr val="window" lastClr="FFFFFF"/>
                  </a:solidFill>
                  <a:latin typeface="Trebuchet MS"/>
                </a:endParaRPr>
              </a:p>
            </p:txBody>
          </p:sp>
          <p:sp>
            <p:nvSpPr>
              <p:cNvPr id="77" name="Vrije vorm 76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nl-NL" sz="1578">
                  <a:solidFill>
                    <a:sysClr val="window" lastClr="FFFFFF"/>
                  </a:solidFill>
                  <a:latin typeface="Trebuchet MS"/>
                </a:endParaRPr>
              </a:p>
            </p:txBody>
          </p:sp>
        </p:grpSp>
      </p:grpSp>
      <p:grpSp>
        <p:nvGrpSpPr>
          <p:cNvPr id="78" name="Groep 77"/>
          <p:cNvGrpSpPr/>
          <p:nvPr userDrawn="1"/>
        </p:nvGrpSpPr>
        <p:grpSpPr>
          <a:xfrm>
            <a:off x="-2069588" y="1270889"/>
            <a:ext cx="2069588" cy="1920646"/>
            <a:chOff x="-3092517" y="988213"/>
            <a:chExt cx="3260486" cy="3025842"/>
          </a:xfrm>
        </p:grpSpPr>
        <p:sp>
          <p:nvSpPr>
            <p:cNvPr id="79" name="Textfield placeholder"/>
            <p:cNvSpPr txBox="1">
              <a:spLocks/>
            </p:cNvSpPr>
            <p:nvPr userDrawn="1"/>
          </p:nvSpPr>
          <p:spPr>
            <a:xfrm>
              <a:off x="-2581723" y="103018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343540">
                <a:spcBef>
                  <a:spcPts val="451"/>
                </a:spcBef>
                <a:spcAft>
                  <a:spcPts val="451"/>
                </a:spcAft>
                <a:buClr>
                  <a:srgbClr val="646464"/>
                </a:buClr>
                <a:buFont typeface="Arial"/>
                <a:buNone/>
                <a:defRPr/>
              </a:pPr>
              <a:r>
                <a:rPr lang="nl-NL" sz="902" dirty="0">
                  <a:solidFill>
                    <a:srgbClr val="646464"/>
                  </a:solidFill>
                </a:rPr>
                <a:t>Basistekst</a:t>
              </a:r>
            </a:p>
          </p:txBody>
        </p:sp>
        <p:sp>
          <p:nvSpPr>
            <p:cNvPr id="80" name="Ovaal 79"/>
            <p:cNvSpPr/>
            <p:nvPr userDrawn="1"/>
          </p:nvSpPr>
          <p:spPr>
            <a:xfrm>
              <a:off x="-3092517" y="98821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nl-NL" sz="789" dirty="0">
                  <a:solidFill>
                    <a:sysClr val="window" lastClr="FFFFFF"/>
                  </a:solidFill>
                  <a:latin typeface="Trebuchet MS"/>
                </a:rPr>
                <a:t>1</a:t>
              </a:r>
            </a:p>
          </p:txBody>
        </p:sp>
        <p:sp>
          <p:nvSpPr>
            <p:cNvPr id="81" name="Ovaal 80"/>
            <p:cNvSpPr/>
            <p:nvPr userDrawn="1"/>
          </p:nvSpPr>
          <p:spPr>
            <a:xfrm>
              <a:off x="-3092517" y="151780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nl-NL" sz="789" dirty="0">
                  <a:solidFill>
                    <a:sysClr val="window" lastClr="FFFFFF"/>
                  </a:solidFill>
                  <a:latin typeface="Trebuchet MS"/>
                </a:rPr>
                <a:t>2</a:t>
              </a:r>
            </a:p>
          </p:txBody>
        </p:sp>
        <p:sp>
          <p:nvSpPr>
            <p:cNvPr id="82" name="Ovaal 81"/>
            <p:cNvSpPr/>
            <p:nvPr userDrawn="1"/>
          </p:nvSpPr>
          <p:spPr>
            <a:xfrm>
              <a:off x="-3092517" y="204739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nl-NL" sz="789" dirty="0">
                  <a:solidFill>
                    <a:sysClr val="window" lastClr="FFFFFF"/>
                  </a:solidFill>
                  <a:latin typeface="Trebuchet MS"/>
                </a:rPr>
                <a:t>3</a:t>
              </a:r>
            </a:p>
          </p:txBody>
        </p:sp>
        <p:sp>
          <p:nvSpPr>
            <p:cNvPr id="83" name="Ovaal 82"/>
            <p:cNvSpPr/>
            <p:nvPr userDrawn="1"/>
          </p:nvSpPr>
          <p:spPr>
            <a:xfrm>
              <a:off x="-3092517" y="257698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nl-NL" sz="789" dirty="0">
                  <a:solidFill>
                    <a:sysClr val="window" lastClr="FFFFFF"/>
                  </a:solidFill>
                  <a:latin typeface="Trebuchet MS"/>
                </a:rPr>
                <a:t>4</a:t>
              </a:r>
            </a:p>
          </p:txBody>
        </p:sp>
        <p:sp>
          <p:nvSpPr>
            <p:cNvPr id="84" name="Ovaal 83"/>
            <p:cNvSpPr/>
            <p:nvPr userDrawn="1"/>
          </p:nvSpPr>
          <p:spPr>
            <a:xfrm>
              <a:off x="-3092517" y="310657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nl-NL" sz="789" dirty="0">
                  <a:solidFill>
                    <a:sysClr val="window" lastClr="FFFFFF"/>
                  </a:solidFill>
                  <a:latin typeface="Trebuchet MS"/>
                </a:rPr>
                <a:t>5</a:t>
              </a:r>
            </a:p>
          </p:txBody>
        </p:sp>
        <p:sp>
          <p:nvSpPr>
            <p:cNvPr id="85" name="Textfield placeholder"/>
            <p:cNvSpPr txBox="1">
              <a:spLocks/>
            </p:cNvSpPr>
            <p:nvPr userDrawn="1"/>
          </p:nvSpPr>
          <p:spPr>
            <a:xfrm>
              <a:off x="-2581723" y="1559780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5985" lvl="1" indent="-135985" defTabSz="343540">
                <a:spcBef>
                  <a:spcPts val="451"/>
                </a:spcBef>
                <a:spcAft>
                  <a:spcPts val="451"/>
                </a:spcAft>
                <a:buClr>
                  <a:srgbClr val="642D91"/>
                </a:buClr>
                <a:buFont typeface="Arial"/>
                <a:buChar char="•"/>
                <a:defRPr/>
              </a:pPr>
              <a:r>
                <a:rPr lang="nl-NL" sz="902" dirty="0" err="1">
                  <a:solidFill>
                    <a:srgbClr val="646464"/>
                  </a:solidFill>
                </a:rPr>
                <a:t>Bullet</a:t>
              </a:r>
              <a:endParaRPr lang="nl-NL" sz="902" dirty="0">
                <a:solidFill>
                  <a:srgbClr val="646464"/>
                </a:solidFill>
              </a:endParaRPr>
            </a:p>
          </p:txBody>
        </p:sp>
        <p:sp>
          <p:nvSpPr>
            <p:cNvPr id="86" name="Textfield placeholder"/>
            <p:cNvSpPr txBox="1">
              <a:spLocks/>
            </p:cNvSpPr>
            <p:nvPr userDrawn="1"/>
          </p:nvSpPr>
          <p:spPr>
            <a:xfrm>
              <a:off x="-2581723" y="208936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70777" lvl="2" indent="-138370" defTabSz="343540">
                <a:spcBef>
                  <a:spcPts val="451"/>
                </a:spcBef>
                <a:spcAft>
                  <a:spcPts val="451"/>
                </a:spcAft>
                <a:buClr>
                  <a:srgbClr val="FFFF00"/>
                </a:buClr>
                <a:buFont typeface="Arial"/>
                <a:buChar char="•"/>
                <a:defRPr/>
              </a:pPr>
              <a:r>
                <a:rPr lang="nl-NL" sz="827" dirty="0">
                  <a:solidFill>
                    <a:srgbClr val="646464"/>
                  </a:solidFill>
                </a:rPr>
                <a:t>Sub-</a:t>
              </a:r>
              <a:r>
                <a:rPr lang="nl-NL" sz="827" dirty="0" err="1">
                  <a:solidFill>
                    <a:srgbClr val="646464"/>
                  </a:solidFill>
                </a:rPr>
                <a:t>Bullet</a:t>
              </a:r>
              <a:endParaRPr lang="nl-NL" sz="827" dirty="0">
                <a:solidFill>
                  <a:srgbClr val="646464"/>
                </a:solidFill>
              </a:endParaRPr>
            </a:p>
          </p:txBody>
        </p:sp>
        <p:sp>
          <p:nvSpPr>
            <p:cNvPr id="87" name="Textfield placeholder"/>
            <p:cNvSpPr txBox="1">
              <a:spLocks/>
            </p:cNvSpPr>
            <p:nvPr userDrawn="1"/>
          </p:nvSpPr>
          <p:spPr>
            <a:xfrm>
              <a:off x="-2581723" y="261895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3" defTabSz="343540">
                <a:spcBef>
                  <a:spcPts val="451"/>
                </a:spcBef>
                <a:spcAft>
                  <a:spcPts val="451"/>
                </a:spcAft>
                <a:buClr>
                  <a:srgbClr val="FFFF00"/>
                </a:buClr>
                <a:buFont typeface="Arial"/>
                <a:buNone/>
                <a:defRPr/>
              </a:pPr>
              <a:r>
                <a:rPr lang="nl-NL" sz="1052" b="1" dirty="0">
                  <a:solidFill>
                    <a:srgbClr val="918CC8"/>
                  </a:solidFill>
                </a:rPr>
                <a:t>Subtitel</a:t>
              </a:r>
            </a:p>
          </p:txBody>
        </p:sp>
        <p:sp>
          <p:nvSpPr>
            <p:cNvPr id="88" name="Textfield placeholder"/>
            <p:cNvSpPr txBox="1">
              <a:spLocks/>
            </p:cNvSpPr>
            <p:nvPr userDrawn="1"/>
          </p:nvSpPr>
          <p:spPr>
            <a:xfrm>
              <a:off x="-2581723" y="3148550"/>
              <a:ext cx="2749692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1213" lvl="4" defTabSz="343540">
                <a:spcBef>
                  <a:spcPts val="451"/>
                </a:spcBef>
                <a:spcAft>
                  <a:spcPts val="451"/>
                </a:spcAft>
                <a:buClr>
                  <a:srgbClr val="FFFF00"/>
                </a:buClr>
                <a:buFont typeface="Arial"/>
                <a:buNone/>
                <a:defRPr/>
              </a:pPr>
              <a:r>
                <a:rPr lang="nl-NL" sz="1052" b="1" dirty="0">
                  <a:solidFill>
                    <a:srgbClr val="FFFFFF"/>
                  </a:solidFill>
                </a:rPr>
                <a:t>Kleurtitel A</a:t>
              </a:r>
            </a:p>
          </p:txBody>
        </p:sp>
        <p:sp>
          <p:nvSpPr>
            <p:cNvPr id="89" name="Ovaal 88"/>
            <p:cNvSpPr/>
            <p:nvPr userDrawn="1"/>
          </p:nvSpPr>
          <p:spPr>
            <a:xfrm>
              <a:off x="-3092517" y="363616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nl-NL" sz="789" dirty="0">
                  <a:solidFill>
                    <a:sysClr val="window" lastClr="FFFFFF"/>
                  </a:solidFill>
                  <a:latin typeface="Trebuchet MS"/>
                </a:rPr>
                <a:t>6</a:t>
              </a:r>
            </a:p>
          </p:txBody>
        </p:sp>
        <p:sp>
          <p:nvSpPr>
            <p:cNvPr id="90" name="Textfield placeholder"/>
            <p:cNvSpPr txBox="1">
              <a:spLocks/>
            </p:cNvSpPr>
            <p:nvPr userDrawn="1"/>
          </p:nvSpPr>
          <p:spPr>
            <a:xfrm>
              <a:off x="-2581722" y="367813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1213" lvl="5" defTabSz="343540">
                <a:spcBef>
                  <a:spcPts val="451"/>
                </a:spcBef>
                <a:spcAft>
                  <a:spcPts val="451"/>
                </a:spcAft>
                <a:buFont typeface="Arial"/>
                <a:buNone/>
                <a:defRPr/>
              </a:pPr>
              <a:r>
                <a:rPr lang="nl-NL" sz="1052" b="1" dirty="0">
                  <a:solidFill>
                    <a:srgbClr val="FFFFFF"/>
                  </a:solidFill>
                </a:rPr>
                <a:t>Kleurtitel B</a:t>
              </a:r>
            </a:p>
          </p:txBody>
        </p:sp>
      </p:grpSp>
      <p:grpSp>
        <p:nvGrpSpPr>
          <p:cNvPr id="91" name="Groep 90"/>
          <p:cNvGrpSpPr/>
          <p:nvPr userDrawn="1"/>
        </p:nvGrpSpPr>
        <p:grpSpPr>
          <a:xfrm>
            <a:off x="-2045873" y="507639"/>
            <a:ext cx="515688" cy="506526"/>
            <a:chOff x="-1845083" y="758027"/>
            <a:chExt cx="633800" cy="622540"/>
          </a:xfrm>
        </p:grpSpPr>
        <p:sp>
          <p:nvSpPr>
            <p:cNvPr id="92" name="Afgeronde rechthoek 91"/>
            <p:cNvSpPr/>
            <p:nvPr userDrawn="1"/>
          </p:nvSpPr>
          <p:spPr>
            <a:xfrm>
              <a:off x="-184508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nl-NL" sz="1578" dirty="0">
                <a:solidFill>
                  <a:sysClr val="window" lastClr="FFFFFF"/>
                </a:solidFill>
                <a:latin typeface="Trebuchet MS"/>
              </a:endParaRPr>
            </a:p>
          </p:txBody>
        </p:sp>
        <p:grpSp>
          <p:nvGrpSpPr>
            <p:cNvPr id="93" name="Groep 92"/>
            <p:cNvGrpSpPr/>
            <p:nvPr userDrawn="1"/>
          </p:nvGrpSpPr>
          <p:grpSpPr>
            <a:xfrm>
              <a:off x="-1737762" y="864082"/>
              <a:ext cx="419168" cy="410429"/>
              <a:chOff x="3708400" y="309013"/>
              <a:chExt cx="1901295" cy="1861668"/>
            </a:xfrm>
            <a:solidFill>
              <a:srgbClr val="000000"/>
            </a:solidFill>
          </p:grpSpPr>
          <p:sp>
            <p:nvSpPr>
              <p:cNvPr id="94" name="Rechthoek 93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nl-NL" sz="1578">
                  <a:solidFill>
                    <a:sysClr val="window" lastClr="FFFFFF"/>
                  </a:solidFill>
                  <a:latin typeface="Trebuchet MS"/>
                </a:endParaRPr>
              </a:p>
            </p:txBody>
          </p:sp>
          <p:sp>
            <p:nvSpPr>
              <p:cNvPr id="95" name="Rechthoek 94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nl-NL" sz="1578">
                  <a:solidFill>
                    <a:sysClr val="window" lastClr="FFFFFF"/>
                  </a:solidFill>
                  <a:latin typeface="Trebuchet MS"/>
                </a:endParaRPr>
              </a:p>
            </p:txBody>
          </p:sp>
          <p:sp>
            <p:nvSpPr>
              <p:cNvPr id="96" name="Rechthoek 95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nl-NL" sz="1578">
                  <a:solidFill>
                    <a:sysClr val="window" lastClr="FFFFFF"/>
                  </a:solidFill>
                  <a:latin typeface="Trebuchet MS"/>
                </a:endParaRPr>
              </a:p>
            </p:txBody>
          </p:sp>
          <p:sp>
            <p:nvSpPr>
              <p:cNvPr id="97" name="Rechthoek 96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nl-NL" sz="1578">
                  <a:solidFill>
                    <a:sysClr val="window" lastClr="FFFFFF"/>
                  </a:solidFill>
                  <a:latin typeface="Trebuchet MS"/>
                </a:endParaRPr>
              </a:p>
            </p:txBody>
          </p:sp>
          <p:sp>
            <p:nvSpPr>
              <p:cNvPr id="98" name="Rechthoek 97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nl-NL" sz="1578">
                  <a:solidFill>
                    <a:sysClr val="window" lastClr="FFFFFF"/>
                  </a:solidFill>
                  <a:latin typeface="Trebuchet MS"/>
                </a:endParaRPr>
              </a:p>
            </p:txBody>
          </p:sp>
          <p:sp>
            <p:nvSpPr>
              <p:cNvPr id="99" name="Rechthoek 98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nl-NL" sz="1578">
                  <a:solidFill>
                    <a:sysClr val="window" lastClr="FFFFFF"/>
                  </a:solidFill>
                  <a:latin typeface="Trebuchet MS"/>
                </a:endParaRPr>
              </a:p>
            </p:txBody>
          </p:sp>
          <p:sp>
            <p:nvSpPr>
              <p:cNvPr id="100" name="Rechthoek 99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nl-NL" sz="1578">
                  <a:solidFill>
                    <a:sysClr val="window" lastClr="FFFFFF"/>
                  </a:solidFill>
                  <a:latin typeface="Trebuchet MS"/>
                </a:endParaRPr>
              </a:p>
            </p:txBody>
          </p:sp>
          <p:sp>
            <p:nvSpPr>
              <p:cNvPr id="101" name="Rechthoek 100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nl-NL" sz="1578">
                  <a:solidFill>
                    <a:sysClr val="window" lastClr="FFFFFF"/>
                  </a:solidFill>
                  <a:latin typeface="Trebuchet MS"/>
                </a:endParaRPr>
              </a:p>
            </p:txBody>
          </p:sp>
          <p:sp>
            <p:nvSpPr>
              <p:cNvPr id="102" name="Rechthoek 101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nl-NL" sz="1578">
                  <a:solidFill>
                    <a:sysClr val="window" lastClr="FFFFFF"/>
                  </a:solidFill>
                  <a:latin typeface="Trebuchet MS"/>
                </a:endParaRPr>
              </a:p>
            </p:txBody>
          </p:sp>
          <p:sp>
            <p:nvSpPr>
              <p:cNvPr id="103" name="Rechthoek 102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nl-NL" sz="1578">
                  <a:solidFill>
                    <a:sysClr val="window" lastClr="FFFFFF"/>
                  </a:solidFill>
                  <a:latin typeface="Trebuchet MS"/>
                </a:endParaRPr>
              </a:p>
            </p:txBody>
          </p:sp>
          <p:sp>
            <p:nvSpPr>
              <p:cNvPr id="104" name="Vrije vorm 103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nl-NL" sz="1578">
                  <a:solidFill>
                    <a:sysClr val="window" lastClr="FFFFFF"/>
                  </a:solidFill>
                  <a:latin typeface="Trebuchet MS"/>
                </a:endParaRPr>
              </a:p>
            </p:txBody>
          </p:sp>
        </p:grpSp>
      </p:grpSp>
      <p:cxnSp>
        <p:nvCxnSpPr>
          <p:cNvPr id="105" name="Rechte verbindingslijn 104"/>
          <p:cNvCxnSpPr/>
          <p:nvPr userDrawn="1"/>
        </p:nvCxnSpPr>
        <p:spPr>
          <a:xfrm>
            <a:off x="-2069588" y="384986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106" name="Rechte verbindingslijn 105"/>
          <p:cNvCxnSpPr/>
          <p:nvPr userDrawn="1"/>
        </p:nvCxnSpPr>
        <p:spPr>
          <a:xfrm>
            <a:off x="-2069588" y="1155453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107" name="Rechte verbindingslijn 106"/>
          <p:cNvCxnSpPr/>
          <p:nvPr userDrawn="1"/>
        </p:nvCxnSpPr>
        <p:spPr>
          <a:xfrm>
            <a:off x="-2069588" y="3305987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98438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Quote en illustr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7" name="Groeperen 116"/>
          <p:cNvGrpSpPr/>
          <p:nvPr userDrawn="1"/>
        </p:nvGrpSpPr>
        <p:grpSpPr>
          <a:xfrm>
            <a:off x="0" y="5914349"/>
            <a:ext cx="12169775" cy="943651"/>
            <a:chOff x="0" y="5914349"/>
            <a:chExt cx="12169775" cy="943651"/>
          </a:xfrm>
        </p:grpSpPr>
        <p:sp>
          <p:nvSpPr>
            <p:cNvPr id="118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21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122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3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4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5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6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7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9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0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1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0" name="Groeperen 69"/>
          <p:cNvGrpSpPr/>
          <p:nvPr userDrawn="1"/>
        </p:nvGrpSpPr>
        <p:grpSpPr>
          <a:xfrm>
            <a:off x="-19455" y="5941893"/>
            <a:ext cx="12189230" cy="943651"/>
            <a:chOff x="0" y="5914349"/>
            <a:chExt cx="12169775" cy="943651"/>
          </a:xfrm>
        </p:grpSpPr>
        <p:sp>
          <p:nvSpPr>
            <p:cNvPr id="71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4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75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6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7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0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1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2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3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4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5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6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39" name="Tijdelijke aanduiding voor tekst 2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381250"/>
            <a:ext cx="4848225" cy="2862263"/>
          </a:xfrm>
          <a:prstGeom prst="rect">
            <a:avLst/>
          </a:prstGeom>
        </p:spPr>
        <p:txBody>
          <a:bodyPr anchor="ctr" anchorCtr="0"/>
          <a:lstStyle>
            <a:lvl1pPr marL="0" algn="l" defTabSz="457200" rtl="0" eaLnBrk="1" latinLnBrk="0" hangingPunct="1">
              <a:lnSpc>
                <a:spcPct val="100000"/>
              </a:lnSpc>
              <a:defRPr lang="nl-NL" sz="6000" b="1" kern="1200" baseline="0" dirty="0" smtClean="0">
                <a:solidFill>
                  <a:schemeClr val="accent4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pPr lvl="0"/>
            <a:r>
              <a:rPr lang="nl-NL" dirty="0"/>
              <a:t>Klik om</a:t>
            </a:r>
            <a:br>
              <a:rPr lang="nl-NL" dirty="0"/>
            </a:br>
            <a:r>
              <a:rPr lang="nl-NL" dirty="0"/>
              <a:t>de tekst te bewerken</a:t>
            </a:r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1" hasCustomPrompt="1"/>
          </p:nvPr>
        </p:nvSpPr>
        <p:spPr>
          <a:xfrm>
            <a:off x="6229350" y="908050"/>
            <a:ext cx="5112121" cy="4681190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457200" rtl="0" eaLnBrk="1" fontAlgn="auto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 sz="3200"/>
            </a:lvl1pPr>
          </a:lstStyle>
          <a:p>
            <a:r>
              <a:rPr lang="nl-NL" dirty="0"/>
              <a:t>Afbeelding</a:t>
            </a:r>
          </a:p>
        </p:txBody>
      </p:sp>
    </p:spTree>
    <p:extLst>
      <p:ext uri="{BB962C8B-B14F-4D97-AF65-F5344CB8AC3E}">
        <p14:creationId xmlns:p14="http://schemas.microsoft.com/office/powerpoint/2010/main" val="55042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Quote en illustrati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7" name="Groeperen 116"/>
          <p:cNvGrpSpPr/>
          <p:nvPr userDrawn="1"/>
        </p:nvGrpSpPr>
        <p:grpSpPr>
          <a:xfrm>
            <a:off x="0" y="5914349"/>
            <a:ext cx="12169775" cy="943651"/>
            <a:chOff x="0" y="5914349"/>
            <a:chExt cx="12169775" cy="943651"/>
          </a:xfrm>
        </p:grpSpPr>
        <p:sp>
          <p:nvSpPr>
            <p:cNvPr id="118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21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122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3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4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5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6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7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9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0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1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58" name="Tijdelijke aanduiding voor tekst 10"/>
          <p:cNvSpPr>
            <a:spLocks noGrp="1"/>
          </p:cNvSpPr>
          <p:nvPr>
            <p:ph type="body" sz="quarter" idx="12"/>
          </p:nvPr>
        </p:nvSpPr>
        <p:spPr>
          <a:xfrm>
            <a:off x="3276576" y="1229592"/>
            <a:ext cx="3074398" cy="3084861"/>
          </a:xfrm>
          <a:prstGeom prst="rect">
            <a:avLst/>
          </a:prstGeom>
          <a:solidFill>
            <a:schemeClr val="bg2"/>
          </a:solidFill>
        </p:spPr>
        <p:txBody>
          <a:bodyPr tIns="90000" bIns="90000"/>
          <a:lstStyle>
            <a:lvl1pPr>
              <a:defRPr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b="1">
                <a:solidFill>
                  <a:schemeClr val="accent2"/>
                </a:solidFill>
              </a:defRPr>
            </a:lvl2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207288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1">
          <p15:clr>
            <a:srgbClr val="FBAE40"/>
          </p15:clr>
        </p15:guide>
        <p15:guide id="2" pos="383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Quote en illustrati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7" name="Groeperen 116"/>
          <p:cNvGrpSpPr/>
          <p:nvPr userDrawn="1"/>
        </p:nvGrpSpPr>
        <p:grpSpPr>
          <a:xfrm>
            <a:off x="0" y="5914349"/>
            <a:ext cx="12169775" cy="943651"/>
            <a:chOff x="0" y="5914349"/>
            <a:chExt cx="12169775" cy="943651"/>
          </a:xfrm>
        </p:grpSpPr>
        <p:sp>
          <p:nvSpPr>
            <p:cNvPr id="118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21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122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3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4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5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6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7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9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0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1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" name="Tijdelijke aanduiding voor afbeelding 21"/>
          <p:cNvSpPr>
            <a:spLocks noGrp="1"/>
          </p:cNvSpPr>
          <p:nvPr>
            <p:ph type="pic" sz="quarter" idx="12"/>
          </p:nvPr>
        </p:nvSpPr>
        <p:spPr>
          <a:xfrm>
            <a:off x="-22034" y="493"/>
            <a:ext cx="12207094" cy="6095761"/>
          </a:xfrm>
          <a:custGeom>
            <a:avLst/>
            <a:gdLst>
              <a:gd name="connsiteX0" fmla="*/ 0 w 12169775"/>
              <a:gd name="connsiteY0" fmla="*/ 6020167 h 6020167"/>
              <a:gd name="connsiteX1" fmla="*/ 1505042 w 12169775"/>
              <a:gd name="connsiteY1" fmla="*/ 0 h 6020167"/>
              <a:gd name="connsiteX2" fmla="*/ 10664733 w 12169775"/>
              <a:gd name="connsiteY2" fmla="*/ 0 h 6020167"/>
              <a:gd name="connsiteX3" fmla="*/ 12169775 w 12169775"/>
              <a:gd name="connsiteY3" fmla="*/ 6020167 h 6020167"/>
              <a:gd name="connsiteX4" fmla="*/ 0 w 12169775"/>
              <a:gd name="connsiteY4" fmla="*/ 6020167 h 6020167"/>
              <a:gd name="connsiteX0" fmla="*/ 4269 w 12174044"/>
              <a:gd name="connsiteY0" fmla="*/ 6020167 h 6020167"/>
              <a:gd name="connsiteX1" fmla="*/ 0 w 12174044"/>
              <a:gd name="connsiteY1" fmla="*/ 0 h 6020167"/>
              <a:gd name="connsiteX2" fmla="*/ 10669002 w 12174044"/>
              <a:gd name="connsiteY2" fmla="*/ 0 h 6020167"/>
              <a:gd name="connsiteX3" fmla="*/ 12174044 w 12174044"/>
              <a:gd name="connsiteY3" fmla="*/ 6020167 h 6020167"/>
              <a:gd name="connsiteX4" fmla="*/ 4269 w 12174044"/>
              <a:gd name="connsiteY4" fmla="*/ 6020167 h 6020167"/>
              <a:gd name="connsiteX0" fmla="*/ 665281 w 12174044"/>
              <a:gd name="connsiteY0" fmla="*/ 5766779 h 6020167"/>
              <a:gd name="connsiteX1" fmla="*/ 0 w 12174044"/>
              <a:gd name="connsiteY1" fmla="*/ 0 h 6020167"/>
              <a:gd name="connsiteX2" fmla="*/ 10669002 w 12174044"/>
              <a:gd name="connsiteY2" fmla="*/ 0 h 6020167"/>
              <a:gd name="connsiteX3" fmla="*/ 12174044 w 12174044"/>
              <a:gd name="connsiteY3" fmla="*/ 6020167 h 6020167"/>
              <a:gd name="connsiteX4" fmla="*/ 665281 w 12174044"/>
              <a:gd name="connsiteY4" fmla="*/ 5766779 h 6020167"/>
              <a:gd name="connsiteX0" fmla="*/ 665281 w 12174044"/>
              <a:gd name="connsiteY0" fmla="*/ 5766779 h 6020167"/>
              <a:gd name="connsiteX1" fmla="*/ 0 w 12174044"/>
              <a:gd name="connsiteY1" fmla="*/ 0 h 6020167"/>
              <a:gd name="connsiteX2" fmla="*/ 10669002 w 12174044"/>
              <a:gd name="connsiteY2" fmla="*/ 0 h 6020167"/>
              <a:gd name="connsiteX3" fmla="*/ 12174044 w 12174044"/>
              <a:gd name="connsiteY3" fmla="*/ 6020167 h 6020167"/>
              <a:gd name="connsiteX4" fmla="*/ 665281 w 12174044"/>
              <a:gd name="connsiteY4" fmla="*/ 5766779 h 6020167"/>
              <a:gd name="connsiteX0" fmla="*/ 0 w 12191809"/>
              <a:gd name="connsiteY0" fmla="*/ 6009150 h 6020167"/>
              <a:gd name="connsiteX1" fmla="*/ 17765 w 12191809"/>
              <a:gd name="connsiteY1" fmla="*/ 0 h 6020167"/>
              <a:gd name="connsiteX2" fmla="*/ 10686767 w 12191809"/>
              <a:gd name="connsiteY2" fmla="*/ 0 h 6020167"/>
              <a:gd name="connsiteX3" fmla="*/ 12191809 w 12191809"/>
              <a:gd name="connsiteY3" fmla="*/ 6020167 h 6020167"/>
              <a:gd name="connsiteX4" fmla="*/ 0 w 12191809"/>
              <a:gd name="connsiteY4" fmla="*/ 6009150 h 6020167"/>
              <a:gd name="connsiteX0" fmla="*/ 0 w 12191809"/>
              <a:gd name="connsiteY0" fmla="*/ 6009150 h 6020167"/>
              <a:gd name="connsiteX1" fmla="*/ 17765 w 12191809"/>
              <a:gd name="connsiteY1" fmla="*/ 0 h 6020167"/>
              <a:gd name="connsiteX2" fmla="*/ 10686767 w 12191809"/>
              <a:gd name="connsiteY2" fmla="*/ 0 h 6020167"/>
              <a:gd name="connsiteX3" fmla="*/ 12191809 w 12191809"/>
              <a:gd name="connsiteY3" fmla="*/ 6020167 h 6020167"/>
              <a:gd name="connsiteX4" fmla="*/ 0 w 12191809"/>
              <a:gd name="connsiteY4" fmla="*/ 6009150 h 6020167"/>
              <a:gd name="connsiteX0" fmla="*/ 0 w 12191809"/>
              <a:gd name="connsiteY0" fmla="*/ 6009150 h 6062411"/>
              <a:gd name="connsiteX1" fmla="*/ 17765 w 12191809"/>
              <a:gd name="connsiteY1" fmla="*/ 0 h 6062411"/>
              <a:gd name="connsiteX2" fmla="*/ 10686767 w 12191809"/>
              <a:gd name="connsiteY2" fmla="*/ 0 h 6062411"/>
              <a:gd name="connsiteX3" fmla="*/ 12191809 w 12191809"/>
              <a:gd name="connsiteY3" fmla="*/ 6020167 h 6062411"/>
              <a:gd name="connsiteX4" fmla="*/ 0 w 12191809"/>
              <a:gd name="connsiteY4" fmla="*/ 6009150 h 6062411"/>
              <a:gd name="connsiteX0" fmla="*/ 0 w 12207094"/>
              <a:gd name="connsiteY0" fmla="*/ 6009150 h 6062411"/>
              <a:gd name="connsiteX1" fmla="*/ 17765 w 12207094"/>
              <a:gd name="connsiteY1" fmla="*/ 0 h 6062411"/>
              <a:gd name="connsiteX2" fmla="*/ 12207094 w 12207094"/>
              <a:gd name="connsiteY2" fmla="*/ 0 h 6062411"/>
              <a:gd name="connsiteX3" fmla="*/ 12191809 w 12207094"/>
              <a:gd name="connsiteY3" fmla="*/ 6020167 h 6062411"/>
              <a:gd name="connsiteX4" fmla="*/ 0 w 12207094"/>
              <a:gd name="connsiteY4" fmla="*/ 6009150 h 6062411"/>
              <a:gd name="connsiteX0" fmla="*/ 0 w 12207094"/>
              <a:gd name="connsiteY0" fmla="*/ 6009150 h 6056395"/>
              <a:gd name="connsiteX1" fmla="*/ 17765 w 12207094"/>
              <a:gd name="connsiteY1" fmla="*/ 0 h 6056395"/>
              <a:gd name="connsiteX2" fmla="*/ 12207094 w 12207094"/>
              <a:gd name="connsiteY2" fmla="*/ 0 h 6056395"/>
              <a:gd name="connsiteX3" fmla="*/ 12191809 w 12207094"/>
              <a:gd name="connsiteY3" fmla="*/ 6020167 h 6056395"/>
              <a:gd name="connsiteX4" fmla="*/ 0 w 12207094"/>
              <a:gd name="connsiteY4" fmla="*/ 6009150 h 6056395"/>
              <a:gd name="connsiteX0" fmla="*/ 0 w 12207094"/>
              <a:gd name="connsiteY0" fmla="*/ 6009150 h 6099177"/>
              <a:gd name="connsiteX1" fmla="*/ 17765 w 12207094"/>
              <a:gd name="connsiteY1" fmla="*/ 0 h 6099177"/>
              <a:gd name="connsiteX2" fmla="*/ 12207094 w 12207094"/>
              <a:gd name="connsiteY2" fmla="*/ 0 h 6099177"/>
              <a:gd name="connsiteX3" fmla="*/ 12191809 w 12207094"/>
              <a:gd name="connsiteY3" fmla="*/ 6020167 h 6099177"/>
              <a:gd name="connsiteX4" fmla="*/ 0 w 12207094"/>
              <a:gd name="connsiteY4" fmla="*/ 6009150 h 6099177"/>
              <a:gd name="connsiteX0" fmla="*/ 0 w 12207094"/>
              <a:gd name="connsiteY0" fmla="*/ 6009150 h 6094997"/>
              <a:gd name="connsiteX1" fmla="*/ 17765 w 12207094"/>
              <a:gd name="connsiteY1" fmla="*/ 0 h 6094997"/>
              <a:gd name="connsiteX2" fmla="*/ 12207094 w 12207094"/>
              <a:gd name="connsiteY2" fmla="*/ 0 h 6094997"/>
              <a:gd name="connsiteX3" fmla="*/ 12191809 w 12207094"/>
              <a:gd name="connsiteY3" fmla="*/ 6020167 h 6094997"/>
              <a:gd name="connsiteX4" fmla="*/ 0 w 12207094"/>
              <a:gd name="connsiteY4" fmla="*/ 6009150 h 6094997"/>
              <a:gd name="connsiteX0" fmla="*/ 0 w 12207094"/>
              <a:gd name="connsiteY0" fmla="*/ 6009150 h 6101134"/>
              <a:gd name="connsiteX1" fmla="*/ 17765 w 12207094"/>
              <a:gd name="connsiteY1" fmla="*/ 0 h 6101134"/>
              <a:gd name="connsiteX2" fmla="*/ 12207094 w 12207094"/>
              <a:gd name="connsiteY2" fmla="*/ 0 h 6101134"/>
              <a:gd name="connsiteX3" fmla="*/ 12191809 w 12207094"/>
              <a:gd name="connsiteY3" fmla="*/ 6020167 h 6101134"/>
              <a:gd name="connsiteX4" fmla="*/ 0 w 12207094"/>
              <a:gd name="connsiteY4" fmla="*/ 6009150 h 6101134"/>
              <a:gd name="connsiteX0" fmla="*/ 0 w 12207094"/>
              <a:gd name="connsiteY0" fmla="*/ 6009150 h 6087110"/>
              <a:gd name="connsiteX1" fmla="*/ 17765 w 12207094"/>
              <a:gd name="connsiteY1" fmla="*/ 0 h 6087110"/>
              <a:gd name="connsiteX2" fmla="*/ 12207094 w 12207094"/>
              <a:gd name="connsiteY2" fmla="*/ 0 h 6087110"/>
              <a:gd name="connsiteX3" fmla="*/ 12191809 w 12207094"/>
              <a:gd name="connsiteY3" fmla="*/ 6020167 h 6087110"/>
              <a:gd name="connsiteX4" fmla="*/ 0 w 12207094"/>
              <a:gd name="connsiteY4" fmla="*/ 6009150 h 6087110"/>
              <a:gd name="connsiteX0" fmla="*/ 0 w 12207094"/>
              <a:gd name="connsiteY0" fmla="*/ 6009150 h 6088999"/>
              <a:gd name="connsiteX1" fmla="*/ 17765 w 12207094"/>
              <a:gd name="connsiteY1" fmla="*/ 0 h 6088999"/>
              <a:gd name="connsiteX2" fmla="*/ 12207094 w 12207094"/>
              <a:gd name="connsiteY2" fmla="*/ 0 h 6088999"/>
              <a:gd name="connsiteX3" fmla="*/ 12191809 w 12207094"/>
              <a:gd name="connsiteY3" fmla="*/ 6020167 h 6088999"/>
              <a:gd name="connsiteX4" fmla="*/ 0 w 12207094"/>
              <a:gd name="connsiteY4" fmla="*/ 6009150 h 6088999"/>
              <a:gd name="connsiteX0" fmla="*/ 0 w 12207094"/>
              <a:gd name="connsiteY0" fmla="*/ 6009150 h 6443444"/>
              <a:gd name="connsiteX1" fmla="*/ 17765 w 12207094"/>
              <a:gd name="connsiteY1" fmla="*/ 0 h 6443444"/>
              <a:gd name="connsiteX2" fmla="*/ 12207094 w 12207094"/>
              <a:gd name="connsiteY2" fmla="*/ 0 h 6443444"/>
              <a:gd name="connsiteX3" fmla="*/ 12191809 w 12207094"/>
              <a:gd name="connsiteY3" fmla="*/ 6020167 h 6443444"/>
              <a:gd name="connsiteX4" fmla="*/ 3628834 w 12207094"/>
              <a:gd name="connsiteY4" fmla="*/ 5948851 h 6443444"/>
              <a:gd name="connsiteX5" fmla="*/ 0 w 12207094"/>
              <a:gd name="connsiteY5" fmla="*/ 6009150 h 6443444"/>
              <a:gd name="connsiteX0" fmla="*/ 0 w 12207094"/>
              <a:gd name="connsiteY0" fmla="*/ 6009150 h 6443444"/>
              <a:gd name="connsiteX1" fmla="*/ 17765 w 12207094"/>
              <a:gd name="connsiteY1" fmla="*/ 0 h 6443444"/>
              <a:gd name="connsiteX2" fmla="*/ 12207094 w 12207094"/>
              <a:gd name="connsiteY2" fmla="*/ 0 h 6443444"/>
              <a:gd name="connsiteX3" fmla="*/ 12191809 w 12207094"/>
              <a:gd name="connsiteY3" fmla="*/ 6020167 h 6443444"/>
              <a:gd name="connsiteX4" fmla="*/ 3628834 w 12207094"/>
              <a:gd name="connsiteY4" fmla="*/ 5948851 h 6443444"/>
              <a:gd name="connsiteX5" fmla="*/ 0 w 12207094"/>
              <a:gd name="connsiteY5" fmla="*/ 6009150 h 6443444"/>
              <a:gd name="connsiteX0" fmla="*/ 0 w 12207094"/>
              <a:gd name="connsiteY0" fmla="*/ 6009150 h 6443444"/>
              <a:gd name="connsiteX1" fmla="*/ 17765 w 12207094"/>
              <a:gd name="connsiteY1" fmla="*/ 0 h 6443444"/>
              <a:gd name="connsiteX2" fmla="*/ 12207094 w 12207094"/>
              <a:gd name="connsiteY2" fmla="*/ 0 h 6443444"/>
              <a:gd name="connsiteX3" fmla="*/ 12191809 w 12207094"/>
              <a:gd name="connsiteY3" fmla="*/ 6020167 h 6443444"/>
              <a:gd name="connsiteX4" fmla="*/ 3628834 w 12207094"/>
              <a:gd name="connsiteY4" fmla="*/ 5948851 h 6443444"/>
              <a:gd name="connsiteX5" fmla="*/ 0 w 12207094"/>
              <a:gd name="connsiteY5" fmla="*/ 6009150 h 6443444"/>
              <a:gd name="connsiteX0" fmla="*/ 0 w 12207094"/>
              <a:gd name="connsiteY0" fmla="*/ 6009150 h 6095761"/>
              <a:gd name="connsiteX1" fmla="*/ 17765 w 12207094"/>
              <a:gd name="connsiteY1" fmla="*/ 0 h 6095761"/>
              <a:gd name="connsiteX2" fmla="*/ 12207094 w 12207094"/>
              <a:gd name="connsiteY2" fmla="*/ 0 h 6095761"/>
              <a:gd name="connsiteX3" fmla="*/ 12191809 w 12207094"/>
              <a:gd name="connsiteY3" fmla="*/ 6020167 h 6095761"/>
              <a:gd name="connsiteX4" fmla="*/ 3628834 w 12207094"/>
              <a:gd name="connsiteY4" fmla="*/ 5948851 h 6095761"/>
              <a:gd name="connsiteX5" fmla="*/ 0 w 12207094"/>
              <a:gd name="connsiteY5" fmla="*/ 6009150 h 6095761"/>
              <a:gd name="connsiteX0" fmla="*/ 0 w 12207094"/>
              <a:gd name="connsiteY0" fmla="*/ 6009150 h 6095761"/>
              <a:gd name="connsiteX1" fmla="*/ 17765 w 12207094"/>
              <a:gd name="connsiteY1" fmla="*/ 0 h 6095761"/>
              <a:gd name="connsiteX2" fmla="*/ 12207094 w 12207094"/>
              <a:gd name="connsiteY2" fmla="*/ 0 h 6095761"/>
              <a:gd name="connsiteX3" fmla="*/ 12191809 w 12207094"/>
              <a:gd name="connsiteY3" fmla="*/ 6020167 h 6095761"/>
              <a:gd name="connsiteX4" fmla="*/ 3628834 w 12207094"/>
              <a:gd name="connsiteY4" fmla="*/ 5948851 h 6095761"/>
              <a:gd name="connsiteX5" fmla="*/ 0 w 12207094"/>
              <a:gd name="connsiteY5" fmla="*/ 6009150 h 6095761"/>
              <a:gd name="connsiteX0" fmla="*/ 0 w 12207094"/>
              <a:gd name="connsiteY0" fmla="*/ 6009150 h 6095761"/>
              <a:gd name="connsiteX1" fmla="*/ 17765 w 12207094"/>
              <a:gd name="connsiteY1" fmla="*/ 0 h 6095761"/>
              <a:gd name="connsiteX2" fmla="*/ 12207094 w 12207094"/>
              <a:gd name="connsiteY2" fmla="*/ 0 h 6095761"/>
              <a:gd name="connsiteX3" fmla="*/ 12191809 w 12207094"/>
              <a:gd name="connsiteY3" fmla="*/ 6020167 h 6095761"/>
              <a:gd name="connsiteX4" fmla="*/ 3628834 w 12207094"/>
              <a:gd name="connsiteY4" fmla="*/ 5948851 h 6095761"/>
              <a:gd name="connsiteX5" fmla="*/ 0 w 12207094"/>
              <a:gd name="connsiteY5" fmla="*/ 6009150 h 609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7094" h="6095761">
                <a:moveTo>
                  <a:pt x="0" y="6009150"/>
                </a:moveTo>
                <a:cubicBezTo>
                  <a:pt x="5922" y="4006100"/>
                  <a:pt x="11843" y="2003050"/>
                  <a:pt x="17765" y="0"/>
                </a:cubicBezTo>
                <a:lnTo>
                  <a:pt x="12207094" y="0"/>
                </a:lnTo>
                <a:lnTo>
                  <a:pt x="12191809" y="6020167"/>
                </a:lnTo>
                <a:cubicBezTo>
                  <a:pt x="7637899" y="6224242"/>
                  <a:pt x="5660802" y="5950687"/>
                  <a:pt x="3628834" y="5948851"/>
                </a:cubicBezTo>
                <a:cubicBezTo>
                  <a:pt x="2476088" y="5940690"/>
                  <a:pt x="1368925" y="5888105"/>
                  <a:pt x="0" y="600915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318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1">
          <p15:clr>
            <a:srgbClr val="FBAE40"/>
          </p15:clr>
        </p15:guide>
        <p15:guide id="2" pos="383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beeld met diap tekst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sz="quarter" idx="10" hasCustomPrompt="1"/>
          </p:nvPr>
        </p:nvSpPr>
        <p:spPr>
          <a:xfrm>
            <a:off x="-11113" y="0"/>
            <a:ext cx="12180888" cy="68580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3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Plaats hier een achtergrondbeeld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5400676"/>
            <a:ext cx="6085580" cy="107950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100000"/>
              </a:lnSpc>
              <a:defRPr lang="nl-NL" sz="60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11" name="Tijdelijke aanduiding voor afbeelding 5"/>
          <p:cNvSpPr>
            <a:spLocks noGrp="1"/>
          </p:cNvSpPr>
          <p:nvPr>
            <p:ph type="pic" sz="quarter" idx="12" hasCustomPrompt="1"/>
          </p:nvPr>
        </p:nvSpPr>
        <p:spPr>
          <a:xfrm>
            <a:off x="6607175" y="4365104"/>
            <a:ext cx="4086224" cy="2043063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/>
            </a:lvl1pPr>
          </a:lstStyle>
          <a:p>
            <a:r>
              <a:rPr lang="nl-NL" dirty="0"/>
              <a:t>Afbeelding</a:t>
            </a:r>
          </a:p>
        </p:txBody>
      </p:sp>
    </p:spTree>
    <p:extLst>
      <p:ext uri="{BB962C8B-B14F-4D97-AF65-F5344CB8AC3E}">
        <p14:creationId xmlns:p14="http://schemas.microsoft.com/office/powerpoint/2010/main" val="144918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diap symb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7" name="Groeperen 116"/>
          <p:cNvGrpSpPr/>
          <p:nvPr userDrawn="1"/>
        </p:nvGrpSpPr>
        <p:grpSpPr>
          <a:xfrm>
            <a:off x="0" y="5914349"/>
            <a:ext cx="12169775" cy="943651"/>
            <a:chOff x="0" y="5914349"/>
            <a:chExt cx="12169775" cy="943651"/>
          </a:xfrm>
        </p:grpSpPr>
        <p:sp>
          <p:nvSpPr>
            <p:cNvPr id="118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21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122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3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4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5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6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7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9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0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1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68" name="Rechthoek 67"/>
          <p:cNvSpPr/>
          <p:nvPr userDrawn="1"/>
        </p:nvSpPr>
        <p:spPr>
          <a:xfrm>
            <a:off x="794" y="0"/>
            <a:ext cx="12168981" cy="61557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0" name="Groeperen 69"/>
          <p:cNvGrpSpPr/>
          <p:nvPr userDrawn="1"/>
        </p:nvGrpSpPr>
        <p:grpSpPr>
          <a:xfrm>
            <a:off x="-19455" y="5941893"/>
            <a:ext cx="12189230" cy="943651"/>
            <a:chOff x="0" y="5914349"/>
            <a:chExt cx="12169775" cy="943651"/>
          </a:xfrm>
        </p:grpSpPr>
        <p:sp>
          <p:nvSpPr>
            <p:cNvPr id="71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4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75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6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7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0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1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2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3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4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5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6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69" name="Tijdelijke aanduiding voor tekst 4"/>
          <p:cNvSpPr>
            <a:spLocks noGrp="1"/>
          </p:cNvSpPr>
          <p:nvPr>
            <p:ph type="body" sz="quarter" idx="14" hasCustomPrompt="1"/>
          </p:nvPr>
        </p:nvSpPr>
        <p:spPr>
          <a:xfrm>
            <a:off x="393377" y="332656"/>
            <a:ext cx="11451582" cy="30321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bewerken</a:t>
            </a:r>
          </a:p>
        </p:txBody>
      </p:sp>
      <p:sp>
        <p:nvSpPr>
          <p:cNvPr id="54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295275" y="4727575"/>
            <a:ext cx="11549063" cy="862013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lnSpc>
                <a:spcPct val="100000"/>
              </a:lnSpc>
              <a:defRPr lang="nl-NL" sz="500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nl-NL" dirty="0"/>
              <a:t>Klik om de tekst bewerken</a:t>
            </a:r>
          </a:p>
        </p:txBody>
      </p:sp>
      <p:sp>
        <p:nvSpPr>
          <p:cNvPr id="55" name="Tijdelijke aanduiding voor afbeelding 8"/>
          <p:cNvSpPr>
            <a:spLocks noGrp="1"/>
          </p:cNvSpPr>
          <p:nvPr>
            <p:ph type="pic" sz="quarter" idx="19"/>
          </p:nvPr>
        </p:nvSpPr>
        <p:spPr>
          <a:xfrm>
            <a:off x="1117739" y="1222744"/>
            <a:ext cx="9992898" cy="3145756"/>
          </a:xfrm>
          <a:prstGeom prst="rect">
            <a:avLst/>
          </a:prstGeom>
        </p:spPr>
        <p:txBody>
          <a:bodyPr anchor="ctr" anchorCtr="1"/>
          <a:lstStyle>
            <a:lvl1pPr algn="ctr"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142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icoon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7" name="Groeperen 116"/>
          <p:cNvGrpSpPr/>
          <p:nvPr userDrawn="1"/>
        </p:nvGrpSpPr>
        <p:grpSpPr>
          <a:xfrm>
            <a:off x="0" y="5914349"/>
            <a:ext cx="12169775" cy="943651"/>
            <a:chOff x="0" y="5914349"/>
            <a:chExt cx="12169775" cy="943651"/>
          </a:xfrm>
        </p:grpSpPr>
        <p:sp>
          <p:nvSpPr>
            <p:cNvPr id="118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21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122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3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4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5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6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7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9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0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1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0" name="Groeperen 69"/>
          <p:cNvGrpSpPr/>
          <p:nvPr userDrawn="1"/>
        </p:nvGrpSpPr>
        <p:grpSpPr>
          <a:xfrm>
            <a:off x="-19455" y="5941893"/>
            <a:ext cx="12189230" cy="943651"/>
            <a:chOff x="0" y="5914349"/>
            <a:chExt cx="12169775" cy="943651"/>
          </a:xfrm>
        </p:grpSpPr>
        <p:sp>
          <p:nvSpPr>
            <p:cNvPr id="71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4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75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6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7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0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1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2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3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4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5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6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69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393377" y="332656"/>
            <a:ext cx="11451582" cy="30321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nl-NL" sz="1800" b="1" kern="1200" dirty="0">
                <a:solidFill>
                  <a:srgbClr val="5A52A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4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6704013" y="2686050"/>
            <a:ext cx="5140325" cy="1319014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100000"/>
              </a:lnSpc>
              <a:defRPr lang="nl-NL" sz="3200" kern="1200" baseline="0" dirty="0">
                <a:solidFill>
                  <a:schemeClr val="accent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nl-NL" dirty="0"/>
              <a:t>Klik om de tekst te bewerken</a:t>
            </a:r>
          </a:p>
        </p:txBody>
      </p:sp>
      <p:sp>
        <p:nvSpPr>
          <p:cNvPr id="55" name="Ovaal 54"/>
          <p:cNvSpPr/>
          <p:nvPr userDrawn="1"/>
        </p:nvSpPr>
        <p:spPr>
          <a:xfrm>
            <a:off x="2092846" y="1270089"/>
            <a:ext cx="4250584" cy="42505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5A52A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jdelijke aanduiding voor afbeelding 5"/>
          <p:cNvSpPr>
            <a:spLocks noGrp="1"/>
          </p:cNvSpPr>
          <p:nvPr>
            <p:ph type="pic" sz="quarter" idx="16"/>
          </p:nvPr>
        </p:nvSpPr>
        <p:spPr>
          <a:xfrm>
            <a:off x="2379117" y="1556793"/>
            <a:ext cx="3677742" cy="367774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aseline="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6924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animBg="1"/>
      <p:bldP spid="6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Alle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jdelijke aanduiding voor verticale tekst 3"/>
          <p:cNvSpPr>
            <a:spLocks noGrp="1"/>
          </p:cNvSpPr>
          <p:nvPr>
            <p:ph type="body" orient="vert" idx="1"/>
          </p:nvPr>
        </p:nvSpPr>
        <p:spPr>
          <a:xfrm>
            <a:off x="303972" y="1420240"/>
            <a:ext cx="11504845" cy="4346613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451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dia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/>
          <p:cNvSpPr>
            <a:spLocks noGrp="1"/>
          </p:cNvSpPr>
          <p:nvPr>
            <p:ph type="pic" sz="quarter" idx="12"/>
          </p:nvPr>
        </p:nvSpPr>
        <p:spPr>
          <a:xfrm>
            <a:off x="-22034" y="493"/>
            <a:ext cx="12207094" cy="6095761"/>
          </a:xfrm>
          <a:custGeom>
            <a:avLst/>
            <a:gdLst>
              <a:gd name="connsiteX0" fmla="*/ 0 w 12169775"/>
              <a:gd name="connsiteY0" fmla="*/ 6020167 h 6020167"/>
              <a:gd name="connsiteX1" fmla="*/ 1505042 w 12169775"/>
              <a:gd name="connsiteY1" fmla="*/ 0 h 6020167"/>
              <a:gd name="connsiteX2" fmla="*/ 10664733 w 12169775"/>
              <a:gd name="connsiteY2" fmla="*/ 0 h 6020167"/>
              <a:gd name="connsiteX3" fmla="*/ 12169775 w 12169775"/>
              <a:gd name="connsiteY3" fmla="*/ 6020167 h 6020167"/>
              <a:gd name="connsiteX4" fmla="*/ 0 w 12169775"/>
              <a:gd name="connsiteY4" fmla="*/ 6020167 h 6020167"/>
              <a:gd name="connsiteX0" fmla="*/ 4269 w 12174044"/>
              <a:gd name="connsiteY0" fmla="*/ 6020167 h 6020167"/>
              <a:gd name="connsiteX1" fmla="*/ 0 w 12174044"/>
              <a:gd name="connsiteY1" fmla="*/ 0 h 6020167"/>
              <a:gd name="connsiteX2" fmla="*/ 10669002 w 12174044"/>
              <a:gd name="connsiteY2" fmla="*/ 0 h 6020167"/>
              <a:gd name="connsiteX3" fmla="*/ 12174044 w 12174044"/>
              <a:gd name="connsiteY3" fmla="*/ 6020167 h 6020167"/>
              <a:gd name="connsiteX4" fmla="*/ 4269 w 12174044"/>
              <a:gd name="connsiteY4" fmla="*/ 6020167 h 6020167"/>
              <a:gd name="connsiteX0" fmla="*/ 665281 w 12174044"/>
              <a:gd name="connsiteY0" fmla="*/ 5766779 h 6020167"/>
              <a:gd name="connsiteX1" fmla="*/ 0 w 12174044"/>
              <a:gd name="connsiteY1" fmla="*/ 0 h 6020167"/>
              <a:gd name="connsiteX2" fmla="*/ 10669002 w 12174044"/>
              <a:gd name="connsiteY2" fmla="*/ 0 h 6020167"/>
              <a:gd name="connsiteX3" fmla="*/ 12174044 w 12174044"/>
              <a:gd name="connsiteY3" fmla="*/ 6020167 h 6020167"/>
              <a:gd name="connsiteX4" fmla="*/ 665281 w 12174044"/>
              <a:gd name="connsiteY4" fmla="*/ 5766779 h 6020167"/>
              <a:gd name="connsiteX0" fmla="*/ 665281 w 12174044"/>
              <a:gd name="connsiteY0" fmla="*/ 5766779 h 6020167"/>
              <a:gd name="connsiteX1" fmla="*/ 0 w 12174044"/>
              <a:gd name="connsiteY1" fmla="*/ 0 h 6020167"/>
              <a:gd name="connsiteX2" fmla="*/ 10669002 w 12174044"/>
              <a:gd name="connsiteY2" fmla="*/ 0 h 6020167"/>
              <a:gd name="connsiteX3" fmla="*/ 12174044 w 12174044"/>
              <a:gd name="connsiteY3" fmla="*/ 6020167 h 6020167"/>
              <a:gd name="connsiteX4" fmla="*/ 665281 w 12174044"/>
              <a:gd name="connsiteY4" fmla="*/ 5766779 h 6020167"/>
              <a:gd name="connsiteX0" fmla="*/ 0 w 12191809"/>
              <a:gd name="connsiteY0" fmla="*/ 6009150 h 6020167"/>
              <a:gd name="connsiteX1" fmla="*/ 17765 w 12191809"/>
              <a:gd name="connsiteY1" fmla="*/ 0 h 6020167"/>
              <a:gd name="connsiteX2" fmla="*/ 10686767 w 12191809"/>
              <a:gd name="connsiteY2" fmla="*/ 0 h 6020167"/>
              <a:gd name="connsiteX3" fmla="*/ 12191809 w 12191809"/>
              <a:gd name="connsiteY3" fmla="*/ 6020167 h 6020167"/>
              <a:gd name="connsiteX4" fmla="*/ 0 w 12191809"/>
              <a:gd name="connsiteY4" fmla="*/ 6009150 h 6020167"/>
              <a:gd name="connsiteX0" fmla="*/ 0 w 12191809"/>
              <a:gd name="connsiteY0" fmla="*/ 6009150 h 6020167"/>
              <a:gd name="connsiteX1" fmla="*/ 17765 w 12191809"/>
              <a:gd name="connsiteY1" fmla="*/ 0 h 6020167"/>
              <a:gd name="connsiteX2" fmla="*/ 10686767 w 12191809"/>
              <a:gd name="connsiteY2" fmla="*/ 0 h 6020167"/>
              <a:gd name="connsiteX3" fmla="*/ 12191809 w 12191809"/>
              <a:gd name="connsiteY3" fmla="*/ 6020167 h 6020167"/>
              <a:gd name="connsiteX4" fmla="*/ 0 w 12191809"/>
              <a:gd name="connsiteY4" fmla="*/ 6009150 h 6020167"/>
              <a:gd name="connsiteX0" fmla="*/ 0 w 12191809"/>
              <a:gd name="connsiteY0" fmla="*/ 6009150 h 6062411"/>
              <a:gd name="connsiteX1" fmla="*/ 17765 w 12191809"/>
              <a:gd name="connsiteY1" fmla="*/ 0 h 6062411"/>
              <a:gd name="connsiteX2" fmla="*/ 10686767 w 12191809"/>
              <a:gd name="connsiteY2" fmla="*/ 0 h 6062411"/>
              <a:gd name="connsiteX3" fmla="*/ 12191809 w 12191809"/>
              <a:gd name="connsiteY3" fmla="*/ 6020167 h 6062411"/>
              <a:gd name="connsiteX4" fmla="*/ 0 w 12191809"/>
              <a:gd name="connsiteY4" fmla="*/ 6009150 h 6062411"/>
              <a:gd name="connsiteX0" fmla="*/ 0 w 12207094"/>
              <a:gd name="connsiteY0" fmla="*/ 6009150 h 6062411"/>
              <a:gd name="connsiteX1" fmla="*/ 17765 w 12207094"/>
              <a:gd name="connsiteY1" fmla="*/ 0 h 6062411"/>
              <a:gd name="connsiteX2" fmla="*/ 12207094 w 12207094"/>
              <a:gd name="connsiteY2" fmla="*/ 0 h 6062411"/>
              <a:gd name="connsiteX3" fmla="*/ 12191809 w 12207094"/>
              <a:gd name="connsiteY3" fmla="*/ 6020167 h 6062411"/>
              <a:gd name="connsiteX4" fmla="*/ 0 w 12207094"/>
              <a:gd name="connsiteY4" fmla="*/ 6009150 h 6062411"/>
              <a:gd name="connsiteX0" fmla="*/ 0 w 12207094"/>
              <a:gd name="connsiteY0" fmla="*/ 6009150 h 6056395"/>
              <a:gd name="connsiteX1" fmla="*/ 17765 w 12207094"/>
              <a:gd name="connsiteY1" fmla="*/ 0 h 6056395"/>
              <a:gd name="connsiteX2" fmla="*/ 12207094 w 12207094"/>
              <a:gd name="connsiteY2" fmla="*/ 0 h 6056395"/>
              <a:gd name="connsiteX3" fmla="*/ 12191809 w 12207094"/>
              <a:gd name="connsiteY3" fmla="*/ 6020167 h 6056395"/>
              <a:gd name="connsiteX4" fmla="*/ 0 w 12207094"/>
              <a:gd name="connsiteY4" fmla="*/ 6009150 h 6056395"/>
              <a:gd name="connsiteX0" fmla="*/ 0 w 12207094"/>
              <a:gd name="connsiteY0" fmla="*/ 6009150 h 6099177"/>
              <a:gd name="connsiteX1" fmla="*/ 17765 w 12207094"/>
              <a:gd name="connsiteY1" fmla="*/ 0 h 6099177"/>
              <a:gd name="connsiteX2" fmla="*/ 12207094 w 12207094"/>
              <a:gd name="connsiteY2" fmla="*/ 0 h 6099177"/>
              <a:gd name="connsiteX3" fmla="*/ 12191809 w 12207094"/>
              <a:gd name="connsiteY3" fmla="*/ 6020167 h 6099177"/>
              <a:gd name="connsiteX4" fmla="*/ 0 w 12207094"/>
              <a:gd name="connsiteY4" fmla="*/ 6009150 h 6099177"/>
              <a:gd name="connsiteX0" fmla="*/ 0 w 12207094"/>
              <a:gd name="connsiteY0" fmla="*/ 6009150 h 6094997"/>
              <a:gd name="connsiteX1" fmla="*/ 17765 w 12207094"/>
              <a:gd name="connsiteY1" fmla="*/ 0 h 6094997"/>
              <a:gd name="connsiteX2" fmla="*/ 12207094 w 12207094"/>
              <a:gd name="connsiteY2" fmla="*/ 0 h 6094997"/>
              <a:gd name="connsiteX3" fmla="*/ 12191809 w 12207094"/>
              <a:gd name="connsiteY3" fmla="*/ 6020167 h 6094997"/>
              <a:gd name="connsiteX4" fmla="*/ 0 w 12207094"/>
              <a:gd name="connsiteY4" fmla="*/ 6009150 h 6094997"/>
              <a:gd name="connsiteX0" fmla="*/ 0 w 12207094"/>
              <a:gd name="connsiteY0" fmla="*/ 6009150 h 6101134"/>
              <a:gd name="connsiteX1" fmla="*/ 17765 w 12207094"/>
              <a:gd name="connsiteY1" fmla="*/ 0 h 6101134"/>
              <a:gd name="connsiteX2" fmla="*/ 12207094 w 12207094"/>
              <a:gd name="connsiteY2" fmla="*/ 0 h 6101134"/>
              <a:gd name="connsiteX3" fmla="*/ 12191809 w 12207094"/>
              <a:gd name="connsiteY3" fmla="*/ 6020167 h 6101134"/>
              <a:gd name="connsiteX4" fmla="*/ 0 w 12207094"/>
              <a:gd name="connsiteY4" fmla="*/ 6009150 h 6101134"/>
              <a:gd name="connsiteX0" fmla="*/ 0 w 12207094"/>
              <a:gd name="connsiteY0" fmla="*/ 6009150 h 6087110"/>
              <a:gd name="connsiteX1" fmla="*/ 17765 w 12207094"/>
              <a:gd name="connsiteY1" fmla="*/ 0 h 6087110"/>
              <a:gd name="connsiteX2" fmla="*/ 12207094 w 12207094"/>
              <a:gd name="connsiteY2" fmla="*/ 0 h 6087110"/>
              <a:gd name="connsiteX3" fmla="*/ 12191809 w 12207094"/>
              <a:gd name="connsiteY3" fmla="*/ 6020167 h 6087110"/>
              <a:gd name="connsiteX4" fmla="*/ 0 w 12207094"/>
              <a:gd name="connsiteY4" fmla="*/ 6009150 h 6087110"/>
              <a:gd name="connsiteX0" fmla="*/ 0 w 12207094"/>
              <a:gd name="connsiteY0" fmla="*/ 6009150 h 6088999"/>
              <a:gd name="connsiteX1" fmla="*/ 17765 w 12207094"/>
              <a:gd name="connsiteY1" fmla="*/ 0 h 6088999"/>
              <a:gd name="connsiteX2" fmla="*/ 12207094 w 12207094"/>
              <a:gd name="connsiteY2" fmla="*/ 0 h 6088999"/>
              <a:gd name="connsiteX3" fmla="*/ 12191809 w 12207094"/>
              <a:gd name="connsiteY3" fmla="*/ 6020167 h 6088999"/>
              <a:gd name="connsiteX4" fmla="*/ 0 w 12207094"/>
              <a:gd name="connsiteY4" fmla="*/ 6009150 h 6088999"/>
              <a:gd name="connsiteX0" fmla="*/ 0 w 12207094"/>
              <a:gd name="connsiteY0" fmla="*/ 6009150 h 6443444"/>
              <a:gd name="connsiteX1" fmla="*/ 17765 w 12207094"/>
              <a:gd name="connsiteY1" fmla="*/ 0 h 6443444"/>
              <a:gd name="connsiteX2" fmla="*/ 12207094 w 12207094"/>
              <a:gd name="connsiteY2" fmla="*/ 0 h 6443444"/>
              <a:gd name="connsiteX3" fmla="*/ 12191809 w 12207094"/>
              <a:gd name="connsiteY3" fmla="*/ 6020167 h 6443444"/>
              <a:gd name="connsiteX4" fmla="*/ 3628834 w 12207094"/>
              <a:gd name="connsiteY4" fmla="*/ 5948851 h 6443444"/>
              <a:gd name="connsiteX5" fmla="*/ 0 w 12207094"/>
              <a:gd name="connsiteY5" fmla="*/ 6009150 h 6443444"/>
              <a:gd name="connsiteX0" fmla="*/ 0 w 12207094"/>
              <a:gd name="connsiteY0" fmla="*/ 6009150 h 6443444"/>
              <a:gd name="connsiteX1" fmla="*/ 17765 w 12207094"/>
              <a:gd name="connsiteY1" fmla="*/ 0 h 6443444"/>
              <a:gd name="connsiteX2" fmla="*/ 12207094 w 12207094"/>
              <a:gd name="connsiteY2" fmla="*/ 0 h 6443444"/>
              <a:gd name="connsiteX3" fmla="*/ 12191809 w 12207094"/>
              <a:gd name="connsiteY3" fmla="*/ 6020167 h 6443444"/>
              <a:gd name="connsiteX4" fmla="*/ 3628834 w 12207094"/>
              <a:gd name="connsiteY4" fmla="*/ 5948851 h 6443444"/>
              <a:gd name="connsiteX5" fmla="*/ 0 w 12207094"/>
              <a:gd name="connsiteY5" fmla="*/ 6009150 h 6443444"/>
              <a:gd name="connsiteX0" fmla="*/ 0 w 12207094"/>
              <a:gd name="connsiteY0" fmla="*/ 6009150 h 6443444"/>
              <a:gd name="connsiteX1" fmla="*/ 17765 w 12207094"/>
              <a:gd name="connsiteY1" fmla="*/ 0 h 6443444"/>
              <a:gd name="connsiteX2" fmla="*/ 12207094 w 12207094"/>
              <a:gd name="connsiteY2" fmla="*/ 0 h 6443444"/>
              <a:gd name="connsiteX3" fmla="*/ 12191809 w 12207094"/>
              <a:gd name="connsiteY3" fmla="*/ 6020167 h 6443444"/>
              <a:gd name="connsiteX4" fmla="*/ 3628834 w 12207094"/>
              <a:gd name="connsiteY4" fmla="*/ 5948851 h 6443444"/>
              <a:gd name="connsiteX5" fmla="*/ 0 w 12207094"/>
              <a:gd name="connsiteY5" fmla="*/ 6009150 h 6443444"/>
              <a:gd name="connsiteX0" fmla="*/ 0 w 12207094"/>
              <a:gd name="connsiteY0" fmla="*/ 6009150 h 6095761"/>
              <a:gd name="connsiteX1" fmla="*/ 17765 w 12207094"/>
              <a:gd name="connsiteY1" fmla="*/ 0 h 6095761"/>
              <a:gd name="connsiteX2" fmla="*/ 12207094 w 12207094"/>
              <a:gd name="connsiteY2" fmla="*/ 0 h 6095761"/>
              <a:gd name="connsiteX3" fmla="*/ 12191809 w 12207094"/>
              <a:gd name="connsiteY3" fmla="*/ 6020167 h 6095761"/>
              <a:gd name="connsiteX4" fmla="*/ 3628834 w 12207094"/>
              <a:gd name="connsiteY4" fmla="*/ 5948851 h 6095761"/>
              <a:gd name="connsiteX5" fmla="*/ 0 w 12207094"/>
              <a:gd name="connsiteY5" fmla="*/ 6009150 h 6095761"/>
              <a:gd name="connsiteX0" fmla="*/ 0 w 12207094"/>
              <a:gd name="connsiteY0" fmla="*/ 6009150 h 6095761"/>
              <a:gd name="connsiteX1" fmla="*/ 17765 w 12207094"/>
              <a:gd name="connsiteY1" fmla="*/ 0 h 6095761"/>
              <a:gd name="connsiteX2" fmla="*/ 12207094 w 12207094"/>
              <a:gd name="connsiteY2" fmla="*/ 0 h 6095761"/>
              <a:gd name="connsiteX3" fmla="*/ 12191809 w 12207094"/>
              <a:gd name="connsiteY3" fmla="*/ 6020167 h 6095761"/>
              <a:gd name="connsiteX4" fmla="*/ 3628834 w 12207094"/>
              <a:gd name="connsiteY4" fmla="*/ 5948851 h 6095761"/>
              <a:gd name="connsiteX5" fmla="*/ 0 w 12207094"/>
              <a:gd name="connsiteY5" fmla="*/ 6009150 h 6095761"/>
              <a:gd name="connsiteX0" fmla="*/ 0 w 12207094"/>
              <a:gd name="connsiteY0" fmla="*/ 6009150 h 6095761"/>
              <a:gd name="connsiteX1" fmla="*/ 17765 w 12207094"/>
              <a:gd name="connsiteY1" fmla="*/ 0 h 6095761"/>
              <a:gd name="connsiteX2" fmla="*/ 12207094 w 12207094"/>
              <a:gd name="connsiteY2" fmla="*/ 0 h 6095761"/>
              <a:gd name="connsiteX3" fmla="*/ 12191809 w 12207094"/>
              <a:gd name="connsiteY3" fmla="*/ 6020167 h 6095761"/>
              <a:gd name="connsiteX4" fmla="*/ 3628834 w 12207094"/>
              <a:gd name="connsiteY4" fmla="*/ 5948851 h 6095761"/>
              <a:gd name="connsiteX5" fmla="*/ 0 w 12207094"/>
              <a:gd name="connsiteY5" fmla="*/ 6009150 h 609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7094" h="6095761">
                <a:moveTo>
                  <a:pt x="0" y="6009150"/>
                </a:moveTo>
                <a:cubicBezTo>
                  <a:pt x="5922" y="4006100"/>
                  <a:pt x="11843" y="2003050"/>
                  <a:pt x="17765" y="0"/>
                </a:cubicBezTo>
                <a:lnTo>
                  <a:pt x="12207094" y="0"/>
                </a:lnTo>
                <a:lnTo>
                  <a:pt x="12191809" y="6020167"/>
                </a:lnTo>
                <a:cubicBezTo>
                  <a:pt x="7637899" y="6224242"/>
                  <a:pt x="5660802" y="5950687"/>
                  <a:pt x="3628834" y="5948851"/>
                </a:cubicBezTo>
                <a:cubicBezTo>
                  <a:pt x="2476088" y="5940690"/>
                  <a:pt x="1368925" y="5888105"/>
                  <a:pt x="0" y="600915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nl-NL"/>
          </a:p>
        </p:txBody>
      </p:sp>
      <p:sp>
        <p:nvSpPr>
          <p:cNvPr id="57" name="Rechthoek 56"/>
          <p:cNvSpPr/>
          <p:nvPr userDrawn="1"/>
        </p:nvSpPr>
        <p:spPr>
          <a:xfrm>
            <a:off x="7674356" y="-387386"/>
            <a:ext cx="4523994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algn="r" defTabSz="10870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EB0087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Titeldia</a:t>
            </a:r>
          </a:p>
        </p:txBody>
      </p:sp>
      <p:sp>
        <p:nvSpPr>
          <p:cNvPr id="68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316799" y="1627200"/>
            <a:ext cx="6120000" cy="28797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 sz="5400">
                <a:solidFill>
                  <a:schemeClr val="bg1"/>
                </a:solidFill>
              </a:defRPr>
            </a:lvl1pPr>
          </a:lstStyle>
          <a:p>
            <a:r>
              <a:rPr lang="nl-NL" sz="5400" dirty="0"/>
              <a:t>Hier de titel van jouw presentatie</a:t>
            </a:r>
          </a:p>
        </p:txBody>
      </p:sp>
      <p:grpSp>
        <p:nvGrpSpPr>
          <p:cNvPr id="117" name="Groeperen 116"/>
          <p:cNvGrpSpPr/>
          <p:nvPr userDrawn="1"/>
        </p:nvGrpSpPr>
        <p:grpSpPr>
          <a:xfrm>
            <a:off x="0" y="5914349"/>
            <a:ext cx="12169775" cy="943651"/>
            <a:chOff x="0" y="5914349"/>
            <a:chExt cx="12169775" cy="943651"/>
          </a:xfrm>
        </p:grpSpPr>
        <p:sp>
          <p:nvSpPr>
            <p:cNvPr id="118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21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122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3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4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5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6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7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9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0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1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30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beeld met diap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hthoek 5"/>
          <p:cNvSpPr/>
          <p:nvPr userDrawn="1"/>
        </p:nvSpPr>
        <p:spPr>
          <a:xfrm>
            <a:off x="321962" y="1484743"/>
            <a:ext cx="3734231" cy="3734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hthoek 6"/>
          <p:cNvSpPr/>
          <p:nvPr userDrawn="1"/>
        </p:nvSpPr>
        <p:spPr>
          <a:xfrm>
            <a:off x="4217771" y="1484743"/>
            <a:ext cx="3734231" cy="3734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hthoek 7"/>
          <p:cNvSpPr/>
          <p:nvPr userDrawn="1"/>
        </p:nvSpPr>
        <p:spPr>
          <a:xfrm>
            <a:off x="8113580" y="1484743"/>
            <a:ext cx="3734231" cy="3734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79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beeld met diap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hthoek 5"/>
          <p:cNvSpPr/>
          <p:nvPr userDrawn="1"/>
        </p:nvSpPr>
        <p:spPr>
          <a:xfrm>
            <a:off x="321962" y="1484743"/>
            <a:ext cx="3734231" cy="373423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hthoek 6"/>
          <p:cNvSpPr/>
          <p:nvPr userDrawn="1"/>
        </p:nvSpPr>
        <p:spPr>
          <a:xfrm>
            <a:off x="4217771" y="1484743"/>
            <a:ext cx="3734231" cy="373423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hthoek 7"/>
          <p:cNvSpPr/>
          <p:nvPr userDrawn="1"/>
        </p:nvSpPr>
        <p:spPr>
          <a:xfrm>
            <a:off x="8113580" y="1484743"/>
            <a:ext cx="3734231" cy="373423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2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beeld met diap tek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hthoek 5"/>
          <p:cNvSpPr/>
          <p:nvPr userDrawn="1"/>
        </p:nvSpPr>
        <p:spPr>
          <a:xfrm>
            <a:off x="321962" y="1484743"/>
            <a:ext cx="3734231" cy="37342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hthoek 6"/>
          <p:cNvSpPr/>
          <p:nvPr userDrawn="1"/>
        </p:nvSpPr>
        <p:spPr>
          <a:xfrm>
            <a:off x="4217771" y="1484743"/>
            <a:ext cx="3734231" cy="37342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hthoek 7"/>
          <p:cNvSpPr/>
          <p:nvPr userDrawn="1"/>
        </p:nvSpPr>
        <p:spPr>
          <a:xfrm>
            <a:off x="8113580" y="1484743"/>
            <a:ext cx="3734231" cy="37342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26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beeld met diap tekst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hthoek 5"/>
          <p:cNvSpPr/>
          <p:nvPr userDrawn="1"/>
        </p:nvSpPr>
        <p:spPr>
          <a:xfrm>
            <a:off x="321962" y="1052513"/>
            <a:ext cx="3734231" cy="37342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hthoek 6"/>
          <p:cNvSpPr/>
          <p:nvPr userDrawn="1"/>
        </p:nvSpPr>
        <p:spPr>
          <a:xfrm>
            <a:off x="4217771" y="1052513"/>
            <a:ext cx="3734231" cy="37342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hthoek 7"/>
          <p:cNvSpPr/>
          <p:nvPr userDrawn="1"/>
        </p:nvSpPr>
        <p:spPr>
          <a:xfrm>
            <a:off x="8113580" y="1052513"/>
            <a:ext cx="3734231" cy="37342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jdelijke aanduiding voor tekst 4"/>
          <p:cNvSpPr>
            <a:spLocks noGrp="1"/>
          </p:cNvSpPr>
          <p:nvPr>
            <p:ph type="body" sz="quarter" idx="14" hasCustomPrompt="1"/>
          </p:nvPr>
        </p:nvSpPr>
        <p:spPr>
          <a:xfrm>
            <a:off x="321962" y="332656"/>
            <a:ext cx="11522997" cy="30321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bewerken</a:t>
            </a:r>
          </a:p>
        </p:txBody>
      </p:sp>
      <p:sp>
        <p:nvSpPr>
          <p:cNvPr id="10" name="Tijdelijke aanduiding voor tekst 4"/>
          <p:cNvSpPr>
            <a:spLocks noGrp="1"/>
          </p:cNvSpPr>
          <p:nvPr>
            <p:ph type="body" sz="quarter" idx="15" hasCustomPrompt="1"/>
          </p:nvPr>
        </p:nvSpPr>
        <p:spPr>
          <a:xfrm>
            <a:off x="321962" y="5012994"/>
            <a:ext cx="3602685" cy="30321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bewerken</a:t>
            </a:r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6" hasCustomPrompt="1"/>
          </p:nvPr>
        </p:nvSpPr>
        <p:spPr>
          <a:xfrm>
            <a:off x="4217771" y="5012994"/>
            <a:ext cx="3662816" cy="30321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bewerken</a:t>
            </a:r>
          </a:p>
        </p:txBody>
      </p:sp>
      <p:sp>
        <p:nvSpPr>
          <p:cNvPr id="12" name="Tijdelijke aanduiding voor tekst 4"/>
          <p:cNvSpPr>
            <a:spLocks noGrp="1"/>
          </p:cNvSpPr>
          <p:nvPr>
            <p:ph type="body" sz="quarter" idx="17" hasCustomPrompt="1"/>
          </p:nvPr>
        </p:nvSpPr>
        <p:spPr>
          <a:xfrm>
            <a:off x="8113579" y="5012994"/>
            <a:ext cx="3734231" cy="30321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bewerken</a:t>
            </a:r>
          </a:p>
        </p:txBody>
      </p:sp>
      <p:sp>
        <p:nvSpPr>
          <p:cNvPr id="13" name="Tijdelijke aanduiding voor afbeelding 5"/>
          <p:cNvSpPr>
            <a:spLocks noGrp="1"/>
          </p:cNvSpPr>
          <p:nvPr>
            <p:ph type="pic" sz="quarter" idx="18" hasCustomPrompt="1"/>
          </p:nvPr>
        </p:nvSpPr>
        <p:spPr>
          <a:xfrm>
            <a:off x="453509" y="1184060"/>
            <a:ext cx="3471138" cy="3471138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457200" rtl="0" eaLnBrk="1" fontAlgn="auto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 sz="2800" baseline="0"/>
            </a:lvl1pPr>
          </a:lstStyle>
          <a:p>
            <a:r>
              <a:rPr lang="nl-NL" dirty="0"/>
              <a:t>Afbeelding</a:t>
            </a:r>
          </a:p>
        </p:txBody>
      </p:sp>
      <p:sp>
        <p:nvSpPr>
          <p:cNvPr id="14" name="Tijdelijke aanduiding voor afbeelding 5"/>
          <p:cNvSpPr>
            <a:spLocks noGrp="1"/>
          </p:cNvSpPr>
          <p:nvPr>
            <p:ph type="pic" sz="quarter" idx="19" hasCustomPrompt="1"/>
          </p:nvPr>
        </p:nvSpPr>
        <p:spPr>
          <a:xfrm>
            <a:off x="4356695" y="1184060"/>
            <a:ext cx="3471138" cy="3471138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457200" rtl="0" eaLnBrk="1" fontAlgn="auto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 sz="2800" baseline="0"/>
            </a:lvl1pPr>
          </a:lstStyle>
          <a:p>
            <a:r>
              <a:rPr lang="nl-NL" dirty="0"/>
              <a:t>Afbeelding</a:t>
            </a:r>
          </a:p>
        </p:txBody>
      </p:sp>
      <p:sp>
        <p:nvSpPr>
          <p:cNvPr id="15" name="Tijdelijke aanduiding voor afbeelding 5"/>
          <p:cNvSpPr>
            <a:spLocks noGrp="1"/>
          </p:cNvSpPr>
          <p:nvPr>
            <p:ph type="pic" sz="quarter" idx="20" hasCustomPrompt="1"/>
          </p:nvPr>
        </p:nvSpPr>
        <p:spPr>
          <a:xfrm>
            <a:off x="8245127" y="1184060"/>
            <a:ext cx="3471138" cy="3471138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457200" rtl="0" eaLnBrk="1" fontAlgn="auto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 sz="2800" baseline="0"/>
            </a:lvl1pPr>
          </a:lstStyle>
          <a:p>
            <a:r>
              <a:rPr lang="nl-NL" dirty="0"/>
              <a:t>Afbeelding</a:t>
            </a:r>
          </a:p>
        </p:txBody>
      </p:sp>
    </p:spTree>
    <p:extLst>
      <p:ext uri="{BB962C8B-B14F-4D97-AF65-F5344CB8AC3E}">
        <p14:creationId xmlns:p14="http://schemas.microsoft.com/office/powerpoint/2010/main" val="363999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/>
      <p:bldP spid="15" grpId="0"/>
    </p:bldLst>
  </p:timing>
  <p:extLst mod="1"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  <p15:guide id="2" pos="383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beeld met diap tekst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echthoek 15"/>
          <p:cNvSpPr/>
          <p:nvPr userDrawn="1"/>
        </p:nvSpPr>
        <p:spPr>
          <a:xfrm>
            <a:off x="2273555" y="1051200"/>
            <a:ext cx="3734231" cy="37342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Rechthoek 17"/>
          <p:cNvSpPr/>
          <p:nvPr userDrawn="1"/>
        </p:nvSpPr>
        <p:spPr>
          <a:xfrm>
            <a:off x="6169364" y="1052736"/>
            <a:ext cx="3734231" cy="37342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Tijdelijke aanduiding voor tekst 4"/>
          <p:cNvSpPr>
            <a:spLocks noGrp="1"/>
          </p:cNvSpPr>
          <p:nvPr>
            <p:ph type="body" sz="quarter" idx="16" hasCustomPrompt="1"/>
          </p:nvPr>
        </p:nvSpPr>
        <p:spPr>
          <a:xfrm>
            <a:off x="2273555" y="5013217"/>
            <a:ext cx="3662816" cy="30321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bewerken</a:t>
            </a:r>
          </a:p>
        </p:txBody>
      </p:sp>
      <p:sp>
        <p:nvSpPr>
          <p:cNvPr id="20" name="Tijdelijke aanduiding voor tekst 4"/>
          <p:cNvSpPr>
            <a:spLocks noGrp="1"/>
          </p:cNvSpPr>
          <p:nvPr>
            <p:ph type="body" sz="quarter" idx="17" hasCustomPrompt="1"/>
          </p:nvPr>
        </p:nvSpPr>
        <p:spPr>
          <a:xfrm>
            <a:off x="6169363" y="5013217"/>
            <a:ext cx="3734231" cy="30321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bewerken</a:t>
            </a:r>
          </a:p>
        </p:txBody>
      </p:sp>
      <p:sp>
        <p:nvSpPr>
          <p:cNvPr id="21" name="Tijdelijke aanduiding voor afbeelding 5"/>
          <p:cNvSpPr>
            <a:spLocks noGrp="1"/>
          </p:cNvSpPr>
          <p:nvPr>
            <p:ph type="pic" sz="quarter" idx="19" hasCustomPrompt="1"/>
          </p:nvPr>
        </p:nvSpPr>
        <p:spPr>
          <a:xfrm>
            <a:off x="2412479" y="1184283"/>
            <a:ext cx="3471138" cy="3471138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457200" rtl="0" eaLnBrk="1" fontAlgn="auto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 sz="2800" baseline="0"/>
            </a:lvl1pPr>
          </a:lstStyle>
          <a:p>
            <a:r>
              <a:rPr lang="nl-NL" dirty="0"/>
              <a:t>Afbeelding</a:t>
            </a:r>
          </a:p>
        </p:txBody>
      </p:sp>
      <p:sp>
        <p:nvSpPr>
          <p:cNvPr id="22" name="Tijdelijke aanduiding voor afbeelding 5"/>
          <p:cNvSpPr>
            <a:spLocks noGrp="1"/>
          </p:cNvSpPr>
          <p:nvPr>
            <p:ph type="pic" sz="quarter" idx="20" hasCustomPrompt="1"/>
          </p:nvPr>
        </p:nvSpPr>
        <p:spPr>
          <a:xfrm>
            <a:off x="6300911" y="1184283"/>
            <a:ext cx="3471138" cy="3471138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457200" rtl="0" eaLnBrk="1" fontAlgn="auto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 sz="2800" baseline="0"/>
            </a:lvl1pPr>
          </a:lstStyle>
          <a:p>
            <a:r>
              <a:rPr lang="nl-NL" dirty="0"/>
              <a:t>Afbeelding</a:t>
            </a:r>
          </a:p>
        </p:txBody>
      </p:sp>
      <p:sp>
        <p:nvSpPr>
          <p:cNvPr id="23" name="Tijdelijke aanduiding voor tekst 4"/>
          <p:cNvSpPr>
            <a:spLocks noGrp="1"/>
          </p:cNvSpPr>
          <p:nvPr>
            <p:ph type="body" sz="quarter" idx="14" hasCustomPrompt="1"/>
          </p:nvPr>
        </p:nvSpPr>
        <p:spPr>
          <a:xfrm>
            <a:off x="321962" y="332656"/>
            <a:ext cx="11522997" cy="30321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bewerken</a:t>
            </a:r>
          </a:p>
        </p:txBody>
      </p:sp>
    </p:spTree>
    <p:extLst>
      <p:ext uri="{BB962C8B-B14F-4D97-AF65-F5344CB8AC3E}">
        <p14:creationId xmlns:p14="http://schemas.microsoft.com/office/powerpoint/2010/main" val="255893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beeld met diap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6" name="Groep 67"/>
          <p:cNvGrpSpPr/>
          <p:nvPr userDrawn="1"/>
        </p:nvGrpSpPr>
        <p:grpSpPr>
          <a:xfrm>
            <a:off x="-107801" y="2375168"/>
            <a:ext cx="12313368" cy="2576815"/>
            <a:chOff x="-19455" y="3674864"/>
            <a:chExt cx="12205490" cy="2554239"/>
          </a:xfrm>
        </p:grpSpPr>
        <p:sp>
          <p:nvSpPr>
            <p:cNvPr id="18" name="Vrije vorm 17"/>
            <p:cNvSpPr/>
            <p:nvPr userDrawn="1"/>
          </p:nvSpPr>
          <p:spPr>
            <a:xfrm flipV="1">
              <a:off x="-19455" y="5528711"/>
              <a:ext cx="6796493" cy="551562"/>
            </a:xfrm>
            <a:custGeom>
              <a:avLst/>
              <a:gdLst>
                <a:gd name="connsiteX0" fmla="*/ 0 w 7474689"/>
                <a:gd name="connsiteY0" fmla="*/ 510362 h 510362"/>
                <a:gd name="connsiteX1" fmla="*/ 0 w 7474689"/>
                <a:gd name="connsiteY1" fmla="*/ 0 h 510362"/>
                <a:gd name="connsiteX2" fmla="*/ 7474689 w 7474689"/>
                <a:gd name="connsiteY2" fmla="*/ 340242 h 510362"/>
                <a:gd name="connsiteX3" fmla="*/ 0 w 7474689"/>
                <a:gd name="connsiteY3" fmla="*/ 510362 h 510362"/>
                <a:gd name="connsiteX0" fmla="*/ 0 w 7474689"/>
                <a:gd name="connsiteY0" fmla="*/ 614856 h 614856"/>
                <a:gd name="connsiteX1" fmla="*/ 0 w 7474689"/>
                <a:gd name="connsiteY1" fmla="*/ 104494 h 614856"/>
                <a:gd name="connsiteX2" fmla="*/ 7474689 w 7474689"/>
                <a:gd name="connsiteY2" fmla="*/ 444736 h 614856"/>
                <a:gd name="connsiteX3" fmla="*/ 0 w 7474689"/>
                <a:gd name="connsiteY3" fmla="*/ 614856 h 614856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16888 w 7474689"/>
                <a:gd name="connsiteY0" fmla="*/ 970454 h 970454"/>
                <a:gd name="connsiteX1" fmla="*/ 0 w 7474689"/>
                <a:gd name="connsiteY1" fmla="*/ 119850 h 970454"/>
                <a:gd name="connsiteX2" fmla="*/ 7474689 w 7474689"/>
                <a:gd name="connsiteY2" fmla="*/ 460092 h 970454"/>
                <a:gd name="connsiteX3" fmla="*/ 16888 w 7474689"/>
                <a:gd name="connsiteY3" fmla="*/ 970454 h 970454"/>
                <a:gd name="connsiteX0" fmla="*/ 16888 w 7508467"/>
                <a:gd name="connsiteY0" fmla="*/ 990541 h 990541"/>
                <a:gd name="connsiteX1" fmla="*/ 0 w 7508467"/>
                <a:gd name="connsiteY1" fmla="*/ 139937 h 990541"/>
                <a:gd name="connsiteX2" fmla="*/ 7508467 w 7508467"/>
                <a:gd name="connsiteY2" fmla="*/ 373853 h 990541"/>
                <a:gd name="connsiteX3" fmla="*/ 16888 w 7508467"/>
                <a:gd name="connsiteY3" fmla="*/ 990541 h 990541"/>
                <a:gd name="connsiteX0" fmla="*/ 16888 w 7508467"/>
                <a:gd name="connsiteY0" fmla="*/ 990541 h 990541"/>
                <a:gd name="connsiteX1" fmla="*/ 0 w 7508467"/>
                <a:gd name="connsiteY1" fmla="*/ 139937 h 990541"/>
                <a:gd name="connsiteX2" fmla="*/ 7508467 w 7508467"/>
                <a:gd name="connsiteY2" fmla="*/ 373853 h 990541"/>
                <a:gd name="connsiteX3" fmla="*/ 16888 w 7508467"/>
                <a:gd name="connsiteY3" fmla="*/ 990541 h 990541"/>
                <a:gd name="connsiteX0" fmla="*/ 16888 w 7508467"/>
                <a:gd name="connsiteY0" fmla="*/ 990541 h 996625"/>
                <a:gd name="connsiteX1" fmla="*/ 0 w 7508467"/>
                <a:gd name="connsiteY1" fmla="*/ 139937 h 996625"/>
                <a:gd name="connsiteX2" fmla="*/ 7508467 w 7508467"/>
                <a:gd name="connsiteY2" fmla="*/ 373853 h 996625"/>
                <a:gd name="connsiteX3" fmla="*/ 16888 w 7508467"/>
                <a:gd name="connsiteY3" fmla="*/ 990541 h 996625"/>
                <a:gd name="connsiteX0" fmla="*/ 16888 w 7508467"/>
                <a:gd name="connsiteY0" fmla="*/ 949068 h 955152"/>
                <a:gd name="connsiteX1" fmla="*/ 0 w 7508467"/>
                <a:gd name="connsiteY1" fmla="*/ 98464 h 955152"/>
                <a:gd name="connsiteX2" fmla="*/ 7508467 w 7508467"/>
                <a:gd name="connsiteY2" fmla="*/ 332380 h 955152"/>
                <a:gd name="connsiteX3" fmla="*/ 16888 w 7508467"/>
                <a:gd name="connsiteY3" fmla="*/ 949068 h 955152"/>
                <a:gd name="connsiteX0" fmla="*/ 16888 w 7508467"/>
                <a:gd name="connsiteY0" fmla="*/ 969127 h 975211"/>
                <a:gd name="connsiteX1" fmla="*/ 0 w 7508467"/>
                <a:gd name="connsiteY1" fmla="*/ 118523 h 975211"/>
                <a:gd name="connsiteX2" fmla="*/ 7508467 w 7508467"/>
                <a:gd name="connsiteY2" fmla="*/ 352439 h 975211"/>
                <a:gd name="connsiteX3" fmla="*/ 16888 w 7508467"/>
                <a:gd name="connsiteY3" fmla="*/ 969127 h 975211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9965 h 866049"/>
                <a:gd name="connsiteX1" fmla="*/ 0 w 7508467"/>
                <a:gd name="connsiteY1" fmla="*/ 9361 h 866049"/>
                <a:gd name="connsiteX2" fmla="*/ 7508467 w 7508467"/>
                <a:gd name="connsiteY2" fmla="*/ 243277 h 866049"/>
                <a:gd name="connsiteX3" fmla="*/ 16888 w 7508467"/>
                <a:gd name="connsiteY3" fmla="*/ 859965 h 866049"/>
                <a:gd name="connsiteX0" fmla="*/ 16888 w 7508467"/>
                <a:gd name="connsiteY0" fmla="*/ 859965 h 859965"/>
                <a:gd name="connsiteX1" fmla="*/ 0 w 7508467"/>
                <a:gd name="connsiteY1" fmla="*/ 9361 h 859965"/>
                <a:gd name="connsiteX2" fmla="*/ 7508467 w 7508467"/>
                <a:gd name="connsiteY2" fmla="*/ 243277 h 859965"/>
                <a:gd name="connsiteX3" fmla="*/ 16888 w 7508467"/>
                <a:gd name="connsiteY3" fmla="*/ 859965 h 859965"/>
                <a:gd name="connsiteX0" fmla="*/ 16888 w 7508467"/>
                <a:gd name="connsiteY0" fmla="*/ 859965 h 859965"/>
                <a:gd name="connsiteX1" fmla="*/ 0 w 7508467"/>
                <a:gd name="connsiteY1" fmla="*/ 9361 h 859965"/>
                <a:gd name="connsiteX2" fmla="*/ 7508467 w 7508467"/>
                <a:gd name="connsiteY2" fmla="*/ 243277 h 859965"/>
                <a:gd name="connsiteX3" fmla="*/ 16888 w 7508467"/>
                <a:gd name="connsiteY3" fmla="*/ 859965 h 859965"/>
                <a:gd name="connsiteX0" fmla="*/ 0 w 7525357"/>
                <a:gd name="connsiteY0" fmla="*/ 849333 h 849333"/>
                <a:gd name="connsiteX1" fmla="*/ 16890 w 7525357"/>
                <a:gd name="connsiteY1" fmla="*/ 9361 h 849333"/>
                <a:gd name="connsiteX2" fmla="*/ 7525357 w 7525357"/>
                <a:gd name="connsiteY2" fmla="*/ 243277 h 849333"/>
                <a:gd name="connsiteX3" fmla="*/ 0 w 7525357"/>
                <a:gd name="connsiteY3" fmla="*/ 849333 h 849333"/>
                <a:gd name="connsiteX0" fmla="*/ 0 w 7525357"/>
                <a:gd name="connsiteY0" fmla="*/ 848607 h 848607"/>
                <a:gd name="connsiteX1" fmla="*/ 16890 w 7525357"/>
                <a:gd name="connsiteY1" fmla="*/ 8635 h 848607"/>
                <a:gd name="connsiteX2" fmla="*/ 7525357 w 7525357"/>
                <a:gd name="connsiteY2" fmla="*/ 249695 h 848607"/>
                <a:gd name="connsiteX3" fmla="*/ 0 w 7525357"/>
                <a:gd name="connsiteY3" fmla="*/ 848607 h 848607"/>
                <a:gd name="connsiteX0" fmla="*/ 0 w 7536756"/>
                <a:gd name="connsiteY0" fmla="*/ 848384 h 848384"/>
                <a:gd name="connsiteX1" fmla="*/ 16890 w 7536756"/>
                <a:gd name="connsiteY1" fmla="*/ 8412 h 848384"/>
                <a:gd name="connsiteX2" fmla="*/ 7536756 w 7536756"/>
                <a:gd name="connsiteY2" fmla="*/ 251853 h 848384"/>
                <a:gd name="connsiteX3" fmla="*/ 0 w 7536756"/>
                <a:gd name="connsiteY3" fmla="*/ 848384 h 848384"/>
                <a:gd name="connsiteX0" fmla="*/ 0 w 7540555"/>
                <a:gd name="connsiteY0" fmla="*/ 848606 h 848606"/>
                <a:gd name="connsiteX1" fmla="*/ 16890 w 7540555"/>
                <a:gd name="connsiteY1" fmla="*/ 8634 h 848606"/>
                <a:gd name="connsiteX2" fmla="*/ 7540555 w 7540555"/>
                <a:gd name="connsiteY2" fmla="*/ 249694 h 848606"/>
                <a:gd name="connsiteX3" fmla="*/ 0 w 7540555"/>
                <a:gd name="connsiteY3" fmla="*/ 848606 h 848606"/>
                <a:gd name="connsiteX0" fmla="*/ 0 w 7540555"/>
                <a:gd name="connsiteY0" fmla="*/ 864142 h 864142"/>
                <a:gd name="connsiteX1" fmla="*/ 16890 w 7540555"/>
                <a:gd name="connsiteY1" fmla="*/ 24170 h 864142"/>
                <a:gd name="connsiteX2" fmla="*/ 7540555 w 7540555"/>
                <a:gd name="connsiteY2" fmla="*/ 265230 h 864142"/>
                <a:gd name="connsiteX3" fmla="*/ 0 w 7540555"/>
                <a:gd name="connsiteY3" fmla="*/ 864142 h 864142"/>
                <a:gd name="connsiteX0" fmla="*/ 0 w 7526996"/>
                <a:gd name="connsiteY0" fmla="*/ 478034 h 564477"/>
                <a:gd name="connsiteX1" fmla="*/ 3331 w 7526996"/>
                <a:gd name="connsiteY1" fmla="*/ 24170 h 564477"/>
                <a:gd name="connsiteX2" fmla="*/ 7526996 w 7526996"/>
                <a:gd name="connsiteY2" fmla="*/ 265230 h 564477"/>
                <a:gd name="connsiteX3" fmla="*/ 0 w 7526996"/>
                <a:gd name="connsiteY3" fmla="*/ 478034 h 564477"/>
                <a:gd name="connsiteX0" fmla="*/ 10299 w 7523736"/>
                <a:gd name="connsiteY0" fmla="*/ 330944 h 511114"/>
                <a:gd name="connsiteX1" fmla="*/ 71 w 7523736"/>
                <a:gd name="connsiteY1" fmla="*/ 24170 h 511114"/>
                <a:gd name="connsiteX2" fmla="*/ 7523736 w 7523736"/>
                <a:gd name="connsiteY2" fmla="*/ 265230 h 511114"/>
                <a:gd name="connsiteX3" fmla="*/ 10299 w 7523736"/>
                <a:gd name="connsiteY3" fmla="*/ 330944 h 511114"/>
                <a:gd name="connsiteX0" fmla="*/ 10299 w 7577970"/>
                <a:gd name="connsiteY0" fmla="*/ 310582 h 1143118"/>
                <a:gd name="connsiteX1" fmla="*/ 71 w 7577970"/>
                <a:gd name="connsiteY1" fmla="*/ 3808 h 1143118"/>
                <a:gd name="connsiteX2" fmla="*/ 7577970 w 7577970"/>
                <a:gd name="connsiteY2" fmla="*/ 1017083 h 1143118"/>
                <a:gd name="connsiteX3" fmla="*/ 10299 w 7577970"/>
                <a:gd name="connsiteY3" fmla="*/ 310582 h 1143118"/>
                <a:gd name="connsiteX0" fmla="*/ 10299 w 7577970"/>
                <a:gd name="connsiteY0" fmla="*/ 310582 h 1150340"/>
                <a:gd name="connsiteX1" fmla="*/ 71 w 7577970"/>
                <a:gd name="connsiteY1" fmla="*/ 3808 h 1150340"/>
                <a:gd name="connsiteX2" fmla="*/ 7577970 w 7577970"/>
                <a:gd name="connsiteY2" fmla="*/ 1017083 h 1150340"/>
                <a:gd name="connsiteX3" fmla="*/ 10299 w 7577970"/>
                <a:gd name="connsiteY3" fmla="*/ 310582 h 1150340"/>
                <a:gd name="connsiteX0" fmla="*/ 10299 w 7577970"/>
                <a:gd name="connsiteY0" fmla="*/ 310297 h 1150055"/>
                <a:gd name="connsiteX1" fmla="*/ 71 w 7577970"/>
                <a:gd name="connsiteY1" fmla="*/ 3523 h 1150055"/>
                <a:gd name="connsiteX2" fmla="*/ 7577970 w 7577970"/>
                <a:gd name="connsiteY2" fmla="*/ 1016798 h 1150055"/>
                <a:gd name="connsiteX3" fmla="*/ 10299 w 7577970"/>
                <a:gd name="connsiteY3" fmla="*/ 310297 h 1150055"/>
                <a:gd name="connsiteX0" fmla="*/ 10299 w 7577970"/>
                <a:gd name="connsiteY0" fmla="*/ 306901 h 1146659"/>
                <a:gd name="connsiteX1" fmla="*/ 71 w 7577970"/>
                <a:gd name="connsiteY1" fmla="*/ 127 h 1146659"/>
                <a:gd name="connsiteX2" fmla="*/ 7577970 w 7577970"/>
                <a:gd name="connsiteY2" fmla="*/ 1013402 h 1146659"/>
                <a:gd name="connsiteX3" fmla="*/ 10299 w 7577970"/>
                <a:gd name="connsiteY3" fmla="*/ 306901 h 1146659"/>
                <a:gd name="connsiteX0" fmla="*/ 0 w 7580947"/>
                <a:gd name="connsiteY0" fmla="*/ 266394 h 1143155"/>
                <a:gd name="connsiteX1" fmla="*/ 3048 w 7580947"/>
                <a:gd name="connsiteY1" fmla="*/ 127 h 1143155"/>
                <a:gd name="connsiteX2" fmla="*/ 7580947 w 7580947"/>
                <a:gd name="connsiteY2" fmla="*/ 1013402 h 1143155"/>
                <a:gd name="connsiteX3" fmla="*/ 0 w 7580947"/>
                <a:gd name="connsiteY3" fmla="*/ 266394 h 1143155"/>
                <a:gd name="connsiteX0" fmla="*/ 3730 w 7584677"/>
                <a:gd name="connsiteY0" fmla="*/ 122394 h 999155"/>
                <a:gd name="connsiteX1" fmla="*/ 141 w 7584677"/>
                <a:gd name="connsiteY1" fmla="*/ 151 h 999155"/>
                <a:gd name="connsiteX2" fmla="*/ 7584677 w 7584677"/>
                <a:gd name="connsiteY2" fmla="*/ 869402 h 999155"/>
                <a:gd name="connsiteX3" fmla="*/ 3730 w 7584677"/>
                <a:gd name="connsiteY3" fmla="*/ 122394 h 999155"/>
                <a:gd name="connsiteX0" fmla="*/ 3730 w 7584677"/>
                <a:gd name="connsiteY0" fmla="*/ 144894 h 1021655"/>
                <a:gd name="connsiteX1" fmla="*/ 141 w 7584677"/>
                <a:gd name="connsiteY1" fmla="*/ 146 h 1021655"/>
                <a:gd name="connsiteX2" fmla="*/ 7584677 w 7584677"/>
                <a:gd name="connsiteY2" fmla="*/ 891902 h 1021655"/>
                <a:gd name="connsiteX3" fmla="*/ 3730 w 7584677"/>
                <a:gd name="connsiteY3" fmla="*/ 144894 h 1021655"/>
                <a:gd name="connsiteX0" fmla="*/ 3730 w 7584677"/>
                <a:gd name="connsiteY0" fmla="*/ 144894 h 1020254"/>
                <a:gd name="connsiteX1" fmla="*/ 141 w 7584677"/>
                <a:gd name="connsiteY1" fmla="*/ 146 h 1020254"/>
                <a:gd name="connsiteX2" fmla="*/ 7584677 w 7584677"/>
                <a:gd name="connsiteY2" fmla="*/ 891902 h 1020254"/>
                <a:gd name="connsiteX3" fmla="*/ 3730 w 7584677"/>
                <a:gd name="connsiteY3" fmla="*/ 144894 h 1020254"/>
                <a:gd name="connsiteX0" fmla="*/ 3730 w 7584677"/>
                <a:gd name="connsiteY0" fmla="*/ 225423 h 1100783"/>
                <a:gd name="connsiteX1" fmla="*/ 141 w 7584677"/>
                <a:gd name="connsiteY1" fmla="*/ 80675 h 1100783"/>
                <a:gd name="connsiteX2" fmla="*/ 7584677 w 7584677"/>
                <a:gd name="connsiteY2" fmla="*/ 972431 h 1100783"/>
                <a:gd name="connsiteX3" fmla="*/ 3730 w 7584677"/>
                <a:gd name="connsiteY3" fmla="*/ 225423 h 1100783"/>
                <a:gd name="connsiteX0" fmla="*/ 3730 w 7584677"/>
                <a:gd name="connsiteY0" fmla="*/ 226924 h 1102284"/>
                <a:gd name="connsiteX1" fmla="*/ 141 w 7584677"/>
                <a:gd name="connsiteY1" fmla="*/ 82176 h 1102284"/>
                <a:gd name="connsiteX2" fmla="*/ 7584677 w 7584677"/>
                <a:gd name="connsiteY2" fmla="*/ 973932 h 1102284"/>
                <a:gd name="connsiteX3" fmla="*/ 3730 w 7584677"/>
                <a:gd name="connsiteY3" fmla="*/ 226924 h 1102284"/>
                <a:gd name="connsiteX0" fmla="*/ 3730 w 7591316"/>
                <a:gd name="connsiteY0" fmla="*/ 226389 h 1110011"/>
                <a:gd name="connsiteX1" fmla="*/ 141 w 7591316"/>
                <a:gd name="connsiteY1" fmla="*/ 81641 h 1110011"/>
                <a:gd name="connsiteX2" fmla="*/ 7591316 w 7591316"/>
                <a:gd name="connsiteY2" fmla="*/ 982398 h 1110011"/>
                <a:gd name="connsiteX3" fmla="*/ 3730 w 7591316"/>
                <a:gd name="connsiteY3" fmla="*/ 226389 h 1110011"/>
                <a:gd name="connsiteX0" fmla="*/ 3730 w 7580354"/>
                <a:gd name="connsiteY0" fmla="*/ 254266 h 821497"/>
                <a:gd name="connsiteX1" fmla="*/ 141 w 7580354"/>
                <a:gd name="connsiteY1" fmla="*/ 109518 h 821497"/>
                <a:gd name="connsiteX2" fmla="*/ 7580354 w 7580354"/>
                <a:gd name="connsiteY2" fmla="*/ 656733 h 821497"/>
                <a:gd name="connsiteX3" fmla="*/ 3730 w 7580354"/>
                <a:gd name="connsiteY3" fmla="*/ 254266 h 821497"/>
                <a:gd name="connsiteX0" fmla="*/ 0 w 7620472"/>
                <a:gd name="connsiteY0" fmla="*/ 286406 h 825956"/>
                <a:gd name="connsiteX1" fmla="*/ 40259 w 7620472"/>
                <a:gd name="connsiteY1" fmla="*/ 109518 h 825956"/>
                <a:gd name="connsiteX2" fmla="*/ 7620472 w 7620472"/>
                <a:gd name="connsiteY2" fmla="*/ 656733 h 825956"/>
                <a:gd name="connsiteX3" fmla="*/ 0 w 7620472"/>
                <a:gd name="connsiteY3" fmla="*/ 286406 h 825956"/>
                <a:gd name="connsiteX0" fmla="*/ 0 w 7620472"/>
                <a:gd name="connsiteY0" fmla="*/ 286406 h 936494"/>
                <a:gd name="connsiteX1" fmla="*/ 40259 w 7620472"/>
                <a:gd name="connsiteY1" fmla="*/ 109518 h 936494"/>
                <a:gd name="connsiteX2" fmla="*/ 7620472 w 7620472"/>
                <a:gd name="connsiteY2" fmla="*/ 656733 h 936494"/>
                <a:gd name="connsiteX3" fmla="*/ 0 w 7620472"/>
                <a:gd name="connsiteY3" fmla="*/ 286406 h 936494"/>
                <a:gd name="connsiteX0" fmla="*/ 0 w 7620472"/>
                <a:gd name="connsiteY0" fmla="*/ 286406 h 943561"/>
                <a:gd name="connsiteX1" fmla="*/ 40259 w 7620472"/>
                <a:gd name="connsiteY1" fmla="*/ 109518 h 943561"/>
                <a:gd name="connsiteX2" fmla="*/ 7620472 w 7620472"/>
                <a:gd name="connsiteY2" fmla="*/ 656733 h 943561"/>
                <a:gd name="connsiteX3" fmla="*/ 0 w 7620472"/>
                <a:gd name="connsiteY3" fmla="*/ 286406 h 943561"/>
                <a:gd name="connsiteX0" fmla="*/ 0 w 7620472"/>
                <a:gd name="connsiteY0" fmla="*/ 176889 h 834045"/>
                <a:gd name="connsiteX1" fmla="*/ 40259 w 7620472"/>
                <a:gd name="connsiteY1" fmla="*/ 1 h 834045"/>
                <a:gd name="connsiteX2" fmla="*/ 7620472 w 7620472"/>
                <a:gd name="connsiteY2" fmla="*/ 547216 h 834045"/>
                <a:gd name="connsiteX3" fmla="*/ 0 w 7620472"/>
                <a:gd name="connsiteY3" fmla="*/ 176889 h 834045"/>
                <a:gd name="connsiteX0" fmla="*/ 0 w 7620472"/>
                <a:gd name="connsiteY0" fmla="*/ 244566 h 901722"/>
                <a:gd name="connsiteX1" fmla="*/ 40259 w 7620472"/>
                <a:gd name="connsiteY1" fmla="*/ 67678 h 901722"/>
                <a:gd name="connsiteX2" fmla="*/ 7620472 w 7620472"/>
                <a:gd name="connsiteY2" fmla="*/ 614893 h 901722"/>
                <a:gd name="connsiteX3" fmla="*/ 0 w 7620472"/>
                <a:gd name="connsiteY3" fmla="*/ 244566 h 901722"/>
                <a:gd name="connsiteX0" fmla="*/ 3732 w 7580355"/>
                <a:gd name="connsiteY0" fmla="*/ 260639 h 906838"/>
                <a:gd name="connsiteX1" fmla="*/ 142 w 7580355"/>
                <a:gd name="connsiteY1" fmla="*/ 67680 h 906838"/>
                <a:gd name="connsiteX2" fmla="*/ 7580355 w 7580355"/>
                <a:gd name="connsiteY2" fmla="*/ 614895 h 906838"/>
                <a:gd name="connsiteX3" fmla="*/ 3732 w 7580355"/>
                <a:gd name="connsiteY3" fmla="*/ 260639 h 906838"/>
                <a:gd name="connsiteX0" fmla="*/ 3732 w 7580355"/>
                <a:gd name="connsiteY0" fmla="*/ 260639 h 814464"/>
                <a:gd name="connsiteX1" fmla="*/ 142 w 7580355"/>
                <a:gd name="connsiteY1" fmla="*/ 67680 h 814464"/>
                <a:gd name="connsiteX2" fmla="*/ 7580355 w 7580355"/>
                <a:gd name="connsiteY2" fmla="*/ 614895 h 814464"/>
                <a:gd name="connsiteX3" fmla="*/ 3732 w 7580355"/>
                <a:gd name="connsiteY3" fmla="*/ 260639 h 814464"/>
                <a:gd name="connsiteX0" fmla="*/ 3732 w 7580355"/>
                <a:gd name="connsiteY0" fmla="*/ 260639 h 911177"/>
                <a:gd name="connsiteX1" fmla="*/ 142 w 7580355"/>
                <a:gd name="connsiteY1" fmla="*/ 67680 h 911177"/>
                <a:gd name="connsiteX2" fmla="*/ 7580355 w 7580355"/>
                <a:gd name="connsiteY2" fmla="*/ 614895 h 911177"/>
                <a:gd name="connsiteX3" fmla="*/ 3732 w 7580355"/>
                <a:gd name="connsiteY3" fmla="*/ 260639 h 9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0355" h="911177">
                  <a:moveTo>
                    <a:pt x="3732" y="260639"/>
                  </a:moveTo>
                  <a:cubicBezTo>
                    <a:pt x="4842" y="109351"/>
                    <a:pt x="-968" y="218968"/>
                    <a:pt x="142" y="67680"/>
                  </a:cubicBezTo>
                  <a:cubicBezTo>
                    <a:pt x="1805343" y="-205500"/>
                    <a:pt x="5736286" y="423974"/>
                    <a:pt x="7580355" y="614895"/>
                  </a:cubicBezTo>
                  <a:cubicBezTo>
                    <a:pt x="4531560" y="1144872"/>
                    <a:pt x="1951265" y="925613"/>
                    <a:pt x="3732" y="260639"/>
                  </a:cubicBezTo>
                  <a:close/>
                </a:path>
              </a:pathLst>
            </a:custGeom>
            <a:gradFill rotWithShape="1">
              <a:gsLst>
                <a:gs pos="100000">
                  <a:srgbClr val="2A6D97"/>
                </a:gs>
                <a:gs pos="0">
                  <a:srgbClr val="0F295A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" name="Vrije vorm 18"/>
            <p:cNvSpPr/>
            <p:nvPr userDrawn="1"/>
          </p:nvSpPr>
          <p:spPr>
            <a:xfrm flipH="1" flipV="1">
              <a:off x="6777037" y="5628825"/>
              <a:ext cx="5401992" cy="600278"/>
            </a:xfrm>
            <a:custGeom>
              <a:avLst/>
              <a:gdLst>
                <a:gd name="connsiteX0" fmla="*/ 0 w 7474689"/>
                <a:gd name="connsiteY0" fmla="*/ 510362 h 510362"/>
                <a:gd name="connsiteX1" fmla="*/ 0 w 7474689"/>
                <a:gd name="connsiteY1" fmla="*/ 0 h 510362"/>
                <a:gd name="connsiteX2" fmla="*/ 7474689 w 7474689"/>
                <a:gd name="connsiteY2" fmla="*/ 340242 h 510362"/>
                <a:gd name="connsiteX3" fmla="*/ 0 w 7474689"/>
                <a:gd name="connsiteY3" fmla="*/ 510362 h 510362"/>
                <a:gd name="connsiteX0" fmla="*/ 0 w 7474689"/>
                <a:gd name="connsiteY0" fmla="*/ 614856 h 614856"/>
                <a:gd name="connsiteX1" fmla="*/ 0 w 7474689"/>
                <a:gd name="connsiteY1" fmla="*/ 104494 h 614856"/>
                <a:gd name="connsiteX2" fmla="*/ 7474689 w 7474689"/>
                <a:gd name="connsiteY2" fmla="*/ 444736 h 614856"/>
                <a:gd name="connsiteX3" fmla="*/ 0 w 7474689"/>
                <a:gd name="connsiteY3" fmla="*/ 614856 h 614856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16888 w 7474689"/>
                <a:gd name="connsiteY0" fmla="*/ 970454 h 970454"/>
                <a:gd name="connsiteX1" fmla="*/ 0 w 7474689"/>
                <a:gd name="connsiteY1" fmla="*/ 119850 h 970454"/>
                <a:gd name="connsiteX2" fmla="*/ 7474689 w 7474689"/>
                <a:gd name="connsiteY2" fmla="*/ 460092 h 970454"/>
                <a:gd name="connsiteX3" fmla="*/ 16888 w 7474689"/>
                <a:gd name="connsiteY3" fmla="*/ 970454 h 970454"/>
                <a:gd name="connsiteX0" fmla="*/ 16888 w 7508467"/>
                <a:gd name="connsiteY0" fmla="*/ 990541 h 990541"/>
                <a:gd name="connsiteX1" fmla="*/ 0 w 7508467"/>
                <a:gd name="connsiteY1" fmla="*/ 139937 h 990541"/>
                <a:gd name="connsiteX2" fmla="*/ 7508467 w 7508467"/>
                <a:gd name="connsiteY2" fmla="*/ 373853 h 990541"/>
                <a:gd name="connsiteX3" fmla="*/ 16888 w 7508467"/>
                <a:gd name="connsiteY3" fmla="*/ 990541 h 990541"/>
                <a:gd name="connsiteX0" fmla="*/ 16888 w 7508467"/>
                <a:gd name="connsiteY0" fmla="*/ 990541 h 990541"/>
                <a:gd name="connsiteX1" fmla="*/ 0 w 7508467"/>
                <a:gd name="connsiteY1" fmla="*/ 139937 h 990541"/>
                <a:gd name="connsiteX2" fmla="*/ 7508467 w 7508467"/>
                <a:gd name="connsiteY2" fmla="*/ 373853 h 990541"/>
                <a:gd name="connsiteX3" fmla="*/ 16888 w 7508467"/>
                <a:gd name="connsiteY3" fmla="*/ 990541 h 990541"/>
                <a:gd name="connsiteX0" fmla="*/ 16888 w 7508467"/>
                <a:gd name="connsiteY0" fmla="*/ 990541 h 996625"/>
                <a:gd name="connsiteX1" fmla="*/ 0 w 7508467"/>
                <a:gd name="connsiteY1" fmla="*/ 139937 h 996625"/>
                <a:gd name="connsiteX2" fmla="*/ 7508467 w 7508467"/>
                <a:gd name="connsiteY2" fmla="*/ 373853 h 996625"/>
                <a:gd name="connsiteX3" fmla="*/ 16888 w 7508467"/>
                <a:gd name="connsiteY3" fmla="*/ 990541 h 996625"/>
                <a:gd name="connsiteX0" fmla="*/ 16888 w 7508467"/>
                <a:gd name="connsiteY0" fmla="*/ 949068 h 955152"/>
                <a:gd name="connsiteX1" fmla="*/ 0 w 7508467"/>
                <a:gd name="connsiteY1" fmla="*/ 98464 h 955152"/>
                <a:gd name="connsiteX2" fmla="*/ 7508467 w 7508467"/>
                <a:gd name="connsiteY2" fmla="*/ 332380 h 955152"/>
                <a:gd name="connsiteX3" fmla="*/ 16888 w 7508467"/>
                <a:gd name="connsiteY3" fmla="*/ 949068 h 955152"/>
                <a:gd name="connsiteX0" fmla="*/ 16888 w 7508467"/>
                <a:gd name="connsiteY0" fmla="*/ 969127 h 975211"/>
                <a:gd name="connsiteX1" fmla="*/ 0 w 7508467"/>
                <a:gd name="connsiteY1" fmla="*/ 118523 h 975211"/>
                <a:gd name="connsiteX2" fmla="*/ 7508467 w 7508467"/>
                <a:gd name="connsiteY2" fmla="*/ 352439 h 975211"/>
                <a:gd name="connsiteX3" fmla="*/ 16888 w 7508467"/>
                <a:gd name="connsiteY3" fmla="*/ 969127 h 975211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9965 h 866049"/>
                <a:gd name="connsiteX1" fmla="*/ 0 w 7508467"/>
                <a:gd name="connsiteY1" fmla="*/ 9361 h 866049"/>
                <a:gd name="connsiteX2" fmla="*/ 7508467 w 7508467"/>
                <a:gd name="connsiteY2" fmla="*/ 243277 h 866049"/>
                <a:gd name="connsiteX3" fmla="*/ 16888 w 7508467"/>
                <a:gd name="connsiteY3" fmla="*/ 859965 h 866049"/>
                <a:gd name="connsiteX0" fmla="*/ 16888 w 7508467"/>
                <a:gd name="connsiteY0" fmla="*/ 859965 h 859965"/>
                <a:gd name="connsiteX1" fmla="*/ 0 w 7508467"/>
                <a:gd name="connsiteY1" fmla="*/ 9361 h 859965"/>
                <a:gd name="connsiteX2" fmla="*/ 7508467 w 7508467"/>
                <a:gd name="connsiteY2" fmla="*/ 243277 h 859965"/>
                <a:gd name="connsiteX3" fmla="*/ 16888 w 7508467"/>
                <a:gd name="connsiteY3" fmla="*/ 859965 h 859965"/>
                <a:gd name="connsiteX0" fmla="*/ 16888 w 7508467"/>
                <a:gd name="connsiteY0" fmla="*/ 859965 h 859965"/>
                <a:gd name="connsiteX1" fmla="*/ 0 w 7508467"/>
                <a:gd name="connsiteY1" fmla="*/ 9361 h 859965"/>
                <a:gd name="connsiteX2" fmla="*/ 7508467 w 7508467"/>
                <a:gd name="connsiteY2" fmla="*/ 243277 h 859965"/>
                <a:gd name="connsiteX3" fmla="*/ 16888 w 7508467"/>
                <a:gd name="connsiteY3" fmla="*/ 859965 h 859965"/>
                <a:gd name="connsiteX0" fmla="*/ 0 w 7525357"/>
                <a:gd name="connsiteY0" fmla="*/ 849333 h 849333"/>
                <a:gd name="connsiteX1" fmla="*/ 16890 w 7525357"/>
                <a:gd name="connsiteY1" fmla="*/ 9361 h 849333"/>
                <a:gd name="connsiteX2" fmla="*/ 7525357 w 7525357"/>
                <a:gd name="connsiteY2" fmla="*/ 243277 h 849333"/>
                <a:gd name="connsiteX3" fmla="*/ 0 w 7525357"/>
                <a:gd name="connsiteY3" fmla="*/ 849333 h 849333"/>
                <a:gd name="connsiteX0" fmla="*/ 0 w 7525357"/>
                <a:gd name="connsiteY0" fmla="*/ 848607 h 848607"/>
                <a:gd name="connsiteX1" fmla="*/ 16890 w 7525357"/>
                <a:gd name="connsiteY1" fmla="*/ 8635 h 848607"/>
                <a:gd name="connsiteX2" fmla="*/ 7525357 w 7525357"/>
                <a:gd name="connsiteY2" fmla="*/ 249695 h 848607"/>
                <a:gd name="connsiteX3" fmla="*/ 0 w 7525357"/>
                <a:gd name="connsiteY3" fmla="*/ 848607 h 848607"/>
                <a:gd name="connsiteX0" fmla="*/ 0 w 7536756"/>
                <a:gd name="connsiteY0" fmla="*/ 848384 h 848384"/>
                <a:gd name="connsiteX1" fmla="*/ 16890 w 7536756"/>
                <a:gd name="connsiteY1" fmla="*/ 8412 h 848384"/>
                <a:gd name="connsiteX2" fmla="*/ 7536756 w 7536756"/>
                <a:gd name="connsiteY2" fmla="*/ 251853 h 848384"/>
                <a:gd name="connsiteX3" fmla="*/ 0 w 7536756"/>
                <a:gd name="connsiteY3" fmla="*/ 848384 h 848384"/>
                <a:gd name="connsiteX0" fmla="*/ 0 w 7540555"/>
                <a:gd name="connsiteY0" fmla="*/ 848606 h 848606"/>
                <a:gd name="connsiteX1" fmla="*/ 16890 w 7540555"/>
                <a:gd name="connsiteY1" fmla="*/ 8634 h 848606"/>
                <a:gd name="connsiteX2" fmla="*/ 7540555 w 7540555"/>
                <a:gd name="connsiteY2" fmla="*/ 249694 h 848606"/>
                <a:gd name="connsiteX3" fmla="*/ 0 w 7540555"/>
                <a:gd name="connsiteY3" fmla="*/ 848606 h 848606"/>
                <a:gd name="connsiteX0" fmla="*/ 0 w 7540555"/>
                <a:gd name="connsiteY0" fmla="*/ 864142 h 864142"/>
                <a:gd name="connsiteX1" fmla="*/ 16890 w 7540555"/>
                <a:gd name="connsiteY1" fmla="*/ 24170 h 864142"/>
                <a:gd name="connsiteX2" fmla="*/ 7540555 w 7540555"/>
                <a:gd name="connsiteY2" fmla="*/ 265230 h 864142"/>
                <a:gd name="connsiteX3" fmla="*/ 0 w 7540555"/>
                <a:gd name="connsiteY3" fmla="*/ 864142 h 864142"/>
                <a:gd name="connsiteX0" fmla="*/ 0 w 7526996"/>
                <a:gd name="connsiteY0" fmla="*/ 478034 h 564477"/>
                <a:gd name="connsiteX1" fmla="*/ 3331 w 7526996"/>
                <a:gd name="connsiteY1" fmla="*/ 24170 h 564477"/>
                <a:gd name="connsiteX2" fmla="*/ 7526996 w 7526996"/>
                <a:gd name="connsiteY2" fmla="*/ 265230 h 564477"/>
                <a:gd name="connsiteX3" fmla="*/ 0 w 7526996"/>
                <a:gd name="connsiteY3" fmla="*/ 478034 h 564477"/>
                <a:gd name="connsiteX0" fmla="*/ 10299 w 7523736"/>
                <a:gd name="connsiteY0" fmla="*/ 330944 h 511114"/>
                <a:gd name="connsiteX1" fmla="*/ 71 w 7523736"/>
                <a:gd name="connsiteY1" fmla="*/ 24170 h 511114"/>
                <a:gd name="connsiteX2" fmla="*/ 7523736 w 7523736"/>
                <a:gd name="connsiteY2" fmla="*/ 265230 h 511114"/>
                <a:gd name="connsiteX3" fmla="*/ 10299 w 7523736"/>
                <a:gd name="connsiteY3" fmla="*/ 330944 h 511114"/>
                <a:gd name="connsiteX0" fmla="*/ 10299 w 7577970"/>
                <a:gd name="connsiteY0" fmla="*/ 310582 h 1143118"/>
                <a:gd name="connsiteX1" fmla="*/ 71 w 7577970"/>
                <a:gd name="connsiteY1" fmla="*/ 3808 h 1143118"/>
                <a:gd name="connsiteX2" fmla="*/ 7577970 w 7577970"/>
                <a:gd name="connsiteY2" fmla="*/ 1017083 h 1143118"/>
                <a:gd name="connsiteX3" fmla="*/ 10299 w 7577970"/>
                <a:gd name="connsiteY3" fmla="*/ 310582 h 1143118"/>
                <a:gd name="connsiteX0" fmla="*/ 10299 w 7577970"/>
                <a:gd name="connsiteY0" fmla="*/ 310582 h 1150340"/>
                <a:gd name="connsiteX1" fmla="*/ 71 w 7577970"/>
                <a:gd name="connsiteY1" fmla="*/ 3808 h 1150340"/>
                <a:gd name="connsiteX2" fmla="*/ 7577970 w 7577970"/>
                <a:gd name="connsiteY2" fmla="*/ 1017083 h 1150340"/>
                <a:gd name="connsiteX3" fmla="*/ 10299 w 7577970"/>
                <a:gd name="connsiteY3" fmla="*/ 310582 h 1150340"/>
                <a:gd name="connsiteX0" fmla="*/ 10299 w 7577970"/>
                <a:gd name="connsiteY0" fmla="*/ 310297 h 1150055"/>
                <a:gd name="connsiteX1" fmla="*/ 71 w 7577970"/>
                <a:gd name="connsiteY1" fmla="*/ 3523 h 1150055"/>
                <a:gd name="connsiteX2" fmla="*/ 7577970 w 7577970"/>
                <a:gd name="connsiteY2" fmla="*/ 1016798 h 1150055"/>
                <a:gd name="connsiteX3" fmla="*/ 10299 w 7577970"/>
                <a:gd name="connsiteY3" fmla="*/ 310297 h 1150055"/>
                <a:gd name="connsiteX0" fmla="*/ 10299 w 7577970"/>
                <a:gd name="connsiteY0" fmla="*/ 306901 h 1146659"/>
                <a:gd name="connsiteX1" fmla="*/ 71 w 7577970"/>
                <a:gd name="connsiteY1" fmla="*/ 127 h 1146659"/>
                <a:gd name="connsiteX2" fmla="*/ 7577970 w 7577970"/>
                <a:gd name="connsiteY2" fmla="*/ 1013402 h 1146659"/>
                <a:gd name="connsiteX3" fmla="*/ 10299 w 7577970"/>
                <a:gd name="connsiteY3" fmla="*/ 306901 h 1146659"/>
                <a:gd name="connsiteX0" fmla="*/ 0 w 7580947"/>
                <a:gd name="connsiteY0" fmla="*/ 266394 h 1143155"/>
                <a:gd name="connsiteX1" fmla="*/ 3048 w 7580947"/>
                <a:gd name="connsiteY1" fmla="*/ 127 h 1143155"/>
                <a:gd name="connsiteX2" fmla="*/ 7580947 w 7580947"/>
                <a:gd name="connsiteY2" fmla="*/ 1013402 h 1143155"/>
                <a:gd name="connsiteX3" fmla="*/ 0 w 7580947"/>
                <a:gd name="connsiteY3" fmla="*/ 266394 h 1143155"/>
                <a:gd name="connsiteX0" fmla="*/ 3730 w 7584677"/>
                <a:gd name="connsiteY0" fmla="*/ 122394 h 999155"/>
                <a:gd name="connsiteX1" fmla="*/ 141 w 7584677"/>
                <a:gd name="connsiteY1" fmla="*/ 151 h 999155"/>
                <a:gd name="connsiteX2" fmla="*/ 7584677 w 7584677"/>
                <a:gd name="connsiteY2" fmla="*/ 869402 h 999155"/>
                <a:gd name="connsiteX3" fmla="*/ 3730 w 7584677"/>
                <a:gd name="connsiteY3" fmla="*/ 122394 h 999155"/>
                <a:gd name="connsiteX0" fmla="*/ 3730 w 7584677"/>
                <a:gd name="connsiteY0" fmla="*/ 144894 h 1021655"/>
                <a:gd name="connsiteX1" fmla="*/ 141 w 7584677"/>
                <a:gd name="connsiteY1" fmla="*/ 146 h 1021655"/>
                <a:gd name="connsiteX2" fmla="*/ 7584677 w 7584677"/>
                <a:gd name="connsiteY2" fmla="*/ 891902 h 1021655"/>
                <a:gd name="connsiteX3" fmla="*/ 3730 w 7584677"/>
                <a:gd name="connsiteY3" fmla="*/ 144894 h 1021655"/>
                <a:gd name="connsiteX0" fmla="*/ 3730 w 7584677"/>
                <a:gd name="connsiteY0" fmla="*/ 144894 h 1020254"/>
                <a:gd name="connsiteX1" fmla="*/ 141 w 7584677"/>
                <a:gd name="connsiteY1" fmla="*/ 146 h 1020254"/>
                <a:gd name="connsiteX2" fmla="*/ 7584677 w 7584677"/>
                <a:gd name="connsiteY2" fmla="*/ 891902 h 1020254"/>
                <a:gd name="connsiteX3" fmla="*/ 3730 w 7584677"/>
                <a:gd name="connsiteY3" fmla="*/ 144894 h 1020254"/>
                <a:gd name="connsiteX0" fmla="*/ 3730 w 7584677"/>
                <a:gd name="connsiteY0" fmla="*/ 225423 h 1100783"/>
                <a:gd name="connsiteX1" fmla="*/ 141 w 7584677"/>
                <a:gd name="connsiteY1" fmla="*/ 80675 h 1100783"/>
                <a:gd name="connsiteX2" fmla="*/ 7584677 w 7584677"/>
                <a:gd name="connsiteY2" fmla="*/ 972431 h 1100783"/>
                <a:gd name="connsiteX3" fmla="*/ 3730 w 7584677"/>
                <a:gd name="connsiteY3" fmla="*/ 225423 h 1100783"/>
                <a:gd name="connsiteX0" fmla="*/ 3730 w 7584677"/>
                <a:gd name="connsiteY0" fmla="*/ 226924 h 1102284"/>
                <a:gd name="connsiteX1" fmla="*/ 141 w 7584677"/>
                <a:gd name="connsiteY1" fmla="*/ 82176 h 1102284"/>
                <a:gd name="connsiteX2" fmla="*/ 7584677 w 7584677"/>
                <a:gd name="connsiteY2" fmla="*/ 973932 h 1102284"/>
                <a:gd name="connsiteX3" fmla="*/ 3730 w 7584677"/>
                <a:gd name="connsiteY3" fmla="*/ 226924 h 1102284"/>
                <a:gd name="connsiteX0" fmla="*/ 3730 w 7591316"/>
                <a:gd name="connsiteY0" fmla="*/ 226389 h 1110011"/>
                <a:gd name="connsiteX1" fmla="*/ 141 w 7591316"/>
                <a:gd name="connsiteY1" fmla="*/ 81641 h 1110011"/>
                <a:gd name="connsiteX2" fmla="*/ 7591316 w 7591316"/>
                <a:gd name="connsiteY2" fmla="*/ 982398 h 1110011"/>
                <a:gd name="connsiteX3" fmla="*/ 3730 w 7591316"/>
                <a:gd name="connsiteY3" fmla="*/ 226389 h 1110011"/>
                <a:gd name="connsiteX0" fmla="*/ 3730 w 7591316"/>
                <a:gd name="connsiteY0" fmla="*/ 226389 h 1118114"/>
                <a:gd name="connsiteX1" fmla="*/ 141 w 7591316"/>
                <a:gd name="connsiteY1" fmla="*/ 81641 h 1118114"/>
                <a:gd name="connsiteX2" fmla="*/ 7591316 w 7591316"/>
                <a:gd name="connsiteY2" fmla="*/ 982398 h 1118114"/>
                <a:gd name="connsiteX3" fmla="*/ 3730 w 7591316"/>
                <a:gd name="connsiteY3" fmla="*/ 226389 h 1118114"/>
                <a:gd name="connsiteX0" fmla="*/ 3730 w 7591316"/>
                <a:gd name="connsiteY0" fmla="*/ 226389 h 1134577"/>
                <a:gd name="connsiteX1" fmla="*/ 141 w 7591316"/>
                <a:gd name="connsiteY1" fmla="*/ 81641 h 1134577"/>
                <a:gd name="connsiteX2" fmla="*/ 7591316 w 7591316"/>
                <a:gd name="connsiteY2" fmla="*/ 982398 h 1134577"/>
                <a:gd name="connsiteX3" fmla="*/ 3730 w 7591316"/>
                <a:gd name="connsiteY3" fmla="*/ 226389 h 113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91316" h="1134577">
                  <a:moveTo>
                    <a:pt x="3730" y="226389"/>
                  </a:moveTo>
                  <a:cubicBezTo>
                    <a:pt x="4840" y="75101"/>
                    <a:pt x="-969" y="232929"/>
                    <a:pt x="141" y="81641"/>
                  </a:cubicBezTo>
                  <a:cubicBezTo>
                    <a:pt x="1849190" y="-304029"/>
                    <a:pt x="5747247" y="791477"/>
                    <a:pt x="7591316" y="982398"/>
                  </a:cubicBezTo>
                  <a:cubicBezTo>
                    <a:pt x="3650677" y="1563817"/>
                    <a:pt x="295998" y="296772"/>
                    <a:pt x="3730" y="226389"/>
                  </a:cubicBezTo>
                  <a:close/>
                </a:path>
              </a:pathLst>
            </a:custGeom>
            <a:gradFill rotWithShape="1">
              <a:gsLst>
                <a:gs pos="0">
                  <a:srgbClr val="EB0087"/>
                </a:gs>
                <a:gs pos="100000">
                  <a:srgbClr val="D15A99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Vrije vorm 19"/>
            <p:cNvSpPr/>
            <p:nvPr userDrawn="1"/>
          </p:nvSpPr>
          <p:spPr>
            <a:xfrm flipH="1">
              <a:off x="7454529" y="3861394"/>
              <a:ext cx="4725877" cy="864142"/>
            </a:xfrm>
            <a:custGeom>
              <a:avLst/>
              <a:gdLst>
                <a:gd name="connsiteX0" fmla="*/ 0 w 7474689"/>
                <a:gd name="connsiteY0" fmla="*/ 510362 h 510362"/>
                <a:gd name="connsiteX1" fmla="*/ 0 w 7474689"/>
                <a:gd name="connsiteY1" fmla="*/ 0 h 510362"/>
                <a:gd name="connsiteX2" fmla="*/ 7474689 w 7474689"/>
                <a:gd name="connsiteY2" fmla="*/ 340242 h 510362"/>
                <a:gd name="connsiteX3" fmla="*/ 0 w 7474689"/>
                <a:gd name="connsiteY3" fmla="*/ 510362 h 510362"/>
                <a:gd name="connsiteX0" fmla="*/ 0 w 7474689"/>
                <a:gd name="connsiteY0" fmla="*/ 614856 h 614856"/>
                <a:gd name="connsiteX1" fmla="*/ 0 w 7474689"/>
                <a:gd name="connsiteY1" fmla="*/ 104494 h 614856"/>
                <a:gd name="connsiteX2" fmla="*/ 7474689 w 7474689"/>
                <a:gd name="connsiteY2" fmla="*/ 444736 h 614856"/>
                <a:gd name="connsiteX3" fmla="*/ 0 w 7474689"/>
                <a:gd name="connsiteY3" fmla="*/ 614856 h 614856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16888 w 7474689"/>
                <a:gd name="connsiteY0" fmla="*/ 970454 h 970454"/>
                <a:gd name="connsiteX1" fmla="*/ 0 w 7474689"/>
                <a:gd name="connsiteY1" fmla="*/ 119850 h 970454"/>
                <a:gd name="connsiteX2" fmla="*/ 7474689 w 7474689"/>
                <a:gd name="connsiteY2" fmla="*/ 460092 h 970454"/>
                <a:gd name="connsiteX3" fmla="*/ 16888 w 7474689"/>
                <a:gd name="connsiteY3" fmla="*/ 970454 h 970454"/>
                <a:gd name="connsiteX0" fmla="*/ 16888 w 7508467"/>
                <a:gd name="connsiteY0" fmla="*/ 990541 h 990541"/>
                <a:gd name="connsiteX1" fmla="*/ 0 w 7508467"/>
                <a:gd name="connsiteY1" fmla="*/ 139937 h 990541"/>
                <a:gd name="connsiteX2" fmla="*/ 7508467 w 7508467"/>
                <a:gd name="connsiteY2" fmla="*/ 373853 h 990541"/>
                <a:gd name="connsiteX3" fmla="*/ 16888 w 7508467"/>
                <a:gd name="connsiteY3" fmla="*/ 990541 h 990541"/>
                <a:gd name="connsiteX0" fmla="*/ 16888 w 7508467"/>
                <a:gd name="connsiteY0" fmla="*/ 990541 h 990541"/>
                <a:gd name="connsiteX1" fmla="*/ 0 w 7508467"/>
                <a:gd name="connsiteY1" fmla="*/ 139937 h 990541"/>
                <a:gd name="connsiteX2" fmla="*/ 7508467 w 7508467"/>
                <a:gd name="connsiteY2" fmla="*/ 373853 h 990541"/>
                <a:gd name="connsiteX3" fmla="*/ 16888 w 7508467"/>
                <a:gd name="connsiteY3" fmla="*/ 990541 h 990541"/>
                <a:gd name="connsiteX0" fmla="*/ 16888 w 7508467"/>
                <a:gd name="connsiteY0" fmla="*/ 990541 h 996625"/>
                <a:gd name="connsiteX1" fmla="*/ 0 w 7508467"/>
                <a:gd name="connsiteY1" fmla="*/ 139937 h 996625"/>
                <a:gd name="connsiteX2" fmla="*/ 7508467 w 7508467"/>
                <a:gd name="connsiteY2" fmla="*/ 373853 h 996625"/>
                <a:gd name="connsiteX3" fmla="*/ 16888 w 7508467"/>
                <a:gd name="connsiteY3" fmla="*/ 990541 h 996625"/>
                <a:gd name="connsiteX0" fmla="*/ 16888 w 7508467"/>
                <a:gd name="connsiteY0" fmla="*/ 949068 h 955152"/>
                <a:gd name="connsiteX1" fmla="*/ 0 w 7508467"/>
                <a:gd name="connsiteY1" fmla="*/ 98464 h 955152"/>
                <a:gd name="connsiteX2" fmla="*/ 7508467 w 7508467"/>
                <a:gd name="connsiteY2" fmla="*/ 332380 h 955152"/>
                <a:gd name="connsiteX3" fmla="*/ 16888 w 7508467"/>
                <a:gd name="connsiteY3" fmla="*/ 949068 h 955152"/>
                <a:gd name="connsiteX0" fmla="*/ 16888 w 7508467"/>
                <a:gd name="connsiteY0" fmla="*/ 969127 h 975211"/>
                <a:gd name="connsiteX1" fmla="*/ 0 w 7508467"/>
                <a:gd name="connsiteY1" fmla="*/ 118523 h 975211"/>
                <a:gd name="connsiteX2" fmla="*/ 7508467 w 7508467"/>
                <a:gd name="connsiteY2" fmla="*/ 352439 h 975211"/>
                <a:gd name="connsiteX3" fmla="*/ 16888 w 7508467"/>
                <a:gd name="connsiteY3" fmla="*/ 969127 h 975211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9965 h 866049"/>
                <a:gd name="connsiteX1" fmla="*/ 0 w 7508467"/>
                <a:gd name="connsiteY1" fmla="*/ 9361 h 866049"/>
                <a:gd name="connsiteX2" fmla="*/ 7508467 w 7508467"/>
                <a:gd name="connsiteY2" fmla="*/ 243277 h 866049"/>
                <a:gd name="connsiteX3" fmla="*/ 16888 w 7508467"/>
                <a:gd name="connsiteY3" fmla="*/ 859965 h 866049"/>
                <a:gd name="connsiteX0" fmla="*/ 16888 w 7508467"/>
                <a:gd name="connsiteY0" fmla="*/ 859965 h 859965"/>
                <a:gd name="connsiteX1" fmla="*/ 0 w 7508467"/>
                <a:gd name="connsiteY1" fmla="*/ 9361 h 859965"/>
                <a:gd name="connsiteX2" fmla="*/ 7508467 w 7508467"/>
                <a:gd name="connsiteY2" fmla="*/ 243277 h 859965"/>
                <a:gd name="connsiteX3" fmla="*/ 16888 w 7508467"/>
                <a:gd name="connsiteY3" fmla="*/ 859965 h 859965"/>
                <a:gd name="connsiteX0" fmla="*/ 16888 w 7508467"/>
                <a:gd name="connsiteY0" fmla="*/ 859965 h 859965"/>
                <a:gd name="connsiteX1" fmla="*/ 0 w 7508467"/>
                <a:gd name="connsiteY1" fmla="*/ 9361 h 859965"/>
                <a:gd name="connsiteX2" fmla="*/ 7508467 w 7508467"/>
                <a:gd name="connsiteY2" fmla="*/ 243277 h 859965"/>
                <a:gd name="connsiteX3" fmla="*/ 16888 w 7508467"/>
                <a:gd name="connsiteY3" fmla="*/ 859965 h 859965"/>
                <a:gd name="connsiteX0" fmla="*/ 0 w 7525357"/>
                <a:gd name="connsiteY0" fmla="*/ 849333 h 849333"/>
                <a:gd name="connsiteX1" fmla="*/ 16890 w 7525357"/>
                <a:gd name="connsiteY1" fmla="*/ 9361 h 849333"/>
                <a:gd name="connsiteX2" fmla="*/ 7525357 w 7525357"/>
                <a:gd name="connsiteY2" fmla="*/ 243277 h 849333"/>
                <a:gd name="connsiteX3" fmla="*/ 0 w 7525357"/>
                <a:gd name="connsiteY3" fmla="*/ 849333 h 849333"/>
                <a:gd name="connsiteX0" fmla="*/ 0 w 7525357"/>
                <a:gd name="connsiteY0" fmla="*/ 848607 h 848607"/>
                <a:gd name="connsiteX1" fmla="*/ 16890 w 7525357"/>
                <a:gd name="connsiteY1" fmla="*/ 8635 h 848607"/>
                <a:gd name="connsiteX2" fmla="*/ 7525357 w 7525357"/>
                <a:gd name="connsiteY2" fmla="*/ 249695 h 848607"/>
                <a:gd name="connsiteX3" fmla="*/ 0 w 7525357"/>
                <a:gd name="connsiteY3" fmla="*/ 848607 h 848607"/>
                <a:gd name="connsiteX0" fmla="*/ 0 w 7536756"/>
                <a:gd name="connsiteY0" fmla="*/ 848384 h 848384"/>
                <a:gd name="connsiteX1" fmla="*/ 16890 w 7536756"/>
                <a:gd name="connsiteY1" fmla="*/ 8412 h 848384"/>
                <a:gd name="connsiteX2" fmla="*/ 7536756 w 7536756"/>
                <a:gd name="connsiteY2" fmla="*/ 251853 h 848384"/>
                <a:gd name="connsiteX3" fmla="*/ 0 w 7536756"/>
                <a:gd name="connsiteY3" fmla="*/ 848384 h 848384"/>
                <a:gd name="connsiteX0" fmla="*/ 0 w 7540555"/>
                <a:gd name="connsiteY0" fmla="*/ 848606 h 848606"/>
                <a:gd name="connsiteX1" fmla="*/ 16890 w 7540555"/>
                <a:gd name="connsiteY1" fmla="*/ 8634 h 848606"/>
                <a:gd name="connsiteX2" fmla="*/ 7540555 w 7540555"/>
                <a:gd name="connsiteY2" fmla="*/ 249694 h 848606"/>
                <a:gd name="connsiteX3" fmla="*/ 0 w 7540555"/>
                <a:gd name="connsiteY3" fmla="*/ 848606 h 848606"/>
                <a:gd name="connsiteX0" fmla="*/ 0 w 7540555"/>
                <a:gd name="connsiteY0" fmla="*/ 864142 h 864142"/>
                <a:gd name="connsiteX1" fmla="*/ 16890 w 7540555"/>
                <a:gd name="connsiteY1" fmla="*/ 24170 h 864142"/>
                <a:gd name="connsiteX2" fmla="*/ 7540555 w 7540555"/>
                <a:gd name="connsiteY2" fmla="*/ 265230 h 864142"/>
                <a:gd name="connsiteX3" fmla="*/ 0 w 7540555"/>
                <a:gd name="connsiteY3" fmla="*/ 864142 h 864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0555" h="864142">
                  <a:moveTo>
                    <a:pt x="0" y="864142"/>
                  </a:moveTo>
                  <a:lnTo>
                    <a:pt x="16890" y="24170"/>
                  </a:lnTo>
                  <a:cubicBezTo>
                    <a:pt x="2215709" y="-43095"/>
                    <a:pt x="4970176" y="27770"/>
                    <a:pt x="7540555" y="265230"/>
                  </a:cubicBezTo>
                  <a:cubicBezTo>
                    <a:pt x="3318824" y="779136"/>
                    <a:pt x="1677302" y="860598"/>
                    <a:pt x="0" y="864142"/>
                  </a:cubicBezTo>
                  <a:close/>
                </a:path>
              </a:pathLst>
            </a:custGeom>
            <a:gradFill rotWithShape="1">
              <a:gsLst>
                <a:gs pos="100000">
                  <a:srgbClr val="3B84AE"/>
                </a:gs>
                <a:gs pos="0">
                  <a:srgbClr val="5AC0E8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Vrije vorm 20"/>
            <p:cNvSpPr/>
            <p:nvPr userDrawn="1"/>
          </p:nvSpPr>
          <p:spPr>
            <a:xfrm flipH="1">
              <a:off x="7454529" y="4132899"/>
              <a:ext cx="4725877" cy="598912"/>
            </a:xfrm>
            <a:custGeom>
              <a:avLst/>
              <a:gdLst>
                <a:gd name="connsiteX0" fmla="*/ 0 w 7474689"/>
                <a:gd name="connsiteY0" fmla="*/ 510362 h 510362"/>
                <a:gd name="connsiteX1" fmla="*/ 0 w 7474689"/>
                <a:gd name="connsiteY1" fmla="*/ 0 h 510362"/>
                <a:gd name="connsiteX2" fmla="*/ 7474689 w 7474689"/>
                <a:gd name="connsiteY2" fmla="*/ 340242 h 510362"/>
                <a:gd name="connsiteX3" fmla="*/ 0 w 7474689"/>
                <a:gd name="connsiteY3" fmla="*/ 510362 h 510362"/>
                <a:gd name="connsiteX0" fmla="*/ 0 w 7474689"/>
                <a:gd name="connsiteY0" fmla="*/ 614856 h 614856"/>
                <a:gd name="connsiteX1" fmla="*/ 0 w 7474689"/>
                <a:gd name="connsiteY1" fmla="*/ 104494 h 614856"/>
                <a:gd name="connsiteX2" fmla="*/ 7474689 w 7474689"/>
                <a:gd name="connsiteY2" fmla="*/ 444736 h 614856"/>
                <a:gd name="connsiteX3" fmla="*/ 0 w 7474689"/>
                <a:gd name="connsiteY3" fmla="*/ 614856 h 614856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16888 w 7474689"/>
                <a:gd name="connsiteY0" fmla="*/ 970454 h 970454"/>
                <a:gd name="connsiteX1" fmla="*/ 0 w 7474689"/>
                <a:gd name="connsiteY1" fmla="*/ 119850 h 970454"/>
                <a:gd name="connsiteX2" fmla="*/ 7474689 w 7474689"/>
                <a:gd name="connsiteY2" fmla="*/ 460092 h 970454"/>
                <a:gd name="connsiteX3" fmla="*/ 16888 w 7474689"/>
                <a:gd name="connsiteY3" fmla="*/ 970454 h 970454"/>
                <a:gd name="connsiteX0" fmla="*/ 16888 w 7508467"/>
                <a:gd name="connsiteY0" fmla="*/ 990541 h 990541"/>
                <a:gd name="connsiteX1" fmla="*/ 0 w 7508467"/>
                <a:gd name="connsiteY1" fmla="*/ 139937 h 990541"/>
                <a:gd name="connsiteX2" fmla="*/ 7508467 w 7508467"/>
                <a:gd name="connsiteY2" fmla="*/ 373853 h 990541"/>
                <a:gd name="connsiteX3" fmla="*/ 16888 w 7508467"/>
                <a:gd name="connsiteY3" fmla="*/ 990541 h 990541"/>
                <a:gd name="connsiteX0" fmla="*/ 16888 w 7508467"/>
                <a:gd name="connsiteY0" fmla="*/ 990541 h 990541"/>
                <a:gd name="connsiteX1" fmla="*/ 0 w 7508467"/>
                <a:gd name="connsiteY1" fmla="*/ 139937 h 990541"/>
                <a:gd name="connsiteX2" fmla="*/ 7508467 w 7508467"/>
                <a:gd name="connsiteY2" fmla="*/ 373853 h 990541"/>
                <a:gd name="connsiteX3" fmla="*/ 16888 w 7508467"/>
                <a:gd name="connsiteY3" fmla="*/ 990541 h 990541"/>
                <a:gd name="connsiteX0" fmla="*/ 16888 w 7508467"/>
                <a:gd name="connsiteY0" fmla="*/ 990541 h 996625"/>
                <a:gd name="connsiteX1" fmla="*/ 0 w 7508467"/>
                <a:gd name="connsiteY1" fmla="*/ 139937 h 996625"/>
                <a:gd name="connsiteX2" fmla="*/ 7508467 w 7508467"/>
                <a:gd name="connsiteY2" fmla="*/ 373853 h 996625"/>
                <a:gd name="connsiteX3" fmla="*/ 16888 w 7508467"/>
                <a:gd name="connsiteY3" fmla="*/ 990541 h 996625"/>
                <a:gd name="connsiteX0" fmla="*/ 16888 w 7508467"/>
                <a:gd name="connsiteY0" fmla="*/ 949068 h 955152"/>
                <a:gd name="connsiteX1" fmla="*/ 0 w 7508467"/>
                <a:gd name="connsiteY1" fmla="*/ 98464 h 955152"/>
                <a:gd name="connsiteX2" fmla="*/ 7508467 w 7508467"/>
                <a:gd name="connsiteY2" fmla="*/ 332380 h 955152"/>
                <a:gd name="connsiteX3" fmla="*/ 16888 w 7508467"/>
                <a:gd name="connsiteY3" fmla="*/ 949068 h 955152"/>
                <a:gd name="connsiteX0" fmla="*/ 16888 w 7508467"/>
                <a:gd name="connsiteY0" fmla="*/ 969127 h 975211"/>
                <a:gd name="connsiteX1" fmla="*/ 0 w 7508467"/>
                <a:gd name="connsiteY1" fmla="*/ 118523 h 975211"/>
                <a:gd name="connsiteX2" fmla="*/ 7508467 w 7508467"/>
                <a:gd name="connsiteY2" fmla="*/ 352439 h 975211"/>
                <a:gd name="connsiteX3" fmla="*/ 16888 w 7508467"/>
                <a:gd name="connsiteY3" fmla="*/ 969127 h 975211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9965 h 866049"/>
                <a:gd name="connsiteX1" fmla="*/ 0 w 7508467"/>
                <a:gd name="connsiteY1" fmla="*/ 9361 h 866049"/>
                <a:gd name="connsiteX2" fmla="*/ 7508467 w 7508467"/>
                <a:gd name="connsiteY2" fmla="*/ 243277 h 866049"/>
                <a:gd name="connsiteX3" fmla="*/ 16888 w 7508467"/>
                <a:gd name="connsiteY3" fmla="*/ 859965 h 866049"/>
                <a:gd name="connsiteX0" fmla="*/ 16888 w 7508467"/>
                <a:gd name="connsiteY0" fmla="*/ 859965 h 859965"/>
                <a:gd name="connsiteX1" fmla="*/ 0 w 7508467"/>
                <a:gd name="connsiteY1" fmla="*/ 9361 h 859965"/>
                <a:gd name="connsiteX2" fmla="*/ 7508467 w 7508467"/>
                <a:gd name="connsiteY2" fmla="*/ 243277 h 859965"/>
                <a:gd name="connsiteX3" fmla="*/ 16888 w 7508467"/>
                <a:gd name="connsiteY3" fmla="*/ 859965 h 859965"/>
                <a:gd name="connsiteX0" fmla="*/ 16888 w 7508467"/>
                <a:gd name="connsiteY0" fmla="*/ 859965 h 859965"/>
                <a:gd name="connsiteX1" fmla="*/ 0 w 7508467"/>
                <a:gd name="connsiteY1" fmla="*/ 9361 h 859965"/>
                <a:gd name="connsiteX2" fmla="*/ 7508467 w 7508467"/>
                <a:gd name="connsiteY2" fmla="*/ 243277 h 859965"/>
                <a:gd name="connsiteX3" fmla="*/ 16888 w 7508467"/>
                <a:gd name="connsiteY3" fmla="*/ 859965 h 859965"/>
                <a:gd name="connsiteX0" fmla="*/ 0 w 7525357"/>
                <a:gd name="connsiteY0" fmla="*/ 849333 h 849333"/>
                <a:gd name="connsiteX1" fmla="*/ 16890 w 7525357"/>
                <a:gd name="connsiteY1" fmla="*/ 9361 h 849333"/>
                <a:gd name="connsiteX2" fmla="*/ 7525357 w 7525357"/>
                <a:gd name="connsiteY2" fmla="*/ 243277 h 849333"/>
                <a:gd name="connsiteX3" fmla="*/ 0 w 7525357"/>
                <a:gd name="connsiteY3" fmla="*/ 849333 h 849333"/>
                <a:gd name="connsiteX0" fmla="*/ 0 w 7525357"/>
                <a:gd name="connsiteY0" fmla="*/ 848607 h 848607"/>
                <a:gd name="connsiteX1" fmla="*/ 16890 w 7525357"/>
                <a:gd name="connsiteY1" fmla="*/ 8635 h 848607"/>
                <a:gd name="connsiteX2" fmla="*/ 7525357 w 7525357"/>
                <a:gd name="connsiteY2" fmla="*/ 249695 h 848607"/>
                <a:gd name="connsiteX3" fmla="*/ 0 w 7525357"/>
                <a:gd name="connsiteY3" fmla="*/ 848607 h 848607"/>
                <a:gd name="connsiteX0" fmla="*/ 0 w 7536756"/>
                <a:gd name="connsiteY0" fmla="*/ 848384 h 848384"/>
                <a:gd name="connsiteX1" fmla="*/ 16890 w 7536756"/>
                <a:gd name="connsiteY1" fmla="*/ 8412 h 848384"/>
                <a:gd name="connsiteX2" fmla="*/ 7536756 w 7536756"/>
                <a:gd name="connsiteY2" fmla="*/ 251853 h 848384"/>
                <a:gd name="connsiteX3" fmla="*/ 0 w 7536756"/>
                <a:gd name="connsiteY3" fmla="*/ 848384 h 848384"/>
                <a:gd name="connsiteX0" fmla="*/ 0 w 7540555"/>
                <a:gd name="connsiteY0" fmla="*/ 848606 h 848606"/>
                <a:gd name="connsiteX1" fmla="*/ 16890 w 7540555"/>
                <a:gd name="connsiteY1" fmla="*/ 8634 h 848606"/>
                <a:gd name="connsiteX2" fmla="*/ 7540555 w 7540555"/>
                <a:gd name="connsiteY2" fmla="*/ 249694 h 848606"/>
                <a:gd name="connsiteX3" fmla="*/ 0 w 7540555"/>
                <a:gd name="connsiteY3" fmla="*/ 848606 h 848606"/>
                <a:gd name="connsiteX0" fmla="*/ 0 w 7540555"/>
                <a:gd name="connsiteY0" fmla="*/ 864142 h 864142"/>
                <a:gd name="connsiteX1" fmla="*/ 16890 w 7540555"/>
                <a:gd name="connsiteY1" fmla="*/ 24170 h 864142"/>
                <a:gd name="connsiteX2" fmla="*/ 7540555 w 7540555"/>
                <a:gd name="connsiteY2" fmla="*/ 265230 h 864142"/>
                <a:gd name="connsiteX3" fmla="*/ 0 w 7540555"/>
                <a:gd name="connsiteY3" fmla="*/ 864142 h 864142"/>
                <a:gd name="connsiteX0" fmla="*/ 14153 w 7554708"/>
                <a:gd name="connsiteY0" fmla="*/ 677951 h 677951"/>
                <a:gd name="connsiteX1" fmla="*/ 0 w 7554708"/>
                <a:gd name="connsiteY1" fmla="*/ 275724 h 677951"/>
                <a:gd name="connsiteX2" fmla="*/ 7554708 w 7554708"/>
                <a:gd name="connsiteY2" fmla="*/ 79039 h 677951"/>
                <a:gd name="connsiteX3" fmla="*/ 14153 w 7554708"/>
                <a:gd name="connsiteY3" fmla="*/ 677951 h 677951"/>
                <a:gd name="connsiteX0" fmla="*/ 14153 w 7554708"/>
                <a:gd name="connsiteY0" fmla="*/ 598912 h 598912"/>
                <a:gd name="connsiteX1" fmla="*/ 0 w 7554708"/>
                <a:gd name="connsiteY1" fmla="*/ 196685 h 598912"/>
                <a:gd name="connsiteX2" fmla="*/ 7554708 w 7554708"/>
                <a:gd name="connsiteY2" fmla="*/ 0 h 598912"/>
                <a:gd name="connsiteX3" fmla="*/ 14153 w 7554708"/>
                <a:gd name="connsiteY3" fmla="*/ 598912 h 598912"/>
                <a:gd name="connsiteX0" fmla="*/ 0 w 7540555"/>
                <a:gd name="connsiteY0" fmla="*/ 598912 h 598912"/>
                <a:gd name="connsiteX1" fmla="*/ 1369 w 7540555"/>
                <a:gd name="connsiteY1" fmla="*/ 371783 h 598912"/>
                <a:gd name="connsiteX2" fmla="*/ 7540555 w 7540555"/>
                <a:gd name="connsiteY2" fmla="*/ 0 h 598912"/>
                <a:gd name="connsiteX3" fmla="*/ 0 w 7540555"/>
                <a:gd name="connsiteY3" fmla="*/ 598912 h 598912"/>
                <a:gd name="connsiteX0" fmla="*/ 0 w 7540555"/>
                <a:gd name="connsiteY0" fmla="*/ 598912 h 598912"/>
                <a:gd name="connsiteX1" fmla="*/ 1369 w 7540555"/>
                <a:gd name="connsiteY1" fmla="*/ 245324 h 598912"/>
                <a:gd name="connsiteX2" fmla="*/ 7540555 w 7540555"/>
                <a:gd name="connsiteY2" fmla="*/ 0 h 598912"/>
                <a:gd name="connsiteX3" fmla="*/ 0 w 7540555"/>
                <a:gd name="connsiteY3" fmla="*/ 598912 h 598912"/>
                <a:gd name="connsiteX0" fmla="*/ 0 w 7540555"/>
                <a:gd name="connsiteY0" fmla="*/ 598912 h 598912"/>
                <a:gd name="connsiteX1" fmla="*/ 1369 w 7540555"/>
                <a:gd name="connsiteY1" fmla="*/ 245324 h 598912"/>
                <a:gd name="connsiteX2" fmla="*/ 7540555 w 7540555"/>
                <a:gd name="connsiteY2" fmla="*/ 0 h 598912"/>
                <a:gd name="connsiteX3" fmla="*/ 0 w 7540555"/>
                <a:gd name="connsiteY3" fmla="*/ 598912 h 598912"/>
                <a:gd name="connsiteX0" fmla="*/ 0 w 7540555"/>
                <a:gd name="connsiteY0" fmla="*/ 598912 h 598912"/>
                <a:gd name="connsiteX1" fmla="*/ 1369 w 7540555"/>
                <a:gd name="connsiteY1" fmla="*/ 245324 h 598912"/>
                <a:gd name="connsiteX2" fmla="*/ 7540555 w 7540555"/>
                <a:gd name="connsiteY2" fmla="*/ 0 h 598912"/>
                <a:gd name="connsiteX3" fmla="*/ 0 w 7540555"/>
                <a:gd name="connsiteY3" fmla="*/ 598912 h 598912"/>
                <a:gd name="connsiteX0" fmla="*/ 0 w 7540555"/>
                <a:gd name="connsiteY0" fmla="*/ 598912 h 598912"/>
                <a:gd name="connsiteX1" fmla="*/ 1369 w 7540555"/>
                <a:gd name="connsiteY1" fmla="*/ 245324 h 598912"/>
                <a:gd name="connsiteX2" fmla="*/ 7540555 w 7540555"/>
                <a:gd name="connsiteY2" fmla="*/ 0 h 598912"/>
                <a:gd name="connsiteX3" fmla="*/ 0 w 7540555"/>
                <a:gd name="connsiteY3" fmla="*/ 598912 h 598912"/>
                <a:gd name="connsiteX0" fmla="*/ 0 w 7540555"/>
                <a:gd name="connsiteY0" fmla="*/ 598912 h 598912"/>
                <a:gd name="connsiteX1" fmla="*/ 1369 w 7540555"/>
                <a:gd name="connsiteY1" fmla="*/ 245324 h 598912"/>
                <a:gd name="connsiteX2" fmla="*/ 7540555 w 7540555"/>
                <a:gd name="connsiteY2" fmla="*/ 0 h 598912"/>
                <a:gd name="connsiteX3" fmla="*/ 0 w 7540555"/>
                <a:gd name="connsiteY3" fmla="*/ 598912 h 59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0555" h="598912">
                  <a:moveTo>
                    <a:pt x="0" y="598912"/>
                  </a:moveTo>
                  <a:cubicBezTo>
                    <a:pt x="456" y="523202"/>
                    <a:pt x="913" y="321034"/>
                    <a:pt x="1369" y="245324"/>
                  </a:cubicBezTo>
                  <a:cubicBezTo>
                    <a:pt x="1257202" y="270553"/>
                    <a:pt x="5058536" y="159596"/>
                    <a:pt x="7540555" y="0"/>
                  </a:cubicBezTo>
                  <a:cubicBezTo>
                    <a:pt x="3318824" y="513906"/>
                    <a:pt x="1677302" y="595368"/>
                    <a:pt x="0" y="59891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4B7397"/>
                </a:gs>
                <a:gs pos="0">
                  <a:srgbClr val="5AC0E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Vrije vorm 21"/>
            <p:cNvSpPr/>
            <p:nvPr userDrawn="1"/>
          </p:nvSpPr>
          <p:spPr>
            <a:xfrm>
              <a:off x="-10633" y="3674864"/>
              <a:ext cx="7474689" cy="630212"/>
            </a:xfrm>
            <a:custGeom>
              <a:avLst/>
              <a:gdLst>
                <a:gd name="connsiteX0" fmla="*/ 0 w 7474689"/>
                <a:gd name="connsiteY0" fmla="*/ 510362 h 510362"/>
                <a:gd name="connsiteX1" fmla="*/ 0 w 7474689"/>
                <a:gd name="connsiteY1" fmla="*/ 0 h 510362"/>
                <a:gd name="connsiteX2" fmla="*/ 7474689 w 7474689"/>
                <a:gd name="connsiteY2" fmla="*/ 340242 h 510362"/>
                <a:gd name="connsiteX3" fmla="*/ 0 w 7474689"/>
                <a:gd name="connsiteY3" fmla="*/ 510362 h 510362"/>
                <a:gd name="connsiteX0" fmla="*/ 0 w 7474689"/>
                <a:gd name="connsiteY0" fmla="*/ 614856 h 614856"/>
                <a:gd name="connsiteX1" fmla="*/ 0 w 7474689"/>
                <a:gd name="connsiteY1" fmla="*/ 104494 h 614856"/>
                <a:gd name="connsiteX2" fmla="*/ 7474689 w 7474689"/>
                <a:gd name="connsiteY2" fmla="*/ 444736 h 614856"/>
                <a:gd name="connsiteX3" fmla="*/ 0 w 7474689"/>
                <a:gd name="connsiteY3" fmla="*/ 614856 h 614856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4689" h="630212">
                  <a:moveTo>
                    <a:pt x="0" y="630212"/>
                  </a:moveTo>
                  <a:lnTo>
                    <a:pt x="0" y="119850"/>
                  </a:lnTo>
                  <a:cubicBezTo>
                    <a:pt x="3055089" y="-213303"/>
                    <a:pt x="6407888" y="229719"/>
                    <a:pt x="7474689" y="460092"/>
                  </a:cubicBezTo>
                  <a:cubicBezTo>
                    <a:pt x="4823638" y="293515"/>
                    <a:pt x="1119963" y="445914"/>
                    <a:pt x="0" y="630212"/>
                  </a:cubicBezTo>
                  <a:close/>
                </a:path>
              </a:pathLst>
            </a:custGeom>
            <a:gradFill rotWithShape="1">
              <a:gsLst>
                <a:gs pos="100000">
                  <a:srgbClr val="918CC8">
                    <a:lumMod val="75000"/>
                  </a:srgbClr>
                </a:gs>
                <a:gs pos="0">
                  <a:srgbClr val="28A7DA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Vrije vorm 22"/>
            <p:cNvSpPr/>
            <p:nvPr userDrawn="1"/>
          </p:nvSpPr>
          <p:spPr>
            <a:xfrm>
              <a:off x="-19455" y="5164667"/>
              <a:ext cx="12198485" cy="974178"/>
            </a:xfrm>
            <a:custGeom>
              <a:avLst/>
              <a:gdLst>
                <a:gd name="connsiteX0" fmla="*/ 0 w 12198485"/>
                <a:gd name="connsiteY0" fmla="*/ 233464 h 690664"/>
                <a:gd name="connsiteX1" fmla="*/ 12198485 w 12198485"/>
                <a:gd name="connsiteY1" fmla="*/ 0 h 690664"/>
                <a:gd name="connsiteX2" fmla="*/ 12198485 w 12198485"/>
                <a:gd name="connsiteY2" fmla="*/ 690664 h 690664"/>
                <a:gd name="connsiteX3" fmla="*/ 6799634 w 12198485"/>
                <a:gd name="connsiteY3" fmla="*/ 262647 h 690664"/>
                <a:gd name="connsiteX4" fmla="*/ 29183 w 12198485"/>
                <a:gd name="connsiteY4" fmla="*/ 476655 h 690664"/>
                <a:gd name="connsiteX5" fmla="*/ 0 w 12198485"/>
                <a:gd name="connsiteY5" fmla="*/ 233464 h 690664"/>
                <a:gd name="connsiteX0" fmla="*/ 0 w 12198485"/>
                <a:gd name="connsiteY0" fmla="*/ 233464 h 690664"/>
                <a:gd name="connsiteX1" fmla="*/ 12198485 w 12198485"/>
                <a:gd name="connsiteY1" fmla="*/ 0 h 690664"/>
                <a:gd name="connsiteX2" fmla="*/ 12198485 w 12198485"/>
                <a:gd name="connsiteY2" fmla="*/ 690664 h 690664"/>
                <a:gd name="connsiteX3" fmla="*/ 6799634 w 12198485"/>
                <a:gd name="connsiteY3" fmla="*/ 262647 h 690664"/>
                <a:gd name="connsiteX4" fmla="*/ 9727 w 12198485"/>
                <a:gd name="connsiteY4" fmla="*/ 476655 h 690664"/>
                <a:gd name="connsiteX5" fmla="*/ 0 w 12198485"/>
                <a:gd name="connsiteY5" fmla="*/ 233464 h 690664"/>
                <a:gd name="connsiteX0" fmla="*/ 0 w 12198485"/>
                <a:gd name="connsiteY0" fmla="*/ 480895 h 938095"/>
                <a:gd name="connsiteX1" fmla="*/ 12198485 w 12198485"/>
                <a:gd name="connsiteY1" fmla="*/ 247431 h 938095"/>
                <a:gd name="connsiteX2" fmla="*/ 12198485 w 12198485"/>
                <a:gd name="connsiteY2" fmla="*/ 938095 h 938095"/>
                <a:gd name="connsiteX3" fmla="*/ 6799634 w 12198485"/>
                <a:gd name="connsiteY3" fmla="*/ 510078 h 938095"/>
                <a:gd name="connsiteX4" fmla="*/ 9727 w 12198485"/>
                <a:gd name="connsiteY4" fmla="*/ 724086 h 938095"/>
                <a:gd name="connsiteX5" fmla="*/ 0 w 12198485"/>
                <a:gd name="connsiteY5" fmla="*/ 480895 h 938095"/>
                <a:gd name="connsiteX0" fmla="*/ 0 w 12198485"/>
                <a:gd name="connsiteY0" fmla="*/ 491507 h 948707"/>
                <a:gd name="connsiteX1" fmla="*/ 12198485 w 12198485"/>
                <a:gd name="connsiteY1" fmla="*/ 258043 h 948707"/>
                <a:gd name="connsiteX2" fmla="*/ 12198485 w 12198485"/>
                <a:gd name="connsiteY2" fmla="*/ 948707 h 948707"/>
                <a:gd name="connsiteX3" fmla="*/ 6799634 w 12198485"/>
                <a:gd name="connsiteY3" fmla="*/ 520690 h 948707"/>
                <a:gd name="connsiteX4" fmla="*/ 9727 w 12198485"/>
                <a:gd name="connsiteY4" fmla="*/ 734698 h 948707"/>
                <a:gd name="connsiteX5" fmla="*/ 0 w 12198485"/>
                <a:gd name="connsiteY5" fmla="*/ 491507 h 948707"/>
                <a:gd name="connsiteX0" fmla="*/ 0 w 12198485"/>
                <a:gd name="connsiteY0" fmla="*/ 516978 h 974178"/>
                <a:gd name="connsiteX1" fmla="*/ 12198485 w 12198485"/>
                <a:gd name="connsiteY1" fmla="*/ 283514 h 974178"/>
                <a:gd name="connsiteX2" fmla="*/ 12198485 w 12198485"/>
                <a:gd name="connsiteY2" fmla="*/ 974178 h 974178"/>
                <a:gd name="connsiteX3" fmla="*/ 6799634 w 12198485"/>
                <a:gd name="connsiteY3" fmla="*/ 546161 h 974178"/>
                <a:gd name="connsiteX4" fmla="*/ 9727 w 12198485"/>
                <a:gd name="connsiteY4" fmla="*/ 760169 h 974178"/>
                <a:gd name="connsiteX5" fmla="*/ 0 w 12198485"/>
                <a:gd name="connsiteY5" fmla="*/ 516978 h 974178"/>
                <a:gd name="connsiteX0" fmla="*/ 0 w 12198485"/>
                <a:gd name="connsiteY0" fmla="*/ 516978 h 974178"/>
                <a:gd name="connsiteX1" fmla="*/ 12198485 w 12198485"/>
                <a:gd name="connsiteY1" fmla="*/ 283514 h 974178"/>
                <a:gd name="connsiteX2" fmla="*/ 12198485 w 12198485"/>
                <a:gd name="connsiteY2" fmla="*/ 974178 h 974178"/>
                <a:gd name="connsiteX3" fmla="*/ 6799634 w 12198485"/>
                <a:gd name="connsiteY3" fmla="*/ 546161 h 974178"/>
                <a:gd name="connsiteX4" fmla="*/ 9727 w 12198485"/>
                <a:gd name="connsiteY4" fmla="*/ 760169 h 974178"/>
                <a:gd name="connsiteX5" fmla="*/ 0 w 12198485"/>
                <a:gd name="connsiteY5" fmla="*/ 516978 h 974178"/>
                <a:gd name="connsiteX0" fmla="*/ 0 w 12198485"/>
                <a:gd name="connsiteY0" fmla="*/ 516978 h 974178"/>
                <a:gd name="connsiteX1" fmla="*/ 12198485 w 12198485"/>
                <a:gd name="connsiteY1" fmla="*/ 283514 h 974178"/>
                <a:gd name="connsiteX2" fmla="*/ 12198485 w 12198485"/>
                <a:gd name="connsiteY2" fmla="*/ 974178 h 974178"/>
                <a:gd name="connsiteX3" fmla="*/ 6799634 w 12198485"/>
                <a:gd name="connsiteY3" fmla="*/ 546161 h 974178"/>
                <a:gd name="connsiteX4" fmla="*/ 9727 w 12198485"/>
                <a:gd name="connsiteY4" fmla="*/ 760169 h 974178"/>
                <a:gd name="connsiteX5" fmla="*/ 0 w 12198485"/>
                <a:gd name="connsiteY5" fmla="*/ 516978 h 974178"/>
                <a:gd name="connsiteX0" fmla="*/ 0 w 12198485"/>
                <a:gd name="connsiteY0" fmla="*/ 516978 h 974178"/>
                <a:gd name="connsiteX1" fmla="*/ 12198485 w 12198485"/>
                <a:gd name="connsiteY1" fmla="*/ 283514 h 974178"/>
                <a:gd name="connsiteX2" fmla="*/ 12198485 w 12198485"/>
                <a:gd name="connsiteY2" fmla="*/ 974178 h 974178"/>
                <a:gd name="connsiteX3" fmla="*/ 6799634 w 12198485"/>
                <a:gd name="connsiteY3" fmla="*/ 546161 h 974178"/>
                <a:gd name="connsiteX4" fmla="*/ 9727 w 12198485"/>
                <a:gd name="connsiteY4" fmla="*/ 760169 h 974178"/>
                <a:gd name="connsiteX5" fmla="*/ 0 w 12198485"/>
                <a:gd name="connsiteY5" fmla="*/ 516978 h 974178"/>
                <a:gd name="connsiteX0" fmla="*/ 0 w 12198485"/>
                <a:gd name="connsiteY0" fmla="*/ 516978 h 974178"/>
                <a:gd name="connsiteX1" fmla="*/ 12198485 w 12198485"/>
                <a:gd name="connsiteY1" fmla="*/ 283514 h 974178"/>
                <a:gd name="connsiteX2" fmla="*/ 12198485 w 12198485"/>
                <a:gd name="connsiteY2" fmla="*/ 974178 h 974178"/>
                <a:gd name="connsiteX3" fmla="*/ 6799634 w 12198485"/>
                <a:gd name="connsiteY3" fmla="*/ 546161 h 974178"/>
                <a:gd name="connsiteX4" fmla="*/ 9727 w 12198485"/>
                <a:gd name="connsiteY4" fmla="*/ 760169 h 974178"/>
                <a:gd name="connsiteX5" fmla="*/ 0 w 12198485"/>
                <a:gd name="connsiteY5" fmla="*/ 516978 h 97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485" h="974178">
                  <a:moveTo>
                    <a:pt x="0" y="516978"/>
                  </a:moveTo>
                  <a:cubicBezTo>
                    <a:pt x="4659550" y="-514153"/>
                    <a:pt x="9513650" y="322425"/>
                    <a:pt x="12198485" y="283514"/>
                  </a:cubicBezTo>
                  <a:lnTo>
                    <a:pt x="12198485" y="974178"/>
                  </a:lnTo>
                  <a:cubicBezTo>
                    <a:pt x="11070077" y="646680"/>
                    <a:pt x="8638162" y="348365"/>
                    <a:pt x="6799634" y="546161"/>
                  </a:cubicBezTo>
                  <a:cubicBezTo>
                    <a:pt x="5081081" y="364578"/>
                    <a:pt x="2525948" y="202450"/>
                    <a:pt x="9727" y="760169"/>
                  </a:cubicBezTo>
                  <a:lnTo>
                    <a:pt x="0" y="516978"/>
                  </a:lnTo>
                  <a:close/>
                </a:path>
              </a:pathLst>
            </a:custGeom>
            <a:gradFill rotWithShape="1">
              <a:gsLst>
                <a:gs pos="50800">
                  <a:srgbClr val="212D61"/>
                </a:gs>
                <a:gs pos="100000">
                  <a:srgbClr val="510370"/>
                </a:gs>
                <a:gs pos="1000">
                  <a:srgbClr val="0B1948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Vrije vorm 23"/>
            <p:cNvSpPr/>
            <p:nvPr userDrawn="1"/>
          </p:nvSpPr>
          <p:spPr>
            <a:xfrm>
              <a:off x="-10634" y="4894806"/>
              <a:ext cx="12196669" cy="795862"/>
            </a:xfrm>
            <a:custGeom>
              <a:avLst/>
              <a:gdLst>
                <a:gd name="connsiteX0" fmla="*/ 0 w 7474689"/>
                <a:gd name="connsiteY0" fmla="*/ 510362 h 510362"/>
                <a:gd name="connsiteX1" fmla="*/ 0 w 7474689"/>
                <a:gd name="connsiteY1" fmla="*/ 0 h 510362"/>
                <a:gd name="connsiteX2" fmla="*/ 7474689 w 7474689"/>
                <a:gd name="connsiteY2" fmla="*/ 340242 h 510362"/>
                <a:gd name="connsiteX3" fmla="*/ 0 w 7474689"/>
                <a:gd name="connsiteY3" fmla="*/ 510362 h 510362"/>
                <a:gd name="connsiteX0" fmla="*/ 0 w 7474689"/>
                <a:gd name="connsiteY0" fmla="*/ 614856 h 614856"/>
                <a:gd name="connsiteX1" fmla="*/ 0 w 7474689"/>
                <a:gd name="connsiteY1" fmla="*/ 104494 h 614856"/>
                <a:gd name="connsiteX2" fmla="*/ 7474689 w 7474689"/>
                <a:gd name="connsiteY2" fmla="*/ 444736 h 614856"/>
                <a:gd name="connsiteX3" fmla="*/ 0 w 7474689"/>
                <a:gd name="connsiteY3" fmla="*/ 614856 h 614856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0 w 8180125"/>
                <a:gd name="connsiteY0" fmla="*/ 510362 h 510362"/>
                <a:gd name="connsiteX1" fmla="*/ 0 w 8180125"/>
                <a:gd name="connsiteY1" fmla="*/ 0 h 510362"/>
                <a:gd name="connsiteX2" fmla="*/ 7020715 w 8180125"/>
                <a:gd name="connsiteY2" fmla="*/ 245526 h 510362"/>
                <a:gd name="connsiteX3" fmla="*/ 7474689 w 8180125"/>
                <a:gd name="connsiteY3" fmla="*/ 340242 h 510362"/>
                <a:gd name="connsiteX4" fmla="*/ 0 w 8180125"/>
                <a:gd name="connsiteY4" fmla="*/ 510362 h 510362"/>
                <a:gd name="connsiteX0" fmla="*/ 0 w 7474689"/>
                <a:gd name="connsiteY0" fmla="*/ 510362 h 510362"/>
                <a:gd name="connsiteX1" fmla="*/ 0 w 7474689"/>
                <a:gd name="connsiteY1" fmla="*/ 0 h 510362"/>
                <a:gd name="connsiteX2" fmla="*/ 7020715 w 7474689"/>
                <a:gd name="connsiteY2" fmla="*/ 245526 h 510362"/>
                <a:gd name="connsiteX3" fmla="*/ 7474689 w 7474689"/>
                <a:gd name="connsiteY3" fmla="*/ 340242 h 510362"/>
                <a:gd name="connsiteX4" fmla="*/ 0 w 7474689"/>
                <a:gd name="connsiteY4" fmla="*/ 510362 h 510362"/>
                <a:gd name="connsiteX0" fmla="*/ 0 w 7486338"/>
                <a:gd name="connsiteY0" fmla="*/ 510362 h 510362"/>
                <a:gd name="connsiteX1" fmla="*/ 0 w 7486338"/>
                <a:gd name="connsiteY1" fmla="*/ 0 h 510362"/>
                <a:gd name="connsiteX2" fmla="*/ 7486338 w 7486338"/>
                <a:gd name="connsiteY2" fmla="*/ 274953 h 510362"/>
                <a:gd name="connsiteX3" fmla="*/ 7474689 w 7486338"/>
                <a:gd name="connsiteY3" fmla="*/ 340242 h 510362"/>
                <a:gd name="connsiteX4" fmla="*/ 0 w 7486338"/>
                <a:gd name="connsiteY4" fmla="*/ 510362 h 510362"/>
                <a:gd name="connsiteX0" fmla="*/ 0 w 7474689"/>
                <a:gd name="connsiteY0" fmla="*/ 510362 h 510362"/>
                <a:gd name="connsiteX1" fmla="*/ 0 w 7474689"/>
                <a:gd name="connsiteY1" fmla="*/ 0 h 510362"/>
                <a:gd name="connsiteX2" fmla="*/ 7474399 w 7474689"/>
                <a:gd name="connsiteY2" fmla="*/ 289666 h 510362"/>
                <a:gd name="connsiteX3" fmla="*/ 7474689 w 7474689"/>
                <a:gd name="connsiteY3" fmla="*/ 340242 h 510362"/>
                <a:gd name="connsiteX4" fmla="*/ 0 w 7474689"/>
                <a:gd name="connsiteY4" fmla="*/ 510362 h 510362"/>
                <a:gd name="connsiteX0" fmla="*/ 0 w 7474689"/>
                <a:gd name="connsiteY0" fmla="*/ 385300 h 385300"/>
                <a:gd name="connsiteX1" fmla="*/ 0 w 7474689"/>
                <a:gd name="connsiteY1" fmla="*/ 0 h 385300"/>
                <a:gd name="connsiteX2" fmla="*/ 7474399 w 7474689"/>
                <a:gd name="connsiteY2" fmla="*/ 164604 h 385300"/>
                <a:gd name="connsiteX3" fmla="*/ 7474689 w 7474689"/>
                <a:gd name="connsiteY3" fmla="*/ 215180 h 385300"/>
                <a:gd name="connsiteX4" fmla="*/ 0 w 7474689"/>
                <a:gd name="connsiteY4" fmla="*/ 385300 h 385300"/>
                <a:gd name="connsiteX0" fmla="*/ 0 w 7474689"/>
                <a:gd name="connsiteY0" fmla="*/ 598898 h 598898"/>
                <a:gd name="connsiteX1" fmla="*/ 0 w 7474689"/>
                <a:gd name="connsiteY1" fmla="*/ 213598 h 598898"/>
                <a:gd name="connsiteX2" fmla="*/ 7474399 w 7474689"/>
                <a:gd name="connsiteY2" fmla="*/ 378202 h 598898"/>
                <a:gd name="connsiteX3" fmla="*/ 7474689 w 7474689"/>
                <a:gd name="connsiteY3" fmla="*/ 428778 h 598898"/>
                <a:gd name="connsiteX4" fmla="*/ 0 w 7474689"/>
                <a:gd name="connsiteY4" fmla="*/ 598898 h 598898"/>
                <a:gd name="connsiteX0" fmla="*/ 0 w 7474400"/>
                <a:gd name="connsiteY0" fmla="*/ 598898 h 598898"/>
                <a:gd name="connsiteX1" fmla="*/ 0 w 7474400"/>
                <a:gd name="connsiteY1" fmla="*/ 213598 h 598898"/>
                <a:gd name="connsiteX2" fmla="*/ 7474399 w 7474400"/>
                <a:gd name="connsiteY2" fmla="*/ 378202 h 598898"/>
                <a:gd name="connsiteX3" fmla="*/ 7468719 w 7474400"/>
                <a:gd name="connsiteY3" fmla="*/ 509700 h 598898"/>
                <a:gd name="connsiteX4" fmla="*/ 0 w 7474400"/>
                <a:gd name="connsiteY4" fmla="*/ 598898 h 598898"/>
                <a:gd name="connsiteX0" fmla="*/ 0 w 7474400"/>
                <a:gd name="connsiteY0" fmla="*/ 598898 h 598898"/>
                <a:gd name="connsiteX1" fmla="*/ 0 w 7474400"/>
                <a:gd name="connsiteY1" fmla="*/ 213598 h 598898"/>
                <a:gd name="connsiteX2" fmla="*/ 7474399 w 7474400"/>
                <a:gd name="connsiteY2" fmla="*/ 378202 h 598898"/>
                <a:gd name="connsiteX3" fmla="*/ 7468719 w 7474400"/>
                <a:gd name="connsiteY3" fmla="*/ 509700 h 598898"/>
                <a:gd name="connsiteX4" fmla="*/ 0 w 7474400"/>
                <a:gd name="connsiteY4" fmla="*/ 598898 h 598898"/>
                <a:gd name="connsiteX0" fmla="*/ 0 w 7474399"/>
                <a:gd name="connsiteY0" fmla="*/ 598898 h 598898"/>
                <a:gd name="connsiteX1" fmla="*/ 0 w 7474399"/>
                <a:gd name="connsiteY1" fmla="*/ 213598 h 598898"/>
                <a:gd name="connsiteX2" fmla="*/ 7474399 w 7474399"/>
                <a:gd name="connsiteY2" fmla="*/ 378202 h 598898"/>
                <a:gd name="connsiteX3" fmla="*/ 7462749 w 7474399"/>
                <a:gd name="connsiteY3" fmla="*/ 458205 h 598898"/>
                <a:gd name="connsiteX4" fmla="*/ 0 w 7474399"/>
                <a:gd name="connsiteY4" fmla="*/ 598898 h 598898"/>
                <a:gd name="connsiteX0" fmla="*/ 0 w 7474399"/>
                <a:gd name="connsiteY0" fmla="*/ 598898 h 598898"/>
                <a:gd name="connsiteX1" fmla="*/ 0 w 7474399"/>
                <a:gd name="connsiteY1" fmla="*/ 213598 h 598898"/>
                <a:gd name="connsiteX2" fmla="*/ 7474399 w 7474399"/>
                <a:gd name="connsiteY2" fmla="*/ 378202 h 598898"/>
                <a:gd name="connsiteX3" fmla="*/ 7462749 w 7474399"/>
                <a:gd name="connsiteY3" fmla="*/ 458205 h 598898"/>
                <a:gd name="connsiteX4" fmla="*/ 0 w 7474399"/>
                <a:gd name="connsiteY4" fmla="*/ 598898 h 598898"/>
                <a:gd name="connsiteX0" fmla="*/ 0 w 7481705"/>
                <a:gd name="connsiteY0" fmla="*/ 601872 h 601872"/>
                <a:gd name="connsiteX1" fmla="*/ 0 w 7481705"/>
                <a:gd name="connsiteY1" fmla="*/ 216572 h 601872"/>
                <a:gd name="connsiteX2" fmla="*/ 7481705 w 7481705"/>
                <a:gd name="connsiteY2" fmla="*/ 366769 h 601872"/>
                <a:gd name="connsiteX3" fmla="*/ 7462749 w 7481705"/>
                <a:gd name="connsiteY3" fmla="*/ 461179 h 601872"/>
                <a:gd name="connsiteX4" fmla="*/ 0 w 7481705"/>
                <a:gd name="connsiteY4" fmla="*/ 601872 h 601872"/>
                <a:gd name="connsiteX0" fmla="*/ 0 w 7484668"/>
                <a:gd name="connsiteY0" fmla="*/ 601872 h 601872"/>
                <a:gd name="connsiteX1" fmla="*/ 0 w 7484668"/>
                <a:gd name="connsiteY1" fmla="*/ 216572 h 601872"/>
                <a:gd name="connsiteX2" fmla="*/ 7481705 w 7484668"/>
                <a:gd name="connsiteY2" fmla="*/ 366769 h 601872"/>
                <a:gd name="connsiteX3" fmla="*/ 7484668 w 7484668"/>
                <a:gd name="connsiteY3" fmla="*/ 466581 h 601872"/>
                <a:gd name="connsiteX4" fmla="*/ 0 w 7484668"/>
                <a:gd name="connsiteY4" fmla="*/ 601872 h 601872"/>
                <a:gd name="connsiteX0" fmla="*/ 0 w 7484668"/>
                <a:gd name="connsiteY0" fmla="*/ 601872 h 601872"/>
                <a:gd name="connsiteX1" fmla="*/ 0 w 7484668"/>
                <a:gd name="connsiteY1" fmla="*/ 216572 h 601872"/>
                <a:gd name="connsiteX2" fmla="*/ 7481705 w 7484668"/>
                <a:gd name="connsiteY2" fmla="*/ 366769 h 601872"/>
                <a:gd name="connsiteX3" fmla="*/ 7484668 w 7484668"/>
                <a:gd name="connsiteY3" fmla="*/ 466581 h 601872"/>
                <a:gd name="connsiteX4" fmla="*/ 0 w 7484668"/>
                <a:gd name="connsiteY4" fmla="*/ 601872 h 60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4668" h="601872">
                  <a:moveTo>
                    <a:pt x="0" y="601872"/>
                  </a:moveTo>
                  <a:lnTo>
                    <a:pt x="0" y="216572"/>
                  </a:lnTo>
                  <a:cubicBezTo>
                    <a:pt x="4228597" y="-324441"/>
                    <a:pt x="4990239" y="311901"/>
                    <a:pt x="7481705" y="366769"/>
                  </a:cubicBezTo>
                  <a:cubicBezTo>
                    <a:pt x="7482693" y="400040"/>
                    <a:pt x="7483680" y="433310"/>
                    <a:pt x="7484668" y="466581"/>
                  </a:cubicBezTo>
                  <a:cubicBezTo>
                    <a:pt x="7137853" y="528058"/>
                    <a:pt x="2600405" y="-156238"/>
                    <a:pt x="0" y="601872"/>
                  </a:cubicBezTo>
                  <a:close/>
                </a:path>
              </a:pathLst>
            </a:custGeom>
            <a:gradFill rotWithShape="1">
              <a:gsLst>
                <a:gs pos="50800">
                  <a:srgbClr val="462C6B"/>
                </a:gs>
                <a:gs pos="100000">
                  <a:srgbClr val="58013E"/>
                </a:gs>
                <a:gs pos="0">
                  <a:srgbClr val="1D66AA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Vrije vorm 24"/>
            <p:cNvSpPr/>
            <p:nvPr userDrawn="1"/>
          </p:nvSpPr>
          <p:spPr>
            <a:xfrm>
              <a:off x="-10633" y="3980184"/>
              <a:ext cx="12190136" cy="1421636"/>
            </a:xfrm>
            <a:custGeom>
              <a:avLst/>
              <a:gdLst>
                <a:gd name="connsiteX0" fmla="*/ 0 w 7474689"/>
                <a:gd name="connsiteY0" fmla="*/ 510362 h 510362"/>
                <a:gd name="connsiteX1" fmla="*/ 0 w 7474689"/>
                <a:gd name="connsiteY1" fmla="*/ 0 h 510362"/>
                <a:gd name="connsiteX2" fmla="*/ 7474689 w 7474689"/>
                <a:gd name="connsiteY2" fmla="*/ 340242 h 510362"/>
                <a:gd name="connsiteX3" fmla="*/ 0 w 7474689"/>
                <a:gd name="connsiteY3" fmla="*/ 510362 h 510362"/>
                <a:gd name="connsiteX0" fmla="*/ 0 w 7474689"/>
                <a:gd name="connsiteY0" fmla="*/ 614856 h 614856"/>
                <a:gd name="connsiteX1" fmla="*/ 0 w 7474689"/>
                <a:gd name="connsiteY1" fmla="*/ 104494 h 614856"/>
                <a:gd name="connsiteX2" fmla="*/ 7474689 w 7474689"/>
                <a:gd name="connsiteY2" fmla="*/ 444736 h 614856"/>
                <a:gd name="connsiteX3" fmla="*/ 0 w 7474689"/>
                <a:gd name="connsiteY3" fmla="*/ 614856 h 614856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0 w 7894047"/>
                <a:gd name="connsiteY0" fmla="*/ 590178 h 779981"/>
                <a:gd name="connsiteX1" fmla="*/ 0 w 7894047"/>
                <a:gd name="connsiteY1" fmla="*/ 79816 h 779981"/>
                <a:gd name="connsiteX2" fmla="*/ 7894047 w 7894047"/>
                <a:gd name="connsiteY2" fmla="*/ 779981 h 779981"/>
                <a:gd name="connsiteX3" fmla="*/ 0 w 7894047"/>
                <a:gd name="connsiteY3" fmla="*/ 590178 h 779981"/>
                <a:gd name="connsiteX0" fmla="*/ 0 w 7894047"/>
                <a:gd name="connsiteY0" fmla="*/ 690329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690329 h 880132"/>
                <a:gd name="connsiteX0" fmla="*/ 0 w 7894047"/>
                <a:gd name="connsiteY0" fmla="*/ 719512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719512 h 880132"/>
                <a:gd name="connsiteX0" fmla="*/ 0 w 7894047"/>
                <a:gd name="connsiteY0" fmla="*/ 719512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719512 h 880132"/>
                <a:gd name="connsiteX0" fmla="*/ 0 w 7894047"/>
                <a:gd name="connsiteY0" fmla="*/ 719512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719512 h 880132"/>
                <a:gd name="connsiteX0" fmla="*/ 0 w 7894047"/>
                <a:gd name="connsiteY0" fmla="*/ 719512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719512 h 880132"/>
                <a:gd name="connsiteX0" fmla="*/ 0 w 7894047"/>
                <a:gd name="connsiteY0" fmla="*/ 719512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719512 h 880132"/>
                <a:gd name="connsiteX0" fmla="*/ 0 w 7894047"/>
                <a:gd name="connsiteY0" fmla="*/ 728156 h 888776"/>
                <a:gd name="connsiteX1" fmla="*/ 0 w 7894047"/>
                <a:gd name="connsiteY1" fmla="*/ 188611 h 888776"/>
                <a:gd name="connsiteX2" fmla="*/ 7894047 w 7894047"/>
                <a:gd name="connsiteY2" fmla="*/ 888776 h 888776"/>
                <a:gd name="connsiteX3" fmla="*/ 0 w 7894047"/>
                <a:gd name="connsiteY3" fmla="*/ 728156 h 888776"/>
                <a:gd name="connsiteX0" fmla="*/ 0 w 7894047"/>
                <a:gd name="connsiteY0" fmla="*/ 677521 h 838141"/>
                <a:gd name="connsiteX1" fmla="*/ 0 w 7894047"/>
                <a:gd name="connsiteY1" fmla="*/ 137976 h 838141"/>
                <a:gd name="connsiteX2" fmla="*/ 7894047 w 7894047"/>
                <a:gd name="connsiteY2" fmla="*/ 838141 h 838141"/>
                <a:gd name="connsiteX3" fmla="*/ 0 w 7894047"/>
                <a:gd name="connsiteY3" fmla="*/ 677521 h 838141"/>
                <a:gd name="connsiteX0" fmla="*/ 0 w 7894047"/>
                <a:gd name="connsiteY0" fmla="*/ 612662 h 773282"/>
                <a:gd name="connsiteX1" fmla="*/ 0 w 7894047"/>
                <a:gd name="connsiteY1" fmla="*/ 73117 h 773282"/>
                <a:gd name="connsiteX2" fmla="*/ 7894047 w 7894047"/>
                <a:gd name="connsiteY2" fmla="*/ 773282 h 773282"/>
                <a:gd name="connsiteX3" fmla="*/ 0 w 7894047"/>
                <a:gd name="connsiteY3" fmla="*/ 612662 h 773282"/>
                <a:gd name="connsiteX0" fmla="*/ 0 w 7894047"/>
                <a:gd name="connsiteY0" fmla="*/ 734442 h 895062"/>
                <a:gd name="connsiteX1" fmla="*/ 0 w 7894047"/>
                <a:gd name="connsiteY1" fmla="*/ 194897 h 895062"/>
                <a:gd name="connsiteX2" fmla="*/ 7894047 w 7894047"/>
                <a:gd name="connsiteY2" fmla="*/ 895062 h 895062"/>
                <a:gd name="connsiteX3" fmla="*/ 0 w 7894047"/>
                <a:gd name="connsiteY3" fmla="*/ 734442 h 895062"/>
                <a:gd name="connsiteX0" fmla="*/ 13528 w 7907575"/>
                <a:gd name="connsiteY0" fmla="*/ 579587 h 740207"/>
                <a:gd name="connsiteX1" fmla="*/ 0 w 7907575"/>
                <a:gd name="connsiteY1" fmla="*/ 215140 h 740207"/>
                <a:gd name="connsiteX2" fmla="*/ 7907575 w 7907575"/>
                <a:gd name="connsiteY2" fmla="*/ 740207 h 740207"/>
                <a:gd name="connsiteX3" fmla="*/ 13528 w 7907575"/>
                <a:gd name="connsiteY3" fmla="*/ 579587 h 740207"/>
                <a:gd name="connsiteX0" fmla="*/ 0 w 7894047"/>
                <a:gd name="connsiteY0" fmla="*/ 470544 h 631164"/>
                <a:gd name="connsiteX1" fmla="*/ 135276 w 7894047"/>
                <a:gd name="connsiteY1" fmla="*/ 232557 h 631164"/>
                <a:gd name="connsiteX2" fmla="*/ 7894047 w 7894047"/>
                <a:gd name="connsiteY2" fmla="*/ 631164 h 631164"/>
                <a:gd name="connsiteX3" fmla="*/ 0 w 7894047"/>
                <a:gd name="connsiteY3" fmla="*/ 470544 h 631164"/>
                <a:gd name="connsiteX0" fmla="*/ 1 w 7894048"/>
                <a:gd name="connsiteY0" fmla="*/ 630757 h 791377"/>
                <a:gd name="connsiteX1" fmla="*/ 0 w 7894048"/>
                <a:gd name="connsiteY1" fmla="*/ 207944 h 791377"/>
                <a:gd name="connsiteX2" fmla="*/ 7894048 w 7894048"/>
                <a:gd name="connsiteY2" fmla="*/ 791377 h 791377"/>
                <a:gd name="connsiteX3" fmla="*/ 1 w 7894048"/>
                <a:gd name="connsiteY3" fmla="*/ 630757 h 791377"/>
                <a:gd name="connsiteX0" fmla="*/ 1 w 7894048"/>
                <a:gd name="connsiteY0" fmla="*/ 685679 h 846299"/>
                <a:gd name="connsiteX1" fmla="*/ 0 w 7894048"/>
                <a:gd name="connsiteY1" fmla="*/ 262866 h 846299"/>
                <a:gd name="connsiteX2" fmla="*/ 7894048 w 7894048"/>
                <a:gd name="connsiteY2" fmla="*/ 846299 h 846299"/>
                <a:gd name="connsiteX3" fmla="*/ 1 w 7894048"/>
                <a:gd name="connsiteY3" fmla="*/ 685679 h 846299"/>
                <a:gd name="connsiteX0" fmla="*/ 1 w 7894048"/>
                <a:gd name="connsiteY0" fmla="*/ 737743 h 898363"/>
                <a:gd name="connsiteX1" fmla="*/ 0 w 7894048"/>
                <a:gd name="connsiteY1" fmla="*/ 314930 h 898363"/>
                <a:gd name="connsiteX2" fmla="*/ 7894048 w 7894048"/>
                <a:gd name="connsiteY2" fmla="*/ 898363 h 898363"/>
                <a:gd name="connsiteX3" fmla="*/ 1 w 7894048"/>
                <a:gd name="connsiteY3" fmla="*/ 737743 h 898363"/>
                <a:gd name="connsiteX0" fmla="*/ 1 w 7894048"/>
                <a:gd name="connsiteY0" fmla="*/ 815172 h 975792"/>
                <a:gd name="connsiteX1" fmla="*/ 0 w 7894048"/>
                <a:gd name="connsiteY1" fmla="*/ 392359 h 975792"/>
                <a:gd name="connsiteX2" fmla="*/ 7894048 w 7894048"/>
                <a:gd name="connsiteY2" fmla="*/ 975792 h 975792"/>
                <a:gd name="connsiteX3" fmla="*/ 1 w 7894048"/>
                <a:gd name="connsiteY3" fmla="*/ 815172 h 975792"/>
                <a:gd name="connsiteX0" fmla="*/ 1 w 7894048"/>
                <a:gd name="connsiteY0" fmla="*/ 791107 h 951727"/>
                <a:gd name="connsiteX1" fmla="*/ 0 w 7894048"/>
                <a:gd name="connsiteY1" fmla="*/ 368294 h 951727"/>
                <a:gd name="connsiteX2" fmla="*/ 7894048 w 7894048"/>
                <a:gd name="connsiteY2" fmla="*/ 951727 h 951727"/>
                <a:gd name="connsiteX3" fmla="*/ 1 w 7894048"/>
                <a:gd name="connsiteY3" fmla="*/ 791107 h 951727"/>
                <a:gd name="connsiteX0" fmla="*/ 1 w 7894048"/>
                <a:gd name="connsiteY0" fmla="*/ 736232 h 896852"/>
                <a:gd name="connsiteX1" fmla="*/ 0 w 7894048"/>
                <a:gd name="connsiteY1" fmla="*/ 313419 h 896852"/>
                <a:gd name="connsiteX2" fmla="*/ 7894048 w 7894048"/>
                <a:gd name="connsiteY2" fmla="*/ 896852 h 896852"/>
                <a:gd name="connsiteX3" fmla="*/ 1 w 7894048"/>
                <a:gd name="connsiteY3" fmla="*/ 736232 h 896852"/>
                <a:gd name="connsiteX0" fmla="*/ 1 w 7894048"/>
                <a:gd name="connsiteY0" fmla="*/ 711019 h 871639"/>
                <a:gd name="connsiteX1" fmla="*/ 0 w 7894048"/>
                <a:gd name="connsiteY1" fmla="*/ 288206 h 871639"/>
                <a:gd name="connsiteX2" fmla="*/ 7894048 w 7894048"/>
                <a:gd name="connsiteY2" fmla="*/ 871639 h 871639"/>
                <a:gd name="connsiteX3" fmla="*/ 1 w 7894048"/>
                <a:gd name="connsiteY3" fmla="*/ 711019 h 871639"/>
                <a:gd name="connsiteX0" fmla="*/ 1 w 8627891"/>
                <a:gd name="connsiteY0" fmla="*/ 711019 h 910704"/>
                <a:gd name="connsiteX1" fmla="*/ 0 w 8627891"/>
                <a:gd name="connsiteY1" fmla="*/ 288206 h 910704"/>
                <a:gd name="connsiteX2" fmla="*/ 7894048 w 8627891"/>
                <a:gd name="connsiteY2" fmla="*/ 871639 h 910704"/>
                <a:gd name="connsiteX3" fmla="*/ 7389386 w 8627891"/>
                <a:gd name="connsiteY3" fmla="*/ 840849 h 910704"/>
                <a:gd name="connsiteX4" fmla="*/ 1 w 8627891"/>
                <a:gd name="connsiteY4" fmla="*/ 711019 h 910704"/>
                <a:gd name="connsiteX0" fmla="*/ 1 w 8849365"/>
                <a:gd name="connsiteY0" fmla="*/ 711019 h 1328545"/>
                <a:gd name="connsiteX1" fmla="*/ 0 w 8849365"/>
                <a:gd name="connsiteY1" fmla="*/ 288206 h 1328545"/>
                <a:gd name="connsiteX2" fmla="*/ 7894048 w 8849365"/>
                <a:gd name="connsiteY2" fmla="*/ 871639 h 1328545"/>
                <a:gd name="connsiteX3" fmla="*/ 7893741 w 8849365"/>
                <a:gd name="connsiteY3" fmla="*/ 1327232 h 1328545"/>
                <a:gd name="connsiteX4" fmla="*/ 1 w 8849365"/>
                <a:gd name="connsiteY4" fmla="*/ 711019 h 1328545"/>
                <a:gd name="connsiteX0" fmla="*/ 1 w 7894048"/>
                <a:gd name="connsiteY0" fmla="*/ 711019 h 1327232"/>
                <a:gd name="connsiteX1" fmla="*/ 0 w 7894048"/>
                <a:gd name="connsiteY1" fmla="*/ 288206 h 1327232"/>
                <a:gd name="connsiteX2" fmla="*/ 7894048 w 7894048"/>
                <a:gd name="connsiteY2" fmla="*/ 871639 h 1327232"/>
                <a:gd name="connsiteX3" fmla="*/ 7893741 w 7894048"/>
                <a:gd name="connsiteY3" fmla="*/ 1327232 h 1327232"/>
                <a:gd name="connsiteX4" fmla="*/ 1 w 7894048"/>
                <a:gd name="connsiteY4" fmla="*/ 711019 h 1327232"/>
                <a:gd name="connsiteX0" fmla="*/ 1 w 7900352"/>
                <a:gd name="connsiteY0" fmla="*/ 752280 h 1368493"/>
                <a:gd name="connsiteX1" fmla="*/ 0 w 7900352"/>
                <a:gd name="connsiteY1" fmla="*/ 329467 h 1368493"/>
                <a:gd name="connsiteX2" fmla="*/ 7900352 w 7900352"/>
                <a:gd name="connsiteY2" fmla="*/ 708619 h 1368493"/>
                <a:gd name="connsiteX3" fmla="*/ 7893741 w 7900352"/>
                <a:gd name="connsiteY3" fmla="*/ 1368493 h 1368493"/>
                <a:gd name="connsiteX4" fmla="*/ 1 w 7900352"/>
                <a:gd name="connsiteY4" fmla="*/ 752280 h 1368493"/>
                <a:gd name="connsiteX0" fmla="*/ 0 w 7900351"/>
                <a:gd name="connsiteY0" fmla="*/ 805456 h 1421669"/>
                <a:gd name="connsiteX1" fmla="*/ 12608 w 7900351"/>
                <a:gd name="connsiteY1" fmla="*/ 314550 h 1421669"/>
                <a:gd name="connsiteX2" fmla="*/ 7900351 w 7900351"/>
                <a:gd name="connsiteY2" fmla="*/ 761795 h 1421669"/>
                <a:gd name="connsiteX3" fmla="*/ 7893740 w 7900351"/>
                <a:gd name="connsiteY3" fmla="*/ 1421669 h 1421669"/>
                <a:gd name="connsiteX4" fmla="*/ 0 w 7900351"/>
                <a:gd name="connsiteY4" fmla="*/ 805456 h 1421669"/>
                <a:gd name="connsiteX0" fmla="*/ 0 w 7900351"/>
                <a:gd name="connsiteY0" fmla="*/ 805456 h 1421669"/>
                <a:gd name="connsiteX1" fmla="*/ 12608 w 7900351"/>
                <a:gd name="connsiteY1" fmla="*/ 314550 h 1421669"/>
                <a:gd name="connsiteX2" fmla="*/ 7900351 w 7900351"/>
                <a:gd name="connsiteY2" fmla="*/ 761795 h 1421669"/>
                <a:gd name="connsiteX3" fmla="*/ 7893740 w 7900351"/>
                <a:gd name="connsiteY3" fmla="*/ 1421669 h 1421669"/>
                <a:gd name="connsiteX4" fmla="*/ 0 w 7900351"/>
                <a:gd name="connsiteY4" fmla="*/ 805456 h 1421669"/>
                <a:gd name="connsiteX0" fmla="*/ 1 w 7900352"/>
                <a:gd name="connsiteY0" fmla="*/ 805456 h 1421669"/>
                <a:gd name="connsiteX1" fmla="*/ 0 w 7900352"/>
                <a:gd name="connsiteY1" fmla="*/ 314550 h 1421669"/>
                <a:gd name="connsiteX2" fmla="*/ 7900352 w 7900352"/>
                <a:gd name="connsiteY2" fmla="*/ 761795 h 1421669"/>
                <a:gd name="connsiteX3" fmla="*/ 7893741 w 7900352"/>
                <a:gd name="connsiteY3" fmla="*/ 1421669 h 1421669"/>
                <a:gd name="connsiteX4" fmla="*/ 1 w 7900352"/>
                <a:gd name="connsiteY4" fmla="*/ 805456 h 1421669"/>
                <a:gd name="connsiteX0" fmla="*/ 1 w 7900352"/>
                <a:gd name="connsiteY0" fmla="*/ 728618 h 1344831"/>
                <a:gd name="connsiteX1" fmla="*/ 0 w 7900352"/>
                <a:gd name="connsiteY1" fmla="*/ 237712 h 1344831"/>
                <a:gd name="connsiteX2" fmla="*/ 7900352 w 7900352"/>
                <a:gd name="connsiteY2" fmla="*/ 684957 h 1344831"/>
                <a:gd name="connsiteX3" fmla="*/ 7893741 w 7900352"/>
                <a:gd name="connsiteY3" fmla="*/ 1344831 h 1344831"/>
                <a:gd name="connsiteX4" fmla="*/ 1 w 7900352"/>
                <a:gd name="connsiteY4" fmla="*/ 728618 h 1344831"/>
                <a:gd name="connsiteX0" fmla="*/ 1 w 7900352"/>
                <a:gd name="connsiteY0" fmla="*/ 666857 h 1283070"/>
                <a:gd name="connsiteX1" fmla="*/ 0 w 7900352"/>
                <a:gd name="connsiteY1" fmla="*/ 175951 h 1283070"/>
                <a:gd name="connsiteX2" fmla="*/ 7900352 w 7900352"/>
                <a:gd name="connsiteY2" fmla="*/ 623196 h 1283070"/>
                <a:gd name="connsiteX3" fmla="*/ 7893741 w 7900352"/>
                <a:gd name="connsiteY3" fmla="*/ 1283070 h 1283070"/>
                <a:gd name="connsiteX4" fmla="*/ 1 w 7900352"/>
                <a:gd name="connsiteY4" fmla="*/ 666857 h 1283070"/>
                <a:gd name="connsiteX0" fmla="*/ 1 w 7900352"/>
                <a:gd name="connsiteY0" fmla="*/ 729528 h 1345741"/>
                <a:gd name="connsiteX1" fmla="*/ 0 w 7900352"/>
                <a:gd name="connsiteY1" fmla="*/ 238622 h 1345741"/>
                <a:gd name="connsiteX2" fmla="*/ 7900352 w 7900352"/>
                <a:gd name="connsiteY2" fmla="*/ 685867 h 1345741"/>
                <a:gd name="connsiteX3" fmla="*/ 7893741 w 7900352"/>
                <a:gd name="connsiteY3" fmla="*/ 1345741 h 1345741"/>
                <a:gd name="connsiteX4" fmla="*/ 1 w 7900352"/>
                <a:gd name="connsiteY4" fmla="*/ 729528 h 1345741"/>
                <a:gd name="connsiteX0" fmla="*/ 1 w 7900352"/>
                <a:gd name="connsiteY0" fmla="*/ 728348 h 1344561"/>
                <a:gd name="connsiteX1" fmla="*/ 0 w 7900352"/>
                <a:gd name="connsiteY1" fmla="*/ 237442 h 1344561"/>
                <a:gd name="connsiteX2" fmla="*/ 7900352 w 7900352"/>
                <a:gd name="connsiteY2" fmla="*/ 684687 h 1344561"/>
                <a:gd name="connsiteX3" fmla="*/ 7893741 w 7900352"/>
                <a:gd name="connsiteY3" fmla="*/ 1344561 h 1344561"/>
                <a:gd name="connsiteX4" fmla="*/ 1 w 7900352"/>
                <a:gd name="connsiteY4" fmla="*/ 728348 h 1344561"/>
                <a:gd name="connsiteX0" fmla="*/ 1 w 7900352"/>
                <a:gd name="connsiteY0" fmla="*/ 728348 h 1344561"/>
                <a:gd name="connsiteX1" fmla="*/ 0 w 7900352"/>
                <a:gd name="connsiteY1" fmla="*/ 237442 h 1344561"/>
                <a:gd name="connsiteX2" fmla="*/ 7900352 w 7900352"/>
                <a:gd name="connsiteY2" fmla="*/ 684687 h 1344561"/>
                <a:gd name="connsiteX3" fmla="*/ 7893741 w 7900352"/>
                <a:gd name="connsiteY3" fmla="*/ 1344561 h 1344561"/>
                <a:gd name="connsiteX4" fmla="*/ 1 w 7900352"/>
                <a:gd name="connsiteY4" fmla="*/ 728348 h 1344561"/>
                <a:gd name="connsiteX0" fmla="*/ 1 w 7900352"/>
                <a:gd name="connsiteY0" fmla="*/ 728348 h 1345926"/>
                <a:gd name="connsiteX1" fmla="*/ 0 w 7900352"/>
                <a:gd name="connsiteY1" fmla="*/ 237442 h 1345926"/>
                <a:gd name="connsiteX2" fmla="*/ 7900352 w 7900352"/>
                <a:gd name="connsiteY2" fmla="*/ 684687 h 1345926"/>
                <a:gd name="connsiteX3" fmla="*/ 7893741 w 7900352"/>
                <a:gd name="connsiteY3" fmla="*/ 1344561 h 1345926"/>
                <a:gd name="connsiteX4" fmla="*/ 1 w 7900352"/>
                <a:gd name="connsiteY4" fmla="*/ 728348 h 1345926"/>
                <a:gd name="connsiteX0" fmla="*/ 1 w 7900352"/>
                <a:gd name="connsiteY0" fmla="*/ 728348 h 1345839"/>
                <a:gd name="connsiteX1" fmla="*/ 0 w 7900352"/>
                <a:gd name="connsiteY1" fmla="*/ 237442 h 1345839"/>
                <a:gd name="connsiteX2" fmla="*/ 7900352 w 7900352"/>
                <a:gd name="connsiteY2" fmla="*/ 684687 h 1345839"/>
                <a:gd name="connsiteX3" fmla="*/ 7893741 w 7900352"/>
                <a:gd name="connsiteY3" fmla="*/ 1344561 h 1345839"/>
                <a:gd name="connsiteX4" fmla="*/ 1 w 7900352"/>
                <a:gd name="connsiteY4" fmla="*/ 728348 h 1345839"/>
                <a:gd name="connsiteX0" fmla="*/ 1 w 7900352"/>
                <a:gd name="connsiteY0" fmla="*/ 728348 h 1353201"/>
                <a:gd name="connsiteX1" fmla="*/ 0 w 7900352"/>
                <a:gd name="connsiteY1" fmla="*/ 237442 h 1353201"/>
                <a:gd name="connsiteX2" fmla="*/ 7900352 w 7900352"/>
                <a:gd name="connsiteY2" fmla="*/ 684687 h 1353201"/>
                <a:gd name="connsiteX3" fmla="*/ 7893741 w 7900352"/>
                <a:gd name="connsiteY3" fmla="*/ 1344561 h 1353201"/>
                <a:gd name="connsiteX4" fmla="*/ 1 w 7900352"/>
                <a:gd name="connsiteY4" fmla="*/ 728348 h 1353201"/>
                <a:gd name="connsiteX0" fmla="*/ 1 w 7900352"/>
                <a:gd name="connsiteY0" fmla="*/ 768350 h 1393203"/>
                <a:gd name="connsiteX1" fmla="*/ 0 w 7900352"/>
                <a:gd name="connsiteY1" fmla="*/ 277444 h 1393203"/>
                <a:gd name="connsiteX2" fmla="*/ 7900352 w 7900352"/>
                <a:gd name="connsiteY2" fmla="*/ 724689 h 1393203"/>
                <a:gd name="connsiteX3" fmla="*/ 7893741 w 7900352"/>
                <a:gd name="connsiteY3" fmla="*/ 1384563 h 1393203"/>
                <a:gd name="connsiteX4" fmla="*/ 1 w 7900352"/>
                <a:gd name="connsiteY4" fmla="*/ 768350 h 1393203"/>
                <a:gd name="connsiteX0" fmla="*/ 1 w 7900352"/>
                <a:gd name="connsiteY0" fmla="*/ 780035 h 1404888"/>
                <a:gd name="connsiteX1" fmla="*/ 0 w 7900352"/>
                <a:gd name="connsiteY1" fmla="*/ 289129 h 1404888"/>
                <a:gd name="connsiteX2" fmla="*/ 7900352 w 7900352"/>
                <a:gd name="connsiteY2" fmla="*/ 736374 h 1404888"/>
                <a:gd name="connsiteX3" fmla="*/ 7893741 w 7900352"/>
                <a:gd name="connsiteY3" fmla="*/ 1396248 h 1404888"/>
                <a:gd name="connsiteX4" fmla="*/ 1 w 7900352"/>
                <a:gd name="connsiteY4" fmla="*/ 780035 h 1404888"/>
                <a:gd name="connsiteX0" fmla="*/ 1 w 7900352"/>
                <a:gd name="connsiteY0" fmla="*/ 818945 h 1405096"/>
                <a:gd name="connsiteX1" fmla="*/ 0 w 7900352"/>
                <a:gd name="connsiteY1" fmla="*/ 289129 h 1405096"/>
                <a:gd name="connsiteX2" fmla="*/ 7900352 w 7900352"/>
                <a:gd name="connsiteY2" fmla="*/ 736374 h 1405096"/>
                <a:gd name="connsiteX3" fmla="*/ 7893741 w 7900352"/>
                <a:gd name="connsiteY3" fmla="*/ 1396248 h 1405096"/>
                <a:gd name="connsiteX4" fmla="*/ 1 w 7900352"/>
                <a:gd name="connsiteY4" fmla="*/ 818945 h 1405096"/>
                <a:gd name="connsiteX0" fmla="*/ 1 w 7900352"/>
                <a:gd name="connsiteY0" fmla="*/ 848102 h 1434253"/>
                <a:gd name="connsiteX1" fmla="*/ 0 w 7900352"/>
                <a:gd name="connsiteY1" fmla="*/ 318286 h 1434253"/>
                <a:gd name="connsiteX2" fmla="*/ 7900352 w 7900352"/>
                <a:gd name="connsiteY2" fmla="*/ 765531 h 1434253"/>
                <a:gd name="connsiteX3" fmla="*/ 7893741 w 7900352"/>
                <a:gd name="connsiteY3" fmla="*/ 1425405 h 1434253"/>
                <a:gd name="connsiteX4" fmla="*/ 1 w 7900352"/>
                <a:gd name="connsiteY4" fmla="*/ 848102 h 1434253"/>
                <a:gd name="connsiteX0" fmla="*/ 1 w 7900352"/>
                <a:gd name="connsiteY0" fmla="*/ 835485 h 1421636"/>
                <a:gd name="connsiteX1" fmla="*/ 0 w 7900352"/>
                <a:gd name="connsiteY1" fmla="*/ 305669 h 1421636"/>
                <a:gd name="connsiteX2" fmla="*/ 7900352 w 7900352"/>
                <a:gd name="connsiteY2" fmla="*/ 752914 h 1421636"/>
                <a:gd name="connsiteX3" fmla="*/ 7893741 w 7900352"/>
                <a:gd name="connsiteY3" fmla="*/ 1412788 h 1421636"/>
                <a:gd name="connsiteX4" fmla="*/ 1 w 7900352"/>
                <a:gd name="connsiteY4" fmla="*/ 835485 h 142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0352" h="1421636">
                  <a:moveTo>
                    <a:pt x="1" y="835485"/>
                  </a:moveTo>
                  <a:cubicBezTo>
                    <a:pt x="1" y="694547"/>
                    <a:pt x="0" y="446607"/>
                    <a:pt x="0" y="305669"/>
                  </a:cubicBezTo>
                  <a:cubicBezTo>
                    <a:pt x="5458327" y="-513867"/>
                    <a:pt x="4856384" y="551722"/>
                    <a:pt x="7900352" y="752914"/>
                  </a:cubicBezTo>
                  <a:cubicBezTo>
                    <a:pt x="7900250" y="904778"/>
                    <a:pt x="7893843" y="1260924"/>
                    <a:pt x="7893741" y="1412788"/>
                  </a:cubicBezTo>
                  <a:cubicBezTo>
                    <a:pt x="6155670" y="1551388"/>
                    <a:pt x="4610742" y="3464"/>
                    <a:pt x="1" y="835485"/>
                  </a:cubicBezTo>
                  <a:close/>
                </a:path>
              </a:pathLst>
            </a:custGeom>
            <a:gradFill rotWithShape="1">
              <a:gsLst>
                <a:gs pos="50800">
                  <a:srgbClr val="737090"/>
                </a:gs>
                <a:gs pos="100000">
                  <a:srgbClr val="642D91"/>
                </a:gs>
                <a:gs pos="0">
                  <a:srgbClr val="BEB432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Vrije vorm 25"/>
            <p:cNvSpPr/>
            <p:nvPr userDrawn="1"/>
          </p:nvSpPr>
          <p:spPr>
            <a:xfrm>
              <a:off x="-10634" y="4507439"/>
              <a:ext cx="11353083" cy="871639"/>
            </a:xfrm>
            <a:custGeom>
              <a:avLst/>
              <a:gdLst>
                <a:gd name="connsiteX0" fmla="*/ 0 w 7474689"/>
                <a:gd name="connsiteY0" fmla="*/ 510362 h 510362"/>
                <a:gd name="connsiteX1" fmla="*/ 0 w 7474689"/>
                <a:gd name="connsiteY1" fmla="*/ 0 h 510362"/>
                <a:gd name="connsiteX2" fmla="*/ 7474689 w 7474689"/>
                <a:gd name="connsiteY2" fmla="*/ 340242 h 510362"/>
                <a:gd name="connsiteX3" fmla="*/ 0 w 7474689"/>
                <a:gd name="connsiteY3" fmla="*/ 510362 h 510362"/>
                <a:gd name="connsiteX0" fmla="*/ 0 w 7474689"/>
                <a:gd name="connsiteY0" fmla="*/ 614856 h 614856"/>
                <a:gd name="connsiteX1" fmla="*/ 0 w 7474689"/>
                <a:gd name="connsiteY1" fmla="*/ 104494 h 614856"/>
                <a:gd name="connsiteX2" fmla="*/ 7474689 w 7474689"/>
                <a:gd name="connsiteY2" fmla="*/ 444736 h 614856"/>
                <a:gd name="connsiteX3" fmla="*/ 0 w 7474689"/>
                <a:gd name="connsiteY3" fmla="*/ 614856 h 614856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0 w 7894047"/>
                <a:gd name="connsiteY0" fmla="*/ 590178 h 779981"/>
                <a:gd name="connsiteX1" fmla="*/ 0 w 7894047"/>
                <a:gd name="connsiteY1" fmla="*/ 79816 h 779981"/>
                <a:gd name="connsiteX2" fmla="*/ 7894047 w 7894047"/>
                <a:gd name="connsiteY2" fmla="*/ 779981 h 779981"/>
                <a:gd name="connsiteX3" fmla="*/ 0 w 7894047"/>
                <a:gd name="connsiteY3" fmla="*/ 590178 h 779981"/>
                <a:gd name="connsiteX0" fmla="*/ 0 w 7894047"/>
                <a:gd name="connsiteY0" fmla="*/ 690329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690329 h 880132"/>
                <a:gd name="connsiteX0" fmla="*/ 0 w 7894047"/>
                <a:gd name="connsiteY0" fmla="*/ 719512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719512 h 880132"/>
                <a:gd name="connsiteX0" fmla="*/ 0 w 7894047"/>
                <a:gd name="connsiteY0" fmla="*/ 719512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719512 h 880132"/>
                <a:gd name="connsiteX0" fmla="*/ 0 w 7894047"/>
                <a:gd name="connsiteY0" fmla="*/ 719512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719512 h 880132"/>
                <a:gd name="connsiteX0" fmla="*/ 0 w 7894047"/>
                <a:gd name="connsiteY0" fmla="*/ 719512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719512 h 880132"/>
                <a:gd name="connsiteX0" fmla="*/ 0 w 7894047"/>
                <a:gd name="connsiteY0" fmla="*/ 719512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719512 h 880132"/>
                <a:gd name="connsiteX0" fmla="*/ 0 w 7894047"/>
                <a:gd name="connsiteY0" fmla="*/ 728156 h 888776"/>
                <a:gd name="connsiteX1" fmla="*/ 0 w 7894047"/>
                <a:gd name="connsiteY1" fmla="*/ 188611 h 888776"/>
                <a:gd name="connsiteX2" fmla="*/ 7894047 w 7894047"/>
                <a:gd name="connsiteY2" fmla="*/ 888776 h 888776"/>
                <a:gd name="connsiteX3" fmla="*/ 0 w 7894047"/>
                <a:gd name="connsiteY3" fmla="*/ 728156 h 888776"/>
                <a:gd name="connsiteX0" fmla="*/ 0 w 7894047"/>
                <a:gd name="connsiteY0" fmla="*/ 677521 h 838141"/>
                <a:gd name="connsiteX1" fmla="*/ 0 w 7894047"/>
                <a:gd name="connsiteY1" fmla="*/ 137976 h 838141"/>
                <a:gd name="connsiteX2" fmla="*/ 7894047 w 7894047"/>
                <a:gd name="connsiteY2" fmla="*/ 838141 h 838141"/>
                <a:gd name="connsiteX3" fmla="*/ 0 w 7894047"/>
                <a:gd name="connsiteY3" fmla="*/ 677521 h 838141"/>
                <a:gd name="connsiteX0" fmla="*/ 0 w 7894047"/>
                <a:gd name="connsiteY0" fmla="*/ 612662 h 773282"/>
                <a:gd name="connsiteX1" fmla="*/ 0 w 7894047"/>
                <a:gd name="connsiteY1" fmla="*/ 73117 h 773282"/>
                <a:gd name="connsiteX2" fmla="*/ 7894047 w 7894047"/>
                <a:gd name="connsiteY2" fmla="*/ 773282 h 773282"/>
                <a:gd name="connsiteX3" fmla="*/ 0 w 7894047"/>
                <a:gd name="connsiteY3" fmla="*/ 612662 h 773282"/>
                <a:gd name="connsiteX0" fmla="*/ 0 w 7894047"/>
                <a:gd name="connsiteY0" fmla="*/ 734442 h 895062"/>
                <a:gd name="connsiteX1" fmla="*/ 0 w 7894047"/>
                <a:gd name="connsiteY1" fmla="*/ 194897 h 895062"/>
                <a:gd name="connsiteX2" fmla="*/ 7894047 w 7894047"/>
                <a:gd name="connsiteY2" fmla="*/ 895062 h 895062"/>
                <a:gd name="connsiteX3" fmla="*/ 0 w 7894047"/>
                <a:gd name="connsiteY3" fmla="*/ 734442 h 895062"/>
                <a:gd name="connsiteX0" fmla="*/ 13528 w 7907575"/>
                <a:gd name="connsiteY0" fmla="*/ 579587 h 740207"/>
                <a:gd name="connsiteX1" fmla="*/ 0 w 7907575"/>
                <a:gd name="connsiteY1" fmla="*/ 215140 h 740207"/>
                <a:gd name="connsiteX2" fmla="*/ 7907575 w 7907575"/>
                <a:gd name="connsiteY2" fmla="*/ 740207 h 740207"/>
                <a:gd name="connsiteX3" fmla="*/ 13528 w 7907575"/>
                <a:gd name="connsiteY3" fmla="*/ 579587 h 740207"/>
                <a:gd name="connsiteX0" fmla="*/ 0 w 7894047"/>
                <a:gd name="connsiteY0" fmla="*/ 470544 h 631164"/>
                <a:gd name="connsiteX1" fmla="*/ 135276 w 7894047"/>
                <a:gd name="connsiteY1" fmla="*/ 232557 h 631164"/>
                <a:gd name="connsiteX2" fmla="*/ 7894047 w 7894047"/>
                <a:gd name="connsiteY2" fmla="*/ 631164 h 631164"/>
                <a:gd name="connsiteX3" fmla="*/ 0 w 7894047"/>
                <a:gd name="connsiteY3" fmla="*/ 470544 h 631164"/>
                <a:gd name="connsiteX0" fmla="*/ 1 w 7894048"/>
                <a:gd name="connsiteY0" fmla="*/ 630757 h 791377"/>
                <a:gd name="connsiteX1" fmla="*/ 0 w 7894048"/>
                <a:gd name="connsiteY1" fmla="*/ 207944 h 791377"/>
                <a:gd name="connsiteX2" fmla="*/ 7894048 w 7894048"/>
                <a:gd name="connsiteY2" fmla="*/ 791377 h 791377"/>
                <a:gd name="connsiteX3" fmla="*/ 1 w 7894048"/>
                <a:gd name="connsiteY3" fmla="*/ 630757 h 791377"/>
                <a:gd name="connsiteX0" fmla="*/ 1 w 7894048"/>
                <a:gd name="connsiteY0" fmla="*/ 685679 h 846299"/>
                <a:gd name="connsiteX1" fmla="*/ 0 w 7894048"/>
                <a:gd name="connsiteY1" fmla="*/ 262866 h 846299"/>
                <a:gd name="connsiteX2" fmla="*/ 7894048 w 7894048"/>
                <a:gd name="connsiteY2" fmla="*/ 846299 h 846299"/>
                <a:gd name="connsiteX3" fmla="*/ 1 w 7894048"/>
                <a:gd name="connsiteY3" fmla="*/ 685679 h 846299"/>
                <a:gd name="connsiteX0" fmla="*/ 1 w 7894048"/>
                <a:gd name="connsiteY0" fmla="*/ 737743 h 898363"/>
                <a:gd name="connsiteX1" fmla="*/ 0 w 7894048"/>
                <a:gd name="connsiteY1" fmla="*/ 314930 h 898363"/>
                <a:gd name="connsiteX2" fmla="*/ 7894048 w 7894048"/>
                <a:gd name="connsiteY2" fmla="*/ 898363 h 898363"/>
                <a:gd name="connsiteX3" fmla="*/ 1 w 7894048"/>
                <a:gd name="connsiteY3" fmla="*/ 737743 h 898363"/>
                <a:gd name="connsiteX0" fmla="*/ 1 w 7894048"/>
                <a:gd name="connsiteY0" fmla="*/ 815172 h 975792"/>
                <a:gd name="connsiteX1" fmla="*/ 0 w 7894048"/>
                <a:gd name="connsiteY1" fmla="*/ 392359 h 975792"/>
                <a:gd name="connsiteX2" fmla="*/ 7894048 w 7894048"/>
                <a:gd name="connsiteY2" fmla="*/ 975792 h 975792"/>
                <a:gd name="connsiteX3" fmla="*/ 1 w 7894048"/>
                <a:gd name="connsiteY3" fmla="*/ 815172 h 975792"/>
                <a:gd name="connsiteX0" fmla="*/ 1 w 7894048"/>
                <a:gd name="connsiteY0" fmla="*/ 791107 h 951727"/>
                <a:gd name="connsiteX1" fmla="*/ 0 w 7894048"/>
                <a:gd name="connsiteY1" fmla="*/ 368294 h 951727"/>
                <a:gd name="connsiteX2" fmla="*/ 7894048 w 7894048"/>
                <a:gd name="connsiteY2" fmla="*/ 951727 h 951727"/>
                <a:gd name="connsiteX3" fmla="*/ 1 w 7894048"/>
                <a:gd name="connsiteY3" fmla="*/ 791107 h 951727"/>
                <a:gd name="connsiteX0" fmla="*/ 1 w 7894048"/>
                <a:gd name="connsiteY0" fmla="*/ 736232 h 896852"/>
                <a:gd name="connsiteX1" fmla="*/ 0 w 7894048"/>
                <a:gd name="connsiteY1" fmla="*/ 313419 h 896852"/>
                <a:gd name="connsiteX2" fmla="*/ 7894048 w 7894048"/>
                <a:gd name="connsiteY2" fmla="*/ 896852 h 896852"/>
                <a:gd name="connsiteX3" fmla="*/ 1 w 7894048"/>
                <a:gd name="connsiteY3" fmla="*/ 736232 h 896852"/>
                <a:gd name="connsiteX0" fmla="*/ 1 w 7894048"/>
                <a:gd name="connsiteY0" fmla="*/ 711019 h 871639"/>
                <a:gd name="connsiteX1" fmla="*/ 0 w 7894048"/>
                <a:gd name="connsiteY1" fmla="*/ 288206 h 871639"/>
                <a:gd name="connsiteX2" fmla="*/ 7894048 w 7894048"/>
                <a:gd name="connsiteY2" fmla="*/ 871639 h 871639"/>
                <a:gd name="connsiteX3" fmla="*/ 1 w 7894048"/>
                <a:gd name="connsiteY3" fmla="*/ 711019 h 87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94048" h="871639">
                  <a:moveTo>
                    <a:pt x="1" y="711019"/>
                  </a:moveTo>
                  <a:cubicBezTo>
                    <a:pt x="1" y="570081"/>
                    <a:pt x="0" y="429144"/>
                    <a:pt x="0" y="288206"/>
                  </a:cubicBezTo>
                  <a:cubicBezTo>
                    <a:pt x="4651359" y="-482691"/>
                    <a:pt x="5285087" y="495350"/>
                    <a:pt x="7894048" y="871639"/>
                  </a:cubicBezTo>
                  <a:cubicBezTo>
                    <a:pt x="6115534" y="792611"/>
                    <a:pt x="3886381" y="40338"/>
                    <a:pt x="1" y="711019"/>
                  </a:cubicBezTo>
                  <a:close/>
                </a:path>
              </a:pathLst>
            </a:custGeom>
            <a:gradFill rotWithShape="1">
              <a:gsLst>
                <a:gs pos="50800">
                  <a:srgbClr val="67496D"/>
                </a:gs>
                <a:gs pos="100000">
                  <a:srgbClr val="591755"/>
                </a:gs>
                <a:gs pos="0">
                  <a:srgbClr val="BEB432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29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beeld met diap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hthoek 12"/>
          <p:cNvSpPr/>
          <p:nvPr userDrawn="1"/>
        </p:nvSpPr>
        <p:spPr>
          <a:xfrm>
            <a:off x="-19455" y="0"/>
            <a:ext cx="1218843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kstvak 13"/>
          <p:cNvSpPr txBox="1"/>
          <p:nvPr userDrawn="1"/>
        </p:nvSpPr>
        <p:spPr>
          <a:xfrm>
            <a:off x="2450936" y="-89501"/>
            <a:ext cx="726790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0" b="1" i="0" u="none" strike="noStrike" kern="1200" cap="none" spc="-300" normalizeH="0" baseline="0" noProof="0">
                <a:ln>
                  <a:noFill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Arial"/>
                <a:ea typeface="+mn-ea"/>
                <a:cs typeface="+mn-cs"/>
              </a:rPr>
              <a:t>Think</a:t>
            </a:r>
          </a:p>
        </p:txBody>
      </p:sp>
      <p:sp>
        <p:nvSpPr>
          <p:cNvPr id="15" name="Tekstvak 14"/>
          <p:cNvSpPr txBox="1"/>
          <p:nvPr userDrawn="1"/>
        </p:nvSpPr>
        <p:spPr>
          <a:xfrm>
            <a:off x="2450936" y="2129946"/>
            <a:ext cx="726790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0" b="1" i="0" u="none" strike="noStrike" kern="1200" cap="none" spc="-300" normalizeH="0" baseline="0" noProof="0" dirty="0">
                <a:ln>
                  <a:noFill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Arial"/>
                <a:ea typeface="+mn-ea"/>
                <a:cs typeface="+mn-cs"/>
              </a:rPr>
              <a:t>Share</a:t>
            </a:r>
          </a:p>
        </p:txBody>
      </p:sp>
      <p:sp>
        <p:nvSpPr>
          <p:cNvPr id="27" name="Tekstvak 26"/>
          <p:cNvSpPr txBox="1"/>
          <p:nvPr userDrawn="1"/>
        </p:nvSpPr>
        <p:spPr>
          <a:xfrm>
            <a:off x="2450936" y="4406584"/>
            <a:ext cx="726790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0" b="1" i="0" u="none" strike="noStrike" kern="1200" cap="none" spc="-300" normalizeH="0" baseline="0" noProof="0" dirty="0">
                <a:ln>
                  <a:noFill/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Arial"/>
                <a:ea typeface="+mn-ea"/>
                <a:cs typeface="+mn-cs"/>
              </a:rPr>
              <a:t>Move</a:t>
            </a:r>
          </a:p>
        </p:txBody>
      </p:sp>
      <p:grpSp>
        <p:nvGrpSpPr>
          <p:cNvPr id="28" name="Groep 2"/>
          <p:cNvGrpSpPr/>
          <p:nvPr userDrawn="1"/>
        </p:nvGrpSpPr>
        <p:grpSpPr>
          <a:xfrm>
            <a:off x="-216524" y="561179"/>
            <a:ext cx="12602822" cy="5783407"/>
            <a:chOff x="-216524" y="566512"/>
            <a:chExt cx="12602822" cy="5416896"/>
          </a:xfrm>
        </p:grpSpPr>
        <p:cxnSp>
          <p:nvCxnSpPr>
            <p:cNvPr id="29" name="Rechte verbindingslijn 28"/>
            <p:cNvCxnSpPr/>
            <p:nvPr/>
          </p:nvCxnSpPr>
          <p:spPr>
            <a:xfrm>
              <a:off x="-216524" y="71693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Rechte verbindingslijn 29"/>
            <p:cNvCxnSpPr/>
            <p:nvPr/>
          </p:nvCxnSpPr>
          <p:spPr>
            <a:xfrm>
              <a:off x="-216524" y="87652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chte verbindingslijn 30"/>
            <p:cNvCxnSpPr/>
            <p:nvPr/>
          </p:nvCxnSpPr>
          <p:spPr>
            <a:xfrm>
              <a:off x="-216524" y="119570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echte verbindingslijn 31"/>
            <p:cNvCxnSpPr/>
            <p:nvPr/>
          </p:nvCxnSpPr>
          <p:spPr>
            <a:xfrm>
              <a:off x="-216524" y="151488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echte verbindingslijn 32"/>
            <p:cNvCxnSpPr/>
            <p:nvPr/>
          </p:nvCxnSpPr>
          <p:spPr>
            <a:xfrm>
              <a:off x="-216524" y="167447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echte verbindingslijn 33"/>
            <p:cNvCxnSpPr/>
            <p:nvPr/>
          </p:nvCxnSpPr>
          <p:spPr>
            <a:xfrm>
              <a:off x="-216524" y="183406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Rechte verbindingslijn 34"/>
            <p:cNvCxnSpPr/>
            <p:nvPr/>
          </p:nvCxnSpPr>
          <p:spPr>
            <a:xfrm>
              <a:off x="-216524" y="199365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Rechte verbindingslijn 35"/>
            <p:cNvCxnSpPr/>
            <p:nvPr/>
          </p:nvCxnSpPr>
          <p:spPr>
            <a:xfrm>
              <a:off x="-216524" y="215324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echte verbindingslijn 36"/>
            <p:cNvCxnSpPr/>
            <p:nvPr/>
          </p:nvCxnSpPr>
          <p:spPr>
            <a:xfrm>
              <a:off x="-216524" y="231283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chte verbindingslijn 37"/>
            <p:cNvCxnSpPr/>
            <p:nvPr/>
          </p:nvCxnSpPr>
          <p:spPr>
            <a:xfrm>
              <a:off x="-216524" y="247242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38"/>
            <p:cNvCxnSpPr/>
            <p:nvPr/>
          </p:nvCxnSpPr>
          <p:spPr>
            <a:xfrm>
              <a:off x="-216524" y="263201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hte verbindingslijn 39"/>
            <p:cNvCxnSpPr/>
            <p:nvPr/>
          </p:nvCxnSpPr>
          <p:spPr>
            <a:xfrm>
              <a:off x="-216524" y="279160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chte verbindingslijn 40"/>
            <p:cNvCxnSpPr/>
            <p:nvPr/>
          </p:nvCxnSpPr>
          <p:spPr>
            <a:xfrm>
              <a:off x="-216524" y="295119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Rechte verbindingslijn 41"/>
            <p:cNvCxnSpPr/>
            <p:nvPr/>
          </p:nvCxnSpPr>
          <p:spPr>
            <a:xfrm>
              <a:off x="-216524" y="311078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echte verbindingslijn 42"/>
            <p:cNvCxnSpPr/>
            <p:nvPr/>
          </p:nvCxnSpPr>
          <p:spPr>
            <a:xfrm>
              <a:off x="-216524" y="327037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Rechte verbindingslijn 43"/>
            <p:cNvCxnSpPr/>
            <p:nvPr/>
          </p:nvCxnSpPr>
          <p:spPr>
            <a:xfrm>
              <a:off x="-216524" y="342996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Rechte verbindingslijn 44"/>
            <p:cNvCxnSpPr/>
            <p:nvPr/>
          </p:nvCxnSpPr>
          <p:spPr>
            <a:xfrm>
              <a:off x="-216524" y="358955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Rechte verbindingslijn 45"/>
            <p:cNvCxnSpPr/>
            <p:nvPr/>
          </p:nvCxnSpPr>
          <p:spPr>
            <a:xfrm>
              <a:off x="-216524" y="374914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Rechte verbindingslijn 46"/>
            <p:cNvCxnSpPr/>
            <p:nvPr/>
          </p:nvCxnSpPr>
          <p:spPr>
            <a:xfrm>
              <a:off x="-216524" y="390873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Rechte verbindingslijn 47"/>
            <p:cNvCxnSpPr/>
            <p:nvPr/>
          </p:nvCxnSpPr>
          <p:spPr>
            <a:xfrm>
              <a:off x="-216524" y="406832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Rechte verbindingslijn 48"/>
            <p:cNvCxnSpPr/>
            <p:nvPr/>
          </p:nvCxnSpPr>
          <p:spPr>
            <a:xfrm>
              <a:off x="-216524" y="422791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Rechte verbindingslijn 49"/>
            <p:cNvCxnSpPr/>
            <p:nvPr/>
          </p:nvCxnSpPr>
          <p:spPr>
            <a:xfrm>
              <a:off x="-216524" y="438750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Rechte verbindingslijn 50"/>
            <p:cNvCxnSpPr/>
            <p:nvPr/>
          </p:nvCxnSpPr>
          <p:spPr>
            <a:xfrm>
              <a:off x="-216524" y="454709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Rechte verbindingslijn 51"/>
            <p:cNvCxnSpPr/>
            <p:nvPr/>
          </p:nvCxnSpPr>
          <p:spPr>
            <a:xfrm>
              <a:off x="-216524" y="486627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echte verbindingslijn 52"/>
            <p:cNvCxnSpPr/>
            <p:nvPr/>
          </p:nvCxnSpPr>
          <p:spPr>
            <a:xfrm>
              <a:off x="-216524" y="518545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Rechte verbindingslijn 53"/>
            <p:cNvCxnSpPr/>
            <p:nvPr/>
          </p:nvCxnSpPr>
          <p:spPr>
            <a:xfrm>
              <a:off x="-216524" y="534504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Rechte verbindingslijn 54"/>
            <p:cNvCxnSpPr/>
            <p:nvPr/>
          </p:nvCxnSpPr>
          <p:spPr>
            <a:xfrm>
              <a:off x="-216524" y="550463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Rechte verbindingslijn 55"/>
            <p:cNvCxnSpPr/>
            <p:nvPr/>
          </p:nvCxnSpPr>
          <p:spPr>
            <a:xfrm>
              <a:off x="-216524" y="566422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Rechte verbindingslijn 56"/>
            <p:cNvCxnSpPr/>
            <p:nvPr/>
          </p:nvCxnSpPr>
          <p:spPr>
            <a:xfrm>
              <a:off x="-216524" y="5983408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Rechte verbindingslijn 57"/>
            <p:cNvCxnSpPr/>
            <p:nvPr/>
          </p:nvCxnSpPr>
          <p:spPr>
            <a:xfrm>
              <a:off x="-216524" y="582381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Rechte verbindingslijn 58"/>
            <p:cNvCxnSpPr/>
            <p:nvPr/>
          </p:nvCxnSpPr>
          <p:spPr>
            <a:xfrm>
              <a:off x="-216524" y="135529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Rechte verbindingslijn 59"/>
            <p:cNvCxnSpPr/>
            <p:nvPr/>
          </p:nvCxnSpPr>
          <p:spPr>
            <a:xfrm>
              <a:off x="-216524" y="470668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Rechte verbindingslijn 60"/>
            <p:cNvCxnSpPr/>
            <p:nvPr/>
          </p:nvCxnSpPr>
          <p:spPr>
            <a:xfrm>
              <a:off x="-216524" y="502586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Rechte verbindingslijn 61"/>
            <p:cNvCxnSpPr/>
            <p:nvPr/>
          </p:nvCxnSpPr>
          <p:spPr>
            <a:xfrm>
              <a:off x="-216524" y="103611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Rechte verbindingslijn 62"/>
            <p:cNvCxnSpPr/>
            <p:nvPr/>
          </p:nvCxnSpPr>
          <p:spPr>
            <a:xfrm>
              <a:off x="-216524" y="566512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578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27" grpId="0"/>
      <p:bldP spid="27" grpId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749" y="289512"/>
            <a:ext cx="11634592" cy="89966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207786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2"/>
            <a:ext cx="12168042" cy="685799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8748" y="2077801"/>
            <a:ext cx="6263535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8881" tIns="143105" rIns="178881" bIns="14310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19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4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8748" y="2104756"/>
            <a:ext cx="6265088" cy="875413"/>
          </a:xfrm>
          <a:noFill/>
        </p:spPr>
        <p:txBody>
          <a:bodyPr lIns="146304" tIns="91440" rIns="146304" bIns="91440" anchor="t" anchorCtr="0"/>
          <a:lstStyle>
            <a:lvl1pPr>
              <a:defRPr sz="5281" spc="-98" baseline="0"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8748" y="3007120"/>
            <a:ext cx="6265088" cy="167704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49" baseline="0"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City | 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7771" y="6121376"/>
            <a:ext cx="1252707" cy="2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9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8751" y="1189181"/>
            <a:ext cx="11632280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57"/>
            </a:lvl2pPr>
            <a:lvl3pPr marL="223565" indent="0">
              <a:buNone/>
              <a:defRPr/>
            </a:lvl3pPr>
            <a:lvl4pPr marL="447129" indent="0">
              <a:buNone/>
              <a:defRPr/>
            </a:lvl4pPr>
            <a:lvl5pPr marL="6706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602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dia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hoek 56"/>
          <p:cNvSpPr/>
          <p:nvPr userDrawn="1"/>
        </p:nvSpPr>
        <p:spPr>
          <a:xfrm>
            <a:off x="7674356" y="-387386"/>
            <a:ext cx="4523994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algn="r" defTabSz="10870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EB0087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Titeldia</a:t>
            </a:r>
          </a:p>
        </p:txBody>
      </p:sp>
      <p:grpSp>
        <p:nvGrpSpPr>
          <p:cNvPr id="117" name="Groeperen 116"/>
          <p:cNvGrpSpPr/>
          <p:nvPr userDrawn="1"/>
        </p:nvGrpSpPr>
        <p:grpSpPr>
          <a:xfrm>
            <a:off x="0" y="5914349"/>
            <a:ext cx="12169775" cy="943651"/>
            <a:chOff x="0" y="5914349"/>
            <a:chExt cx="12169775" cy="943651"/>
          </a:xfrm>
        </p:grpSpPr>
        <p:sp>
          <p:nvSpPr>
            <p:cNvPr id="118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21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122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3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4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5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6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7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9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0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1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Tijdelijke aanduiding vo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314325" y="1628775"/>
            <a:ext cx="6130925" cy="165576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Hier de titel van jouw presentatie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5" hasCustomPrompt="1"/>
          </p:nvPr>
        </p:nvSpPr>
        <p:spPr>
          <a:xfrm>
            <a:off x="314325" y="3500438"/>
            <a:ext cx="6130925" cy="64928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Hier de ondertitel van jouw presentatie. Plaats een afbeelding op de achtergrond</a:t>
            </a:r>
          </a:p>
        </p:txBody>
      </p:sp>
    </p:spTree>
    <p:extLst>
      <p:ext uri="{BB962C8B-B14F-4D97-AF65-F5344CB8AC3E}">
        <p14:creationId xmlns:p14="http://schemas.microsoft.com/office/powerpoint/2010/main" val="410528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8751" y="1189181"/>
            <a:ext cx="11632280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57"/>
            </a:lvl2pPr>
            <a:lvl3pPr marL="223565" indent="0">
              <a:buNone/>
              <a:defRPr/>
            </a:lvl3pPr>
            <a:lvl4pPr marL="447129" indent="0">
              <a:buNone/>
              <a:defRPr/>
            </a:lvl4pPr>
            <a:lvl5pPr marL="6706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5724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8751" y="1189177"/>
            <a:ext cx="11632280" cy="2052030"/>
          </a:xfrm>
        </p:spPr>
        <p:txBody>
          <a:bodyPr>
            <a:spAutoFit/>
          </a:bodyPr>
          <a:lstStyle>
            <a:lvl1pPr>
              <a:defRPr sz="391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013907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8751" y="1189177"/>
            <a:ext cx="11632280" cy="2052030"/>
          </a:xfrm>
        </p:spPr>
        <p:txBody>
          <a:bodyPr>
            <a:spAutoFit/>
          </a:bodyPr>
          <a:lstStyle>
            <a:lvl1pPr>
              <a:defRPr sz="391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413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8753" y="1189175"/>
            <a:ext cx="5368743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1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57"/>
            </a:lvl2pPr>
            <a:lvl3pPr marL="226670" indent="0">
              <a:buNone/>
              <a:tabLst/>
              <a:defRPr sz="1957"/>
            </a:lvl3pPr>
            <a:lvl4pPr marL="450234" indent="0">
              <a:buNone/>
              <a:defRPr/>
            </a:lvl4pPr>
            <a:lvl5pPr marL="670694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32285" y="1189175"/>
            <a:ext cx="5368743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1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57"/>
            </a:lvl2pPr>
            <a:lvl3pPr marL="226670" indent="0">
              <a:buNone/>
              <a:tabLst/>
              <a:defRPr sz="1957"/>
            </a:lvl3pPr>
            <a:lvl4pPr marL="450234" indent="0">
              <a:buNone/>
              <a:defRPr/>
            </a:lvl4pPr>
            <a:lvl5pPr marL="670694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9938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8753" y="1189175"/>
            <a:ext cx="5368743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128"/>
            </a:lvl1pPr>
            <a:lvl2pPr marL="0" indent="0">
              <a:buNone/>
              <a:defRPr sz="1957"/>
            </a:lvl2pPr>
            <a:lvl3pPr marL="226670" indent="0">
              <a:buNone/>
              <a:tabLst/>
              <a:defRPr sz="1957"/>
            </a:lvl3pPr>
            <a:lvl4pPr marL="450234" indent="0">
              <a:buNone/>
              <a:defRPr/>
            </a:lvl4pPr>
            <a:lvl5pPr marL="670694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32285" y="1189175"/>
            <a:ext cx="5368743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198"/>
              </a:spcBef>
              <a:buClr>
                <a:schemeClr val="tx1"/>
              </a:buClr>
              <a:buFont typeface="Wingdings" pitchFamily="2" charset="2"/>
              <a:buNone/>
              <a:defRPr sz="3128"/>
            </a:lvl1pPr>
            <a:lvl2pPr marL="0" indent="0">
              <a:buNone/>
              <a:defRPr sz="1957"/>
            </a:lvl2pPr>
            <a:lvl3pPr marL="226670" indent="0">
              <a:buNone/>
              <a:tabLst/>
              <a:defRPr sz="1957"/>
            </a:lvl3pPr>
            <a:lvl4pPr marL="450234" indent="0">
              <a:buNone/>
              <a:defRPr/>
            </a:lvl4pPr>
            <a:lvl5pPr marL="670694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1675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8753" y="1189176"/>
            <a:ext cx="5368743" cy="2377940"/>
          </a:xfrm>
        </p:spPr>
        <p:txBody>
          <a:bodyPr wrap="square">
            <a:spAutoFit/>
          </a:bodyPr>
          <a:lstStyle>
            <a:lvl1pPr marL="281008" indent="-281008">
              <a:spcBef>
                <a:spcPts val="1198"/>
              </a:spcBef>
              <a:buClr>
                <a:schemeClr val="tx2"/>
              </a:buClr>
              <a:buFont typeface="Arial" pitchFamily="34" charset="0"/>
              <a:buChar char="•"/>
              <a:defRPr sz="31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19465" indent="-228058">
              <a:defRPr sz="2349"/>
            </a:lvl2pPr>
            <a:lvl3pPr marL="684173" indent="-164709">
              <a:tabLst/>
              <a:defRPr sz="1957"/>
            </a:lvl3pPr>
            <a:lvl4pPr marL="861551" indent="-177379">
              <a:defRPr/>
            </a:lvl4pPr>
            <a:lvl5pPr marL="1026259" indent="-16470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32285" y="1189176"/>
            <a:ext cx="5368743" cy="2377940"/>
          </a:xfrm>
        </p:spPr>
        <p:txBody>
          <a:bodyPr wrap="square">
            <a:spAutoFit/>
          </a:bodyPr>
          <a:lstStyle>
            <a:lvl1pPr marL="281008" indent="-281008">
              <a:spcBef>
                <a:spcPts val="1198"/>
              </a:spcBef>
              <a:buClr>
                <a:schemeClr val="tx2"/>
              </a:buClr>
              <a:buFont typeface="Arial" pitchFamily="34" charset="0"/>
              <a:buChar char="•"/>
              <a:defRPr sz="31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19465" indent="-228058">
              <a:defRPr sz="2349"/>
            </a:lvl2pPr>
            <a:lvl3pPr marL="684173" indent="-164709">
              <a:tabLst/>
              <a:defRPr sz="1957"/>
            </a:lvl3pPr>
            <a:lvl4pPr marL="861551" indent="-177379">
              <a:defRPr/>
            </a:lvl4pPr>
            <a:lvl5pPr marL="1026259" indent="-16470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9065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8753" y="1189176"/>
            <a:ext cx="5368743" cy="2377940"/>
          </a:xfrm>
        </p:spPr>
        <p:txBody>
          <a:bodyPr wrap="square">
            <a:spAutoFit/>
          </a:bodyPr>
          <a:lstStyle>
            <a:lvl1pPr marL="281008" indent="-281008">
              <a:spcBef>
                <a:spcPts val="1198"/>
              </a:spcBef>
              <a:buClr>
                <a:schemeClr val="tx1"/>
              </a:buClr>
              <a:buFont typeface="Arial" pitchFamily="34" charset="0"/>
              <a:buChar char="•"/>
              <a:defRPr sz="3128"/>
            </a:lvl1pPr>
            <a:lvl2pPr marL="519465" indent="-228058">
              <a:defRPr sz="2349"/>
            </a:lvl2pPr>
            <a:lvl3pPr marL="684173" indent="-164709">
              <a:tabLst/>
              <a:defRPr sz="1957"/>
            </a:lvl3pPr>
            <a:lvl4pPr marL="861551" indent="-177379">
              <a:defRPr/>
            </a:lvl4pPr>
            <a:lvl5pPr marL="1026259" indent="-16470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32285" y="1189176"/>
            <a:ext cx="5368743" cy="2377940"/>
          </a:xfrm>
        </p:spPr>
        <p:txBody>
          <a:bodyPr wrap="square">
            <a:spAutoFit/>
          </a:bodyPr>
          <a:lstStyle>
            <a:lvl1pPr marL="281008" indent="-281008">
              <a:spcBef>
                <a:spcPts val="1198"/>
              </a:spcBef>
              <a:buClr>
                <a:schemeClr val="tx1"/>
              </a:buClr>
              <a:buFont typeface="Arial" pitchFamily="34" charset="0"/>
              <a:buChar char="•"/>
              <a:defRPr sz="3128"/>
            </a:lvl1pPr>
            <a:lvl2pPr marL="519465" indent="-228058">
              <a:defRPr sz="2349"/>
            </a:lvl2pPr>
            <a:lvl3pPr marL="684173" indent="-164709">
              <a:tabLst/>
              <a:defRPr sz="1957"/>
            </a:lvl3pPr>
            <a:lvl4pPr marL="861551" indent="-177379">
              <a:defRPr/>
            </a:lvl4pPr>
            <a:lvl5pPr marL="1026259" indent="-16470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1283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4533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749" y="1186359"/>
            <a:ext cx="9841144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39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8752" y="3877277"/>
            <a:ext cx="9842699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28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08890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749" y="1186359"/>
            <a:ext cx="9841144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39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920065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ub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7" name="Groeperen 116"/>
          <p:cNvGrpSpPr/>
          <p:nvPr userDrawn="1"/>
        </p:nvGrpSpPr>
        <p:grpSpPr>
          <a:xfrm>
            <a:off x="0" y="5914349"/>
            <a:ext cx="12169775" cy="943651"/>
            <a:chOff x="0" y="5914349"/>
            <a:chExt cx="12169775" cy="943651"/>
          </a:xfrm>
        </p:grpSpPr>
        <p:sp>
          <p:nvSpPr>
            <p:cNvPr id="118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21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122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3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4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5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6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7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9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0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1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68" name="Rechthoek 67"/>
          <p:cNvSpPr/>
          <p:nvPr userDrawn="1"/>
        </p:nvSpPr>
        <p:spPr>
          <a:xfrm>
            <a:off x="0" y="1250845"/>
            <a:ext cx="12168981" cy="4927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0" name="Groeperen 69"/>
          <p:cNvGrpSpPr/>
          <p:nvPr userDrawn="1"/>
        </p:nvGrpSpPr>
        <p:grpSpPr>
          <a:xfrm>
            <a:off x="-19455" y="5941893"/>
            <a:ext cx="12189230" cy="943651"/>
            <a:chOff x="0" y="5914349"/>
            <a:chExt cx="12169775" cy="943651"/>
          </a:xfrm>
        </p:grpSpPr>
        <p:sp>
          <p:nvSpPr>
            <p:cNvPr id="71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4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75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6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7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0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1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2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3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4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5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6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Tijdelijke aanduiding voor tekst 19"/>
          <p:cNvSpPr>
            <a:spLocks noGrp="1"/>
          </p:cNvSpPr>
          <p:nvPr>
            <p:ph type="body" sz="quarter" idx="11" hasCustomPrompt="1"/>
          </p:nvPr>
        </p:nvSpPr>
        <p:spPr>
          <a:xfrm>
            <a:off x="370681" y="2564904"/>
            <a:ext cx="11428412" cy="1080121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100000"/>
              </a:lnSpc>
              <a:defRPr lang="nl-NL" sz="6000" b="1" kern="1200" cap="all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algn="ctr">
              <a:defRPr lang="nl-NL" sz="60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4pPr algn="ctr">
              <a:lnSpc>
                <a:spcPct val="100000"/>
              </a:lnSpc>
              <a:defRPr lang="nl-NL" sz="6000" b="1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37" name="Tijdelijke aanduiding voor tekst 19"/>
          <p:cNvSpPr>
            <a:spLocks noGrp="1"/>
          </p:cNvSpPr>
          <p:nvPr>
            <p:ph type="body" sz="quarter" idx="12" hasCustomPrompt="1"/>
          </p:nvPr>
        </p:nvSpPr>
        <p:spPr>
          <a:xfrm>
            <a:off x="370681" y="3501007"/>
            <a:ext cx="11428412" cy="1080121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100000"/>
              </a:lnSpc>
              <a:defRPr lang="nl-NL" sz="6000" b="0" i="0" kern="1200" cap="none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algn="ctr">
              <a:defRPr lang="nl-NL" sz="60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4pPr algn="ctr">
              <a:lnSpc>
                <a:spcPct val="100000"/>
              </a:lnSpc>
              <a:defRPr lang="nl-NL" sz="6000" b="1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</a:lstStyle>
          <a:p>
            <a:pPr lvl="0"/>
            <a:r>
              <a:rPr lang="nl-NL" dirty="0"/>
              <a:t>subtitel</a:t>
            </a:r>
          </a:p>
        </p:txBody>
      </p:sp>
    </p:spTree>
    <p:extLst>
      <p:ext uri="{BB962C8B-B14F-4D97-AF65-F5344CB8AC3E}">
        <p14:creationId xmlns:p14="http://schemas.microsoft.com/office/powerpoint/2010/main" val="352037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751" y="2084176"/>
            <a:ext cx="11632280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39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52673712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751" y="2084176"/>
            <a:ext cx="11632280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39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10727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751" y="2084176"/>
            <a:ext cx="11632280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39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565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751" y="2084176"/>
            <a:ext cx="11632280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39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45189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403649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366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131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538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69775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19" tIns="45619" rIns="45619" bIns="45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1932" fontAlgn="base">
              <a:spcBef>
                <a:spcPct val="0"/>
              </a:spcBef>
              <a:spcAft>
                <a:spcPct val="0"/>
              </a:spcAft>
            </a:pPr>
            <a:endParaRPr lang="en-US" sz="176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8748" y="1197326"/>
            <a:ext cx="11632279" cy="1956973"/>
          </a:xfrm>
        </p:spPr>
        <p:txBody>
          <a:bodyPr/>
          <a:lstStyle>
            <a:lvl1pPr marL="0" indent="0">
              <a:buNone/>
              <a:defRPr sz="32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892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172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661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2784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9950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8751" y="1189179"/>
            <a:ext cx="11632280" cy="2396047"/>
          </a:xfrm>
          <a:prstGeom prst="rect">
            <a:avLst/>
          </a:prstGeom>
        </p:spPr>
        <p:txBody>
          <a:bodyPr/>
          <a:lstStyle>
            <a:lvl1pPr marL="284113" indent="-284113">
              <a:buClr>
                <a:schemeClr val="tx1"/>
              </a:buClr>
              <a:buSzPct val="90000"/>
              <a:buFont typeface="Arial" pitchFamily="34" charset="0"/>
              <a:buChar char="•"/>
              <a:defRPr sz="352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58912" indent="-274799">
              <a:buClr>
                <a:schemeClr val="tx1"/>
              </a:buClr>
              <a:buSzPct val="90000"/>
              <a:buFont typeface="Arial" pitchFamily="34" charset="0"/>
              <a:buChar char="•"/>
              <a:defRPr sz="31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3025" indent="-284113">
              <a:buClr>
                <a:schemeClr val="tx1"/>
              </a:buClr>
              <a:buSzPct val="90000"/>
              <a:buFont typeface="Arial" pitchFamily="34" charset="0"/>
              <a:buChar char="•"/>
              <a:defRPr sz="274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6589" indent="-223565">
              <a:buClr>
                <a:schemeClr val="tx1"/>
              </a:buClr>
              <a:buSzPct val="90000"/>
              <a:buFont typeface="Arial" pitchFamily="34" charset="0"/>
              <a:buChar char="•"/>
              <a:defRPr sz="23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0152" indent="-223565">
              <a:buClr>
                <a:schemeClr val="tx1"/>
              </a:buClr>
              <a:buSzPct val="90000"/>
              <a:buFont typeface="Arial" pitchFamily="34" charset="0"/>
              <a:buChar char="•"/>
              <a:defRPr sz="195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77"/>
            <a:ext cx="12169776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1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85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ub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7" name="Groeperen 116"/>
          <p:cNvGrpSpPr/>
          <p:nvPr userDrawn="1"/>
        </p:nvGrpSpPr>
        <p:grpSpPr>
          <a:xfrm>
            <a:off x="0" y="5914349"/>
            <a:ext cx="12169775" cy="943651"/>
            <a:chOff x="0" y="5914349"/>
            <a:chExt cx="12169775" cy="943651"/>
          </a:xfrm>
        </p:grpSpPr>
        <p:sp>
          <p:nvSpPr>
            <p:cNvPr id="118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21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122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3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4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5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6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7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9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0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1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68" name="Rechthoek 67"/>
          <p:cNvSpPr/>
          <p:nvPr userDrawn="1"/>
        </p:nvSpPr>
        <p:spPr>
          <a:xfrm>
            <a:off x="0" y="1250845"/>
            <a:ext cx="12168981" cy="4927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0" name="Groeperen 69"/>
          <p:cNvGrpSpPr/>
          <p:nvPr userDrawn="1"/>
        </p:nvGrpSpPr>
        <p:grpSpPr>
          <a:xfrm>
            <a:off x="-19455" y="5941893"/>
            <a:ext cx="12189230" cy="943651"/>
            <a:chOff x="0" y="5914349"/>
            <a:chExt cx="12169775" cy="943651"/>
          </a:xfrm>
        </p:grpSpPr>
        <p:sp>
          <p:nvSpPr>
            <p:cNvPr id="71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4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75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6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7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0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1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2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3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4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5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6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Tijdelijke aanduiding voor tekst 19"/>
          <p:cNvSpPr>
            <a:spLocks noGrp="1"/>
          </p:cNvSpPr>
          <p:nvPr>
            <p:ph type="body" sz="quarter" idx="11" hasCustomPrompt="1"/>
          </p:nvPr>
        </p:nvSpPr>
        <p:spPr>
          <a:xfrm>
            <a:off x="370681" y="2564904"/>
            <a:ext cx="11428412" cy="1080121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100000"/>
              </a:lnSpc>
              <a:defRPr lang="nl-NL" sz="6000" b="1" kern="1200" cap="all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algn="ctr">
              <a:defRPr lang="nl-NL" sz="60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4pPr algn="ctr">
              <a:lnSpc>
                <a:spcPct val="100000"/>
              </a:lnSpc>
              <a:defRPr lang="nl-NL" sz="6000" b="1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</a:lstStyle>
          <a:p>
            <a:pPr lvl="0"/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05651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44" t="1853" r="1090"/>
          <a:stretch/>
        </p:blipFill>
        <p:spPr>
          <a:xfrm flipH="1">
            <a:off x="0" y="2"/>
            <a:ext cx="12168042" cy="685799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5578" y="2084173"/>
            <a:ext cx="6266705" cy="3491849"/>
          </a:xfrm>
          <a:prstGeom prst="rect">
            <a:avLst/>
          </a:prstGeom>
          <a:solidFill>
            <a:srgbClr val="002050">
              <a:alpha val="8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8632" tIns="142906" rIns="178632" bIns="14290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081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45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8813" y="2084173"/>
            <a:ext cx="6263472" cy="1793104"/>
          </a:xfrm>
          <a:noFill/>
        </p:spPr>
        <p:txBody>
          <a:bodyPr lIns="146304" tIns="91440" rIns="146304" bIns="91440" anchor="t" anchorCtr="0"/>
          <a:lstStyle>
            <a:lvl1pPr>
              <a:defRPr sz="5274" spc="-98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195" y="3877260"/>
            <a:ext cx="6265088" cy="169876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25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447395" y="470071"/>
            <a:ext cx="2056902" cy="393703"/>
          </a:xfrm>
          <a:prstGeom prst="rect">
            <a:avLst/>
          </a:prstGeom>
          <a:noFill/>
          <a:ln w="6350" cap="sq">
            <a:solidFill>
              <a:srgbClr val="525252"/>
            </a:solidFill>
            <a:prstDash val="sysDash"/>
            <a:beve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081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3939">
                      <a:srgbClr val="525252"/>
                    </a:gs>
                    <a:gs pos="80808">
                      <a:srgbClr val="525252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Product logo</a:t>
            </a: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447395" y="863775"/>
            <a:ext cx="2056902" cy="271689"/>
          </a:xfrm>
          <a:prstGeom prst="rect">
            <a:avLst/>
          </a:prstGeom>
          <a:noFill/>
          <a:ln w="6350" cap="sq">
            <a:noFill/>
            <a:prstDash val="sysDot"/>
            <a:beve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081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6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3939">
                      <a:srgbClr val="525252"/>
                    </a:gs>
                    <a:gs pos="80808">
                      <a:srgbClr val="525252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Update on slide master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5901" y="6029315"/>
            <a:ext cx="1665746" cy="35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4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8813" y="2084187"/>
            <a:ext cx="8947844" cy="1793090"/>
          </a:xfrm>
          <a:noFill/>
        </p:spPr>
        <p:txBody>
          <a:bodyPr lIns="146304" tIns="91440" rIns="146304" bIns="91440" anchor="t" anchorCtr="0"/>
          <a:lstStyle>
            <a:lvl1pPr>
              <a:defRPr sz="527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8812" y="3878574"/>
            <a:ext cx="7158264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2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7397" y="6029315"/>
            <a:ext cx="1670839" cy="35862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447395" y="470071"/>
            <a:ext cx="2056902" cy="393703"/>
          </a:xfrm>
          <a:prstGeom prst="rect">
            <a:avLst/>
          </a:prstGeom>
          <a:noFill/>
          <a:ln w="6350" cap="sq">
            <a:solidFill>
              <a:schemeClr val="tx1"/>
            </a:solidFill>
            <a:prstDash val="sysDash"/>
            <a:beve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081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1515">
                      <a:srgbClr val="FFFFFF"/>
                    </a:gs>
                    <a:gs pos="43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Product logo</a:t>
            </a: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447395" y="863775"/>
            <a:ext cx="2056902" cy="271689"/>
          </a:xfrm>
          <a:prstGeom prst="rect">
            <a:avLst/>
          </a:prstGeom>
          <a:noFill/>
          <a:ln w="6350" cap="sq">
            <a:noFill/>
            <a:prstDash val="sysDot"/>
            <a:beve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081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6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1515">
                      <a:srgbClr val="FFFFFF"/>
                    </a:gs>
                    <a:gs pos="43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Update on slide master</a:t>
            </a:r>
          </a:p>
        </p:txBody>
      </p:sp>
    </p:spTree>
    <p:extLst>
      <p:ext uri="{BB962C8B-B14F-4D97-AF65-F5344CB8AC3E}">
        <p14:creationId xmlns:p14="http://schemas.microsoft.com/office/powerpoint/2010/main" val="35295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8748" y="1189180"/>
            <a:ext cx="11632280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53"/>
            </a:lvl2pPr>
            <a:lvl3pPr marL="223291" indent="0">
              <a:buNone/>
              <a:defRPr/>
            </a:lvl3pPr>
            <a:lvl4pPr marL="446581" indent="0">
              <a:buNone/>
              <a:defRPr/>
            </a:lvl4pPr>
            <a:lvl5pPr marL="66987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2252199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8748" y="1189180"/>
            <a:ext cx="11632280" cy="1985641"/>
          </a:xfrm>
        </p:spPr>
        <p:txBody>
          <a:bodyPr>
            <a:spAutoFit/>
          </a:bodyPr>
          <a:lstStyle>
            <a:lvl1pPr>
              <a:defRPr sz="351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3739703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8750" y="1189175"/>
            <a:ext cx="5368743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196"/>
              </a:spcBef>
              <a:buClr>
                <a:schemeClr val="tx1"/>
              </a:buClr>
              <a:buFont typeface="Wingdings" pitchFamily="2" charset="2"/>
              <a:buNone/>
              <a:defRPr sz="3125"/>
            </a:lvl1pPr>
            <a:lvl2pPr marL="0" indent="0">
              <a:buNone/>
              <a:defRPr sz="1953"/>
            </a:lvl2pPr>
            <a:lvl3pPr marL="226392" indent="0">
              <a:buNone/>
              <a:tabLst/>
              <a:defRPr sz="1953"/>
            </a:lvl3pPr>
            <a:lvl4pPr marL="449683" indent="0">
              <a:buNone/>
              <a:defRPr/>
            </a:lvl4pPr>
            <a:lvl5pPr marL="669872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32286" y="1189175"/>
            <a:ext cx="5368743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196"/>
              </a:spcBef>
              <a:buClr>
                <a:schemeClr val="tx1"/>
              </a:buClr>
              <a:buFont typeface="Wingdings" pitchFamily="2" charset="2"/>
              <a:buNone/>
              <a:defRPr sz="3125"/>
            </a:lvl1pPr>
            <a:lvl2pPr marL="0" indent="0">
              <a:buNone/>
              <a:defRPr sz="1953"/>
            </a:lvl2pPr>
            <a:lvl3pPr marL="226392" indent="0">
              <a:buNone/>
              <a:tabLst/>
              <a:defRPr sz="1953"/>
            </a:lvl3pPr>
            <a:lvl4pPr marL="449683" indent="0">
              <a:buNone/>
              <a:defRPr/>
            </a:lvl4pPr>
            <a:lvl5pPr marL="669872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0727584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8750" y="1189176"/>
            <a:ext cx="5368743" cy="2377940"/>
          </a:xfrm>
        </p:spPr>
        <p:txBody>
          <a:bodyPr wrap="square">
            <a:spAutoFit/>
          </a:bodyPr>
          <a:lstStyle>
            <a:lvl1pPr marL="280664" indent="-280664">
              <a:spcBef>
                <a:spcPts val="1196"/>
              </a:spcBef>
              <a:buClr>
                <a:schemeClr val="tx1"/>
              </a:buClr>
              <a:buFont typeface="Arial" pitchFamily="34" charset="0"/>
              <a:buChar char="•"/>
              <a:defRPr sz="3125"/>
            </a:lvl1pPr>
            <a:lvl2pPr marL="518829" indent="-227779">
              <a:defRPr sz="2345"/>
            </a:lvl2pPr>
            <a:lvl3pPr marL="683337" indent="-164507">
              <a:tabLst/>
              <a:defRPr sz="1953"/>
            </a:lvl3pPr>
            <a:lvl4pPr marL="860497" indent="-177162">
              <a:defRPr/>
            </a:lvl4pPr>
            <a:lvl5pPr marL="1025004" indent="-164507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32286" y="1189176"/>
            <a:ext cx="5368743" cy="2377940"/>
          </a:xfrm>
        </p:spPr>
        <p:txBody>
          <a:bodyPr wrap="square">
            <a:spAutoFit/>
          </a:bodyPr>
          <a:lstStyle>
            <a:lvl1pPr marL="280664" indent="-280664">
              <a:spcBef>
                <a:spcPts val="1196"/>
              </a:spcBef>
              <a:buClr>
                <a:schemeClr val="tx1"/>
              </a:buClr>
              <a:buFont typeface="Arial" pitchFamily="34" charset="0"/>
              <a:buChar char="•"/>
              <a:defRPr sz="3125"/>
            </a:lvl1pPr>
            <a:lvl2pPr marL="518829" indent="-227779">
              <a:defRPr sz="2345"/>
            </a:lvl2pPr>
            <a:lvl3pPr marL="683337" indent="-164507">
              <a:tabLst/>
              <a:defRPr sz="1953"/>
            </a:lvl3pPr>
            <a:lvl4pPr marL="860497" indent="-177162">
              <a:defRPr/>
            </a:lvl4pPr>
            <a:lvl5pPr marL="1025004" indent="-164507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430372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2538654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749" y="1186359"/>
            <a:ext cx="9841144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3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8749" y="3877279"/>
            <a:ext cx="9842699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1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2518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749" y="1186359"/>
            <a:ext cx="9841144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32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66499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748" y="2084175"/>
            <a:ext cx="11632280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3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3138203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flopend beeld met tekst en illustratie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 userDrawn="1"/>
        </p:nvSpPr>
        <p:spPr>
          <a:xfrm>
            <a:off x="4208592" y="3974887"/>
            <a:ext cx="3734231" cy="25275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hthoek 12"/>
          <p:cNvSpPr/>
          <p:nvPr userDrawn="1"/>
        </p:nvSpPr>
        <p:spPr>
          <a:xfrm>
            <a:off x="303605" y="3974887"/>
            <a:ext cx="3734231" cy="25275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1"/>
          </p:nvPr>
        </p:nvSpPr>
        <p:spPr>
          <a:xfrm>
            <a:off x="508000" y="4130852"/>
            <a:ext cx="3368675" cy="223996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/>
          <a:lstStyle/>
          <a:p>
            <a:endParaRPr lang="nl-NL" dirty="0"/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14" hasCustomPrompt="1"/>
          </p:nvPr>
        </p:nvSpPr>
        <p:spPr>
          <a:xfrm>
            <a:off x="303213" y="307975"/>
            <a:ext cx="11542712" cy="369888"/>
          </a:xfrm>
          <a:prstGeom prst="rect">
            <a:avLst/>
          </a:prstGeom>
        </p:spPr>
        <p:txBody>
          <a:bodyPr vert="horz"/>
          <a:lstStyle>
            <a:lvl1pPr>
              <a:defRPr lang="nl-NL" sz="18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te bewerken &amp; voeg dia-achtergrond beeld toe</a:t>
            </a:r>
          </a:p>
        </p:txBody>
      </p:sp>
      <p:sp>
        <p:nvSpPr>
          <p:cNvPr id="18" name="Tijdelijke aanduiding voor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4418536" y="4130852"/>
            <a:ext cx="3328464" cy="339198"/>
          </a:xfrm>
          <a:prstGeom prst="rect">
            <a:avLst/>
          </a:prstGeom>
        </p:spPr>
        <p:txBody>
          <a:bodyPr wrap="none"/>
          <a:lstStyle>
            <a:lvl1pPr>
              <a:defRPr sz="2000" b="1" i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Kop 20pt</a:t>
            </a:r>
          </a:p>
        </p:txBody>
      </p:sp>
      <p:sp>
        <p:nvSpPr>
          <p:cNvPr id="19" name="Tijdelijke aanduiding voor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4418013" y="4653136"/>
            <a:ext cx="3328987" cy="17176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tekst te bewerken</a:t>
            </a:r>
          </a:p>
        </p:txBody>
      </p:sp>
    </p:spTree>
    <p:extLst>
      <p:ext uri="{BB962C8B-B14F-4D97-AF65-F5344CB8AC3E}">
        <p14:creationId xmlns:p14="http://schemas.microsoft.com/office/powerpoint/2010/main" val="173678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5" grpId="0" animBg="1"/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748" y="2084175"/>
            <a:ext cx="11632280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3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451335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748" y="2084175"/>
            <a:ext cx="11632280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3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25111864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748" y="2084175"/>
            <a:ext cx="11632280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3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7389508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750" y="1217195"/>
            <a:ext cx="5368743" cy="1973570"/>
          </a:xfrm>
        </p:spPr>
        <p:txBody>
          <a:bodyPr>
            <a:spAutoFit/>
          </a:bodyPr>
          <a:lstStyle>
            <a:lvl1pPr>
              <a:defRPr sz="6446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86441" y="0"/>
            <a:ext cx="608333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2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1147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477650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321271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4411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272158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12169775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556" tIns="45556" rIns="45556" bIns="455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08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59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8749" y="1197325"/>
            <a:ext cx="11632279" cy="1956973"/>
          </a:xfrm>
        </p:spPr>
        <p:txBody>
          <a:bodyPr/>
          <a:lstStyle>
            <a:lvl1pPr marL="0" indent="0">
              <a:buNone/>
              <a:defRPr sz="3223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850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102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564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2658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71163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8751" y="6170062"/>
            <a:ext cx="11602143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8632" tIns="142906" rIns="178632" bIns="14290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063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383" y="3083656"/>
            <a:ext cx="3217984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9053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Aflopend beeld met tekst en illustratie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303605" y="3974887"/>
            <a:ext cx="7639218" cy="25275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14" hasCustomPrompt="1"/>
          </p:nvPr>
        </p:nvSpPr>
        <p:spPr>
          <a:xfrm>
            <a:off x="303213" y="307975"/>
            <a:ext cx="11542712" cy="369888"/>
          </a:xfrm>
          <a:prstGeom prst="rect">
            <a:avLst/>
          </a:prstGeom>
        </p:spPr>
        <p:txBody>
          <a:bodyPr vert="horz"/>
          <a:lstStyle>
            <a:lvl1pPr>
              <a:defRPr lang="nl-NL" sz="18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te bewerken &amp; voeg dia-achtergrond beeld toe</a:t>
            </a:r>
          </a:p>
        </p:txBody>
      </p:sp>
      <p:sp>
        <p:nvSpPr>
          <p:cNvPr id="18" name="Tijdelijke aanduiding voor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468786" y="4130852"/>
            <a:ext cx="7343662" cy="339198"/>
          </a:xfrm>
          <a:prstGeom prst="rect">
            <a:avLst/>
          </a:prstGeom>
        </p:spPr>
        <p:txBody>
          <a:bodyPr wrap="none"/>
          <a:lstStyle>
            <a:lvl1pPr>
              <a:defRPr sz="2000" b="1" i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Kop 20pt</a:t>
            </a:r>
          </a:p>
        </p:txBody>
      </p:sp>
      <p:sp>
        <p:nvSpPr>
          <p:cNvPr id="19" name="Tijdelijke aanduiding voor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468263" y="4653136"/>
            <a:ext cx="7344816" cy="17176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tekst te bewerken</a:t>
            </a:r>
          </a:p>
        </p:txBody>
      </p:sp>
    </p:spTree>
    <p:extLst>
      <p:ext uri="{BB962C8B-B14F-4D97-AF65-F5344CB8AC3E}">
        <p14:creationId xmlns:p14="http://schemas.microsoft.com/office/powerpoint/2010/main" val="59615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8748" y="1189180"/>
            <a:ext cx="11632280" cy="2396047"/>
          </a:xfrm>
          <a:prstGeom prst="rect">
            <a:avLst/>
          </a:prstGeom>
        </p:spPr>
        <p:txBody>
          <a:bodyPr/>
          <a:lstStyle>
            <a:lvl1pPr marL="283765" indent="-283765">
              <a:buClr>
                <a:schemeClr val="tx1"/>
              </a:buClr>
              <a:buSzPct val="90000"/>
              <a:buFont typeface="Arial" pitchFamily="34" charset="0"/>
              <a:buChar char="•"/>
              <a:defRPr sz="351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58226" indent="-274462">
              <a:buClr>
                <a:schemeClr val="tx1"/>
              </a:buClr>
              <a:buSzPct val="90000"/>
              <a:buFont typeface="Arial" pitchFamily="34" charset="0"/>
              <a:buChar char="•"/>
              <a:defRPr sz="312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1992" indent="-283765">
              <a:buClr>
                <a:schemeClr val="tx1"/>
              </a:buClr>
              <a:buSzPct val="90000"/>
              <a:buFont typeface="Arial" pitchFamily="34" charset="0"/>
              <a:buChar char="•"/>
              <a:defRPr sz="27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5283" indent="-223291">
              <a:buClr>
                <a:schemeClr val="tx1"/>
              </a:buClr>
              <a:buSzPct val="90000"/>
              <a:buFont typeface="Arial" pitchFamily="34" charset="0"/>
              <a:buChar char="•"/>
              <a:defRPr sz="23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88573" indent="-223291">
              <a:buClr>
                <a:schemeClr val="tx1"/>
              </a:buClr>
              <a:buSzPct val="90000"/>
              <a:buFont typeface="Arial" pitchFamily="34" charset="0"/>
              <a:buChar char="•"/>
              <a:defRPr sz="19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9"/>
            <a:ext cx="12169776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13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94915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164" y="2109542"/>
            <a:ext cx="10221787" cy="997196"/>
          </a:xfrm>
        </p:spPr>
        <p:txBody>
          <a:bodyPr anchor="b" anchorCtr="0"/>
          <a:lstStyle>
            <a:lvl1pPr>
              <a:defRPr sz="7187" spc="-150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7164" y="3425825"/>
            <a:ext cx="10221787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90854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8302" y="2819605"/>
            <a:ext cx="11131588" cy="1218795"/>
          </a:xfrm>
        </p:spPr>
        <p:txBody>
          <a:bodyPr anchor="b" anchorCtr="0"/>
          <a:lstStyle>
            <a:lvl1pPr>
              <a:defRPr sz="8784" spc="-29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533503300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18" y="4343402"/>
            <a:ext cx="10221786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594" kern="1200" spc="-7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6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5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8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4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0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27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1618" y="2739678"/>
            <a:ext cx="10229712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583" b="0" kern="1200" cap="none" spc="-399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1617" y="1447800"/>
            <a:ext cx="10221787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6588" spc="-1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917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8302" y="1447799"/>
            <a:ext cx="1113158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396"/>
              </a:spcBef>
              <a:buNone/>
              <a:defRPr sz="3993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996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231358" indent="0">
              <a:buNone/>
              <a:defRPr sz="1996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456377" indent="0">
              <a:buNone/>
              <a:defRPr sz="1996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692489" indent="0">
              <a:buNone/>
              <a:defRPr sz="1996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8302" y="446316"/>
            <a:ext cx="1113158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1801300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9885" y="1447801"/>
            <a:ext cx="542504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993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8396" indent="0">
              <a:buNone/>
              <a:defRPr sz="2695" b="1"/>
            </a:lvl2pPr>
            <a:lvl3pPr marL="1216793" indent="0">
              <a:buNone/>
              <a:defRPr sz="2396" b="1"/>
            </a:lvl3pPr>
            <a:lvl4pPr marL="1825189" indent="0">
              <a:buNone/>
              <a:defRPr sz="2096" b="1"/>
            </a:lvl4pPr>
            <a:lvl5pPr marL="2433585" indent="0">
              <a:buNone/>
              <a:defRPr sz="2096" b="1"/>
            </a:lvl5pPr>
            <a:lvl6pPr marL="3041982" indent="0">
              <a:buNone/>
              <a:defRPr sz="2096" b="1"/>
            </a:lvl6pPr>
            <a:lvl7pPr marL="3650377" indent="0">
              <a:buNone/>
              <a:defRPr sz="2096" b="1"/>
            </a:lvl7pPr>
            <a:lvl8pPr marL="4258773" indent="0">
              <a:buNone/>
              <a:defRPr sz="2096" b="1"/>
            </a:lvl8pPr>
            <a:lvl9pPr marL="4867170" indent="0">
              <a:buNone/>
              <a:defRPr sz="2096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19886" y="6399557"/>
            <a:ext cx="559810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597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271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2717"/>
              <a:t>‹nr.›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19886" y="2734985"/>
            <a:ext cx="5435656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198"/>
              </a:spcBef>
              <a:buFont typeface="Arial" pitchFamily="34" charset="0"/>
              <a:buNone/>
              <a:defRPr lang="en-US" sz="1996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2594" indent="-380247">
              <a:defRPr lang="en-US" sz="2096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2594" indent="-228149">
              <a:defRPr lang="en-US" sz="189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6793" indent="-228149">
              <a:defRPr lang="en-US" sz="159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4941" indent="-228149">
              <a:defRPr lang="en-US" sz="1597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096"/>
            </a:lvl6pPr>
            <a:lvl7pPr>
              <a:defRPr sz="2096"/>
            </a:lvl7pPr>
            <a:lvl8pPr>
              <a:defRPr sz="2096"/>
            </a:lvl8pPr>
            <a:lvl9pPr>
              <a:defRPr sz="20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199009" y="0"/>
            <a:ext cx="5970766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28434897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08372" y="1447801"/>
            <a:ext cx="542504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993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8396" indent="0">
              <a:buNone/>
              <a:defRPr sz="2695" b="1"/>
            </a:lvl2pPr>
            <a:lvl3pPr marL="1216793" indent="0">
              <a:buNone/>
              <a:defRPr sz="2396" b="1"/>
            </a:lvl3pPr>
            <a:lvl4pPr marL="1825189" indent="0">
              <a:buNone/>
              <a:defRPr sz="2096" b="1"/>
            </a:lvl4pPr>
            <a:lvl5pPr marL="2433585" indent="0">
              <a:buNone/>
              <a:defRPr sz="2096" b="1"/>
            </a:lvl5pPr>
            <a:lvl6pPr marL="3041982" indent="0">
              <a:buNone/>
              <a:defRPr sz="2096" b="1"/>
            </a:lvl6pPr>
            <a:lvl7pPr marL="3650377" indent="0">
              <a:buNone/>
              <a:defRPr sz="2096" b="1"/>
            </a:lvl7pPr>
            <a:lvl8pPr marL="4258773" indent="0">
              <a:buNone/>
              <a:defRPr sz="2096" b="1"/>
            </a:lvl8pPr>
            <a:lvl9pPr marL="4867170" indent="0">
              <a:buNone/>
              <a:defRPr sz="2096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208373" y="2734985"/>
            <a:ext cx="5435656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198"/>
              </a:spcBef>
              <a:buFont typeface="Arial" pitchFamily="34" charset="0"/>
              <a:buNone/>
              <a:defRPr lang="en-US" sz="1996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2594" indent="-380247">
              <a:defRPr lang="en-US" sz="2096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2594" indent="-228149">
              <a:defRPr lang="en-US" sz="189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6793" indent="-228149">
              <a:defRPr lang="en-US" sz="159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4941" indent="-228149">
              <a:defRPr lang="en-US" sz="1597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096"/>
            </a:lvl6pPr>
            <a:lvl7pPr>
              <a:defRPr sz="2096"/>
            </a:lvl7pPr>
            <a:lvl8pPr>
              <a:defRPr sz="2096"/>
            </a:lvl8pPr>
            <a:lvl9pPr>
              <a:defRPr sz="20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970766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33735568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-9509" y="0"/>
            <a:ext cx="5977106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37" tIns="45637" rIns="45637" bIns="456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2454" fontAlgn="base">
              <a:spcBef>
                <a:spcPct val="0"/>
              </a:spcBef>
              <a:spcAft>
                <a:spcPct val="0"/>
              </a:spcAft>
            </a:pPr>
            <a:endParaRPr lang="en-US" sz="219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9886" y="1447802"/>
            <a:ext cx="52242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993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8396" indent="0">
              <a:buNone/>
              <a:defRPr sz="2695" b="1"/>
            </a:lvl2pPr>
            <a:lvl3pPr marL="1216793" indent="0">
              <a:buNone/>
              <a:defRPr sz="2396" b="1"/>
            </a:lvl3pPr>
            <a:lvl4pPr marL="1825189" indent="0">
              <a:buNone/>
              <a:defRPr sz="2096" b="1"/>
            </a:lvl4pPr>
            <a:lvl5pPr marL="2433585" indent="0">
              <a:buNone/>
              <a:defRPr sz="2096" b="1"/>
            </a:lvl5pPr>
            <a:lvl6pPr marL="3041982" indent="0">
              <a:buNone/>
              <a:defRPr sz="2096" b="1"/>
            </a:lvl6pPr>
            <a:lvl7pPr marL="3650377" indent="0">
              <a:buNone/>
              <a:defRPr sz="2096" b="1"/>
            </a:lvl7pPr>
            <a:lvl8pPr marL="4258773" indent="0">
              <a:buNone/>
              <a:defRPr sz="2096" b="1"/>
            </a:lvl8pPr>
            <a:lvl9pPr marL="4867170" indent="0">
              <a:buNone/>
              <a:defRPr sz="2096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478" y="1681906"/>
            <a:ext cx="547616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198"/>
              </a:spcBef>
              <a:buNone/>
              <a:defRPr lang="en-US" sz="1996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2594" indent="-380247">
              <a:defRPr lang="en-US" sz="2096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2594" indent="-228149">
              <a:defRPr lang="en-US" sz="189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6793" indent="-228149">
              <a:defRPr lang="en-US" sz="159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4941" indent="-228149">
              <a:defRPr lang="en-US" sz="1597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096"/>
            </a:lvl6pPr>
            <a:lvl7pPr>
              <a:defRPr sz="2096"/>
            </a:lvl7pPr>
            <a:lvl8pPr>
              <a:defRPr sz="2096"/>
            </a:lvl8pPr>
            <a:lvl9pPr>
              <a:defRPr sz="20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24888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1" y="0"/>
            <a:ext cx="621010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37" tIns="45637" rIns="45637" bIns="456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2454" fontAlgn="base">
              <a:spcBef>
                <a:spcPct val="0"/>
              </a:spcBef>
              <a:spcAft>
                <a:spcPct val="0"/>
              </a:spcAft>
            </a:pPr>
            <a:endParaRPr lang="en-US" sz="219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9885" y="1447801"/>
            <a:ext cx="542504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993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8396" indent="0">
              <a:buNone/>
              <a:defRPr sz="2695" b="1"/>
            </a:lvl2pPr>
            <a:lvl3pPr marL="1216793" indent="0">
              <a:buNone/>
              <a:defRPr sz="2396" b="1"/>
            </a:lvl3pPr>
            <a:lvl4pPr marL="1825189" indent="0">
              <a:buNone/>
              <a:defRPr sz="2096" b="1"/>
            </a:lvl4pPr>
            <a:lvl5pPr marL="2433585" indent="0">
              <a:buNone/>
              <a:defRPr sz="2096" b="1"/>
            </a:lvl5pPr>
            <a:lvl6pPr marL="3041982" indent="0">
              <a:buNone/>
              <a:defRPr sz="2096" b="1"/>
            </a:lvl6pPr>
            <a:lvl7pPr marL="3650377" indent="0">
              <a:buNone/>
              <a:defRPr sz="2096" b="1"/>
            </a:lvl7pPr>
            <a:lvl8pPr marL="4258773" indent="0">
              <a:buNone/>
              <a:defRPr sz="2096" b="1"/>
            </a:lvl8pPr>
            <a:lvl9pPr marL="4867170" indent="0">
              <a:buNone/>
              <a:defRPr sz="2096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19886" y="2734985"/>
            <a:ext cx="5435656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198"/>
              </a:spcBef>
              <a:buFont typeface="Arial" pitchFamily="34" charset="0"/>
              <a:buNone/>
              <a:defRPr lang="en-US" sz="1996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2594" indent="-380247">
              <a:defRPr lang="en-US" sz="2096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2594" indent="-228149">
              <a:defRPr lang="en-US" sz="189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6793" indent="-228149">
              <a:defRPr lang="en-US" sz="159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4941" indent="-228149">
              <a:defRPr lang="en-US" sz="1597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096"/>
            </a:lvl6pPr>
            <a:lvl7pPr>
              <a:defRPr sz="2096"/>
            </a:lvl7pPr>
            <a:lvl8pPr>
              <a:defRPr sz="2096"/>
            </a:lvl8pPr>
            <a:lvl9pPr>
              <a:defRPr sz="20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199009" y="0"/>
            <a:ext cx="5970766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397658838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5958087" y="0"/>
            <a:ext cx="6211688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37" tIns="45637" rIns="45637" bIns="456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2454" fontAlgn="base">
              <a:spcBef>
                <a:spcPct val="0"/>
              </a:spcBef>
              <a:spcAft>
                <a:spcPct val="0"/>
              </a:spcAft>
            </a:pPr>
            <a:endParaRPr lang="en-US" sz="219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08372" y="1447801"/>
            <a:ext cx="542504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993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8396" indent="0">
              <a:buNone/>
              <a:defRPr sz="2695" b="1"/>
            </a:lvl2pPr>
            <a:lvl3pPr marL="1216793" indent="0">
              <a:buNone/>
              <a:defRPr sz="2396" b="1"/>
            </a:lvl3pPr>
            <a:lvl4pPr marL="1825189" indent="0">
              <a:buNone/>
              <a:defRPr sz="2096" b="1"/>
            </a:lvl4pPr>
            <a:lvl5pPr marL="2433585" indent="0">
              <a:buNone/>
              <a:defRPr sz="2096" b="1"/>
            </a:lvl5pPr>
            <a:lvl6pPr marL="3041982" indent="0">
              <a:buNone/>
              <a:defRPr sz="2096" b="1"/>
            </a:lvl6pPr>
            <a:lvl7pPr marL="3650377" indent="0">
              <a:buNone/>
              <a:defRPr sz="2096" b="1"/>
            </a:lvl7pPr>
            <a:lvl8pPr marL="4258773" indent="0">
              <a:buNone/>
              <a:defRPr sz="2096" b="1"/>
            </a:lvl8pPr>
            <a:lvl9pPr marL="4867170" indent="0">
              <a:buNone/>
              <a:defRPr sz="2096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208373" y="2734985"/>
            <a:ext cx="5435656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198"/>
              </a:spcBef>
              <a:buFont typeface="Arial" pitchFamily="34" charset="0"/>
              <a:buNone/>
              <a:defRPr lang="en-US" sz="1996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2594" indent="-380247">
              <a:defRPr lang="en-US" sz="2096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2594" indent="-228149">
              <a:defRPr lang="en-US" sz="189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6793" indent="-228149">
              <a:defRPr lang="en-US" sz="159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4941" indent="-228149">
              <a:defRPr lang="en-US" sz="1597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096"/>
            </a:lvl6pPr>
            <a:lvl7pPr>
              <a:defRPr sz="2096"/>
            </a:lvl7pPr>
            <a:lvl8pPr>
              <a:defRPr sz="2096"/>
            </a:lvl8pPr>
            <a:lvl9pPr>
              <a:defRPr sz="20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970766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203059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Aflopend beeld met tekst en illustratie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14" hasCustomPrompt="1"/>
          </p:nvPr>
        </p:nvSpPr>
        <p:spPr>
          <a:xfrm>
            <a:off x="303213" y="307975"/>
            <a:ext cx="11542712" cy="369888"/>
          </a:xfrm>
          <a:prstGeom prst="rect">
            <a:avLst/>
          </a:prstGeom>
        </p:spPr>
        <p:txBody>
          <a:bodyPr vert="horz"/>
          <a:lstStyle>
            <a:lvl1pPr>
              <a:defRPr lang="nl-NL" sz="18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te bewerken &amp; voeg dia-achtergrond beeld toe</a:t>
            </a:r>
          </a:p>
        </p:txBody>
      </p:sp>
      <p:sp>
        <p:nvSpPr>
          <p:cNvPr id="19" name="Tijdelijke aanduiding voor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396254" y="3317660"/>
            <a:ext cx="5688631" cy="3184739"/>
          </a:xfrm>
          <a:custGeom>
            <a:avLst/>
            <a:gdLst>
              <a:gd name="connsiteX0" fmla="*/ 0 w 5688631"/>
              <a:gd name="connsiteY0" fmla="*/ 0 h 2527514"/>
              <a:gd name="connsiteX1" fmla="*/ 5688631 w 5688631"/>
              <a:gd name="connsiteY1" fmla="*/ 0 h 2527514"/>
              <a:gd name="connsiteX2" fmla="*/ 5688631 w 5688631"/>
              <a:gd name="connsiteY2" fmla="*/ 2527514 h 2527514"/>
              <a:gd name="connsiteX3" fmla="*/ 0 w 5688631"/>
              <a:gd name="connsiteY3" fmla="*/ 2527514 h 2527514"/>
              <a:gd name="connsiteX4" fmla="*/ 0 w 5688631"/>
              <a:gd name="connsiteY4" fmla="*/ 0 h 2527514"/>
              <a:gd name="connsiteX0" fmla="*/ 0 w 5688631"/>
              <a:gd name="connsiteY0" fmla="*/ 2961 h 2530475"/>
              <a:gd name="connsiteX1" fmla="*/ 1132509 w 5688631"/>
              <a:gd name="connsiteY1" fmla="*/ 0 h 2530475"/>
              <a:gd name="connsiteX2" fmla="*/ 5688631 w 5688631"/>
              <a:gd name="connsiteY2" fmla="*/ 2961 h 2530475"/>
              <a:gd name="connsiteX3" fmla="*/ 5688631 w 5688631"/>
              <a:gd name="connsiteY3" fmla="*/ 2530475 h 2530475"/>
              <a:gd name="connsiteX4" fmla="*/ 0 w 5688631"/>
              <a:gd name="connsiteY4" fmla="*/ 2530475 h 2530475"/>
              <a:gd name="connsiteX5" fmla="*/ 0 w 5688631"/>
              <a:gd name="connsiteY5" fmla="*/ 2961 h 2530475"/>
              <a:gd name="connsiteX0" fmla="*/ 0 w 5688631"/>
              <a:gd name="connsiteY0" fmla="*/ 0 h 3184739"/>
              <a:gd name="connsiteX1" fmla="*/ 1132509 w 5688631"/>
              <a:gd name="connsiteY1" fmla="*/ 654264 h 3184739"/>
              <a:gd name="connsiteX2" fmla="*/ 5688631 w 5688631"/>
              <a:gd name="connsiteY2" fmla="*/ 657225 h 3184739"/>
              <a:gd name="connsiteX3" fmla="*/ 5688631 w 5688631"/>
              <a:gd name="connsiteY3" fmla="*/ 3184739 h 3184739"/>
              <a:gd name="connsiteX4" fmla="*/ 0 w 5688631"/>
              <a:gd name="connsiteY4" fmla="*/ 3184739 h 3184739"/>
              <a:gd name="connsiteX5" fmla="*/ 0 w 5688631"/>
              <a:gd name="connsiteY5" fmla="*/ 0 h 3184739"/>
              <a:gd name="connsiteX0" fmla="*/ 0 w 5688631"/>
              <a:gd name="connsiteY0" fmla="*/ 0 h 3184739"/>
              <a:gd name="connsiteX1" fmla="*/ 661021 w 5688631"/>
              <a:gd name="connsiteY1" fmla="*/ 654264 h 3184739"/>
              <a:gd name="connsiteX2" fmla="*/ 5688631 w 5688631"/>
              <a:gd name="connsiteY2" fmla="*/ 657225 h 3184739"/>
              <a:gd name="connsiteX3" fmla="*/ 5688631 w 5688631"/>
              <a:gd name="connsiteY3" fmla="*/ 3184739 h 3184739"/>
              <a:gd name="connsiteX4" fmla="*/ 0 w 5688631"/>
              <a:gd name="connsiteY4" fmla="*/ 3184739 h 3184739"/>
              <a:gd name="connsiteX5" fmla="*/ 0 w 5688631"/>
              <a:gd name="connsiteY5" fmla="*/ 0 h 31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88631" h="3184739">
                <a:moveTo>
                  <a:pt x="0" y="0"/>
                </a:moveTo>
                <a:lnTo>
                  <a:pt x="661021" y="654264"/>
                </a:lnTo>
                <a:lnTo>
                  <a:pt x="5688631" y="657225"/>
                </a:lnTo>
                <a:lnTo>
                  <a:pt x="5688631" y="3184739"/>
                </a:lnTo>
                <a:lnTo>
                  <a:pt x="0" y="318473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lIns="288000" tIns="900000" rIns="288000" bIns="288000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nl-NL" dirty="0"/>
              <a:t>Klik om de tekst te bewerken</a:t>
            </a:r>
          </a:p>
        </p:txBody>
      </p:sp>
    </p:spTree>
    <p:extLst>
      <p:ext uri="{BB962C8B-B14F-4D97-AF65-F5344CB8AC3E}">
        <p14:creationId xmlns:p14="http://schemas.microsoft.com/office/powerpoint/2010/main" val="322382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 animBg="1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1" y="857250"/>
            <a:ext cx="12169775" cy="51244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37" tIns="45637" rIns="45637" bIns="456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2454" fontAlgn="base">
              <a:spcBef>
                <a:spcPct val="0"/>
              </a:spcBef>
              <a:spcAft>
                <a:spcPct val="0"/>
              </a:spcAft>
            </a:pPr>
            <a:endParaRPr lang="en-US" sz="219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19887" y="1358055"/>
            <a:ext cx="11134758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388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388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19886" y="6399557"/>
            <a:ext cx="559810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597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271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2717"/>
              <a:t>‹nr.›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519887" y="4343402"/>
            <a:ext cx="11134758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594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388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32358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19886" y="6399557"/>
            <a:ext cx="559810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597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271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2717"/>
              <a:t>‹nr.›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91591603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02" y="439622"/>
            <a:ext cx="1113158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22697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405035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55940"/>
            <a:ext cx="12169775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37" tIns="45637" rIns="45637" bIns="456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2454" fontAlgn="base">
              <a:spcBef>
                <a:spcPct val="0"/>
              </a:spcBef>
              <a:spcAft>
                <a:spcPct val="0"/>
              </a:spcAft>
            </a:pPr>
            <a:endParaRPr lang="en-US" sz="179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7509" y="1447802"/>
            <a:ext cx="11134758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19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3911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7205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79707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2843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41128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19887" y="228602"/>
            <a:ext cx="11134758" cy="664797"/>
          </a:xfrm>
        </p:spPr>
        <p:txBody>
          <a:bodyPr/>
          <a:lstStyle>
            <a:lvl1pPr>
              <a:defRPr sz="4791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18302" y="1447799"/>
            <a:ext cx="11131588" cy="2043636"/>
          </a:xfrm>
          <a:prstGeom prst="rect">
            <a:avLst/>
          </a:prstGeom>
        </p:spPr>
        <p:txBody>
          <a:bodyPr/>
          <a:lstStyle>
            <a:lvl1pPr marL="342283" indent="-342283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7518" indent="-28523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2754" indent="-28523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140943" indent="-22818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69131" indent="-22818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8"/>
            <a:ext cx="12169776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3594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829909457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solidFill>
          <a:srgbClr val="00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748" y="2084173"/>
            <a:ext cx="11632280" cy="1796217"/>
          </a:xfrm>
          <a:noFill/>
        </p:spPr>
        <p:txBody>
          <a:bodyPr tIns="91440" bIns="91440" anchor="t" anchorCtr="0"/>
          <a:lstStyle>
            <a:lvl1pPr algn="l" defTabSz="9127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11" b="0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4791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165" y="2109542"/>
            <a:ext cx="10221787" cy="997196"/>
          </a:xfrm>
        </p:spPr>
        <p:txBody>
          <a:bodyPr anchor="b" anchorCtr="0"/>
          <a:lstStyle>
            <a:lvl1pPr>
              <a:defRPr sz="7183" spc="-150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7165" y="3425825"/>
            <a:ext cx="10221787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733" y="6261145"/>
            <a:ext cx="1526437" cy="529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210173" y="6384983"/>
            <a:ext cx="1284186" cy="28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2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915679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pt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68437" y="286381"/>
            <a:ext cx="11632280" cy="927940"/>
          </a:xfrm>
          <a:prstGeom prst="rect">
            <a:avLst/>
          </a:prstGeom>
        </p:spPr>
        <p:txBody>
          <a:bodyPr/>
          <a:lstStyle>
            <a:lvl1pPr algn="l">
              <a:defRPr sz="5089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2050"/>
                </a:solidFill>
              </a:defRPr>
            </a:lvl1pPr>
          </a:lstStyle>
          <a:p>
            <a:pPr>
              <a:defRPr/>
            </a:pPr>
            <a:r>
              <a:t>Microsoft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11861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2050"/>
                </a:solidFill>
              </a:defRPr>
            </a:lvl1pPr>
          </a:lstStyle>
          <a:p>
            <a:pPr>
              <a:defRPr/>
            </a:pPr>
            <a:fld id="{EC136591-509A-F246-B30E-5ECE4A4A5F5E}" type="slidenum">
              <a:rPr/>
              <a:pPr>
                <a:defRPr/>
              </a:p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706099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Aflopend beeld met tekst en illustratie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14" hasCustomPrompt="1"/>
          </p:nvPr>
        </p:nvSpPr>
        <p:spPr>
          <a:xfrm>
            <a:off x="303213" y="307975"/>
            <a:ext cx="11542712" cy="369888"/>
          </a:xfrm>
          <a:prstGeom prst="rect">
            <a:avLst/>
          </a:prstGeom>
        </p:spPr>
        <p:txBody>
          <a:bodyPr vert="horz"/>
          <a:lstStyle>
            <a:lvl1pPr>
              <a:defRPr lang="nl-NL" sz="18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te bewerken &amp; voeg dia-achtergrond beeld toe</a:t>
            </a:r>
          </a:p>
        </p:txBody>
      </p:sp>
      <p:sp>
        <p:nvSpPr>
          <p:cNvPr id="19" name="Tijdelijke aanduiding voor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396254" y="3284661"/>
            <a:ext cx="5688631" cy="3217738"/>
          </a:xfrm>
          <a:custGeom>
            <a:avLst/>
            <a:gdLst>
              <a:gd name="connsiteX0" fmla="*/ 0 w 5688631"/>
              <a:gd name="connsiteY0" fmla="*/ 0 h 2527514"/>
              <a:gd name="connsiteX1" fmla="*/ 5688631 w 5688631"/>
              <a:gd name="connsiteY1" fmla="*/ 0 h 2527514"/>
              <a:gd name="connsiteX2" fmla="*/ 5688631 w 5688631"/>
              <a:gd name="connsiteY2" fmla="*/ 2527514 h 2527514"/>
              <a:gd name="connsiteX3" fmla="*/ 0 w 5688631"/>
              <a:gd name="connsiteY3" fmla="*/ 2527514 h 2527514"/>
              <a:gd name="connsiteX4" fmla="*/ 0 w 5688631"/>
              <a:gd name="connsiteY4" fmla="*/ 0 h 2527514"/>
              <a:gd name="connsiteX0" fmla="*/ 0 w 5688631"/>
              <a:gd name="connsiteY0" fmla="*/ 2961 h 2530475"/>
              <a:gd name="connsiteX1" fmla="*/ 1132509 w 5688631"/>
              <a:gd name="connsiteY1" fmla="*/ 0 h 2530475"/>
              <a:gd name="connsiteX2" fmla="*/ 5688631 w 5688631"/>
              <a:gd name="connsiteY2" fmla="*/ 2961 h 2530475"/>
              <a:gd name="connsiteX3" fmla="*/ 5688631 w 5688631"/>
              <a:gd name="connsiteY3" fmla="*/ 2530475 h 2530475"/>
              <a:gd name="connsiteX4" fmla="*/ 0 w 5688631"/>
              <a:gd name="connsiteY4" fmla="*/ 2530475 h 2530475"/>
              <a:gd name="connsiteX5" fmla="*/ 0 w 5688631"/>
              <a:gd name="connsiteY5" fmla="*/ 2961 h 2530475"/>
              <a:gd name="connsiteX0" fmla="*/ 0 w 5688631"/>
              <a:gd name="connsiteY0" fmla="*/ 0 h 3184739"/>
              <a:gd name="connsiteX1" fmla="*/ 1132509 w 5688631"/>
              <a:gd name="connsiteY1" fmla="*/ 654264 h 3184739"/>
              <a:gd name="connsiteX2" fmla="*/ 5688631 w 5688631"/>
              <a:gd name="connsiteY2" fmla="*/ 657225 h 3184739"/>
              <a:gd name="connsiteX3" fmla="*/ 5688631 w 5688631"/>
              <a:gd name="connsiteY3" fmla="*/ 3184739 h 3184739"/>
              <a:gd name="connsiteX4" fmla="*/ 0 w 5688631"/>
              <a:gd name="connsiteY4" fmla="*/ 3184739 h 3184739"/>
              <a:gd name="connsiteX5" fmla="*/ 0 w 5688631"/>
              <a:gd name="connsiteY5" fmla="*/ 0 h 3184739"/>
              <a:gd name="connsiteX0" fmla="*/ 0 w 5688631"/>
              <a:gd name="connsiteY0" fmla="*/ 0 h 3184739"/>
              <a:gd name="connsiteX1" fmla="*/ 661021 w 5688631"/>
              <a:gd name="connsiteY1" fmla="*/ 654264 h 3184739"/>
              <a:gd name="connsiteX2" fmla="*/ 5688631 w 5688631"/>
              <a:gd name="connsiteY2" fmla="*/ 657225 h 3184739"/>
              <a:gd name="connsiteX3" fmla="*/ 5688631 w 5688631"/>
              <a:gd name="connsiteY3" fmla="*/ 3184739 h 3184739"/>
              <a:gd name="connsiteX4" fmla="*/ 0 w 5688631"/>
              <a:gd name="connsiteY4" fmla="*/ 3184739 h 3184739"/>
              <a:gd name="connsiteX5" fmla="*/ 0 w 5688631"/>
              <a:gd name="connsiteY5" fmla="*/ 0 h 3184739"/>
              <a:gd name="connsiteX0" fmla="*/ 0 w 5688631"/>
              <a:gd name="connsiteY0" fmla="*/ 0 h 3184739"/>
              <a:gd name="connsiteX1" fmla="*/ 661021 w 5688631"/>
              <a:gd name="connsiteY1" fmla="*/ 654264 h 3184739"/>
              <a:gd name="connsiteX2" fmla="*/ 4904409 w 5688631"/>
              <a:gd name="connsiteY2" fmla="*/ 654265 h 3184739"/>
              <a:gd name="connsiteX3" fmla="*/ 5688631 w 5688631"/>
              <a:gd name="connsiteY3" fmla="*/ 657225 h 3184739"/>
              <a:gd name="connsiteX4" fmla="*/ 5688631 w 5688631"/>
              <a:gd name="connsiteY4" fmla="*/ 3184739 h 3184739"/>
              <a:gd name="connsiteX5" fmla="*/ 0 w 5688631"/>
              <a:gd name="connsiteY5" fmla="*/ 3184739 h 3184739"/>
              <a:gd name="connsiteX6" fmla="*/ 0 w 5688631"/>
              <a:gd name="connsiteY6" fmla="*/ 0 h 3184739"/>
              <a:gd name="connsiteX0" fmla="*/ 0 w 5700430"/>
              <a:gd name="connsiteY0" fmla="*/ 9402 h 3194141"/>
              <a:gd name="connsiteX1" fmla="*/ 661021 w 5700430"/>
              <a:gd name="connsiteY1" fmla="*/ 663666 h 3194141"/>
              <a:gd name="connsiteX2" fmla="*/ 4904409 w 5700430"/>
              <a:gd name="connsiteY2" fmla="*/ 663667 h 3194141"/>
              <a:gd name="connsiteX3" fmla="*/ 5700430 w 5700430"/>
              <a:gd name="connsiteY3" fmla="*/ 0 h 3194141"/>
              <a:gd name="connsiteX4" fmla="*/ 5688631 w 5700430"/>
              <a:gd name="connsiteY4" fmla="*/ 3194141 h 3194141"/>
              <a:gd name="connsiteX5" fmla="*/ 0 w 5700430"/>
              <a:gd name="connsiteY5" fmla="*/ 3194141 h 3194141"/>
              <a:gd name="connsiteX6" fmla="*/ 0 w 5700430"/>
              <a:gd name="connsiteY6" fmla="*/ 9402 h 3194141"/>
              <a:gd name="connsiteX0" fmla="*/ 0 w 5688631"/>
              <a:gd name="connsiteY0" fmla="*/ 32999 h 3217738"/>
              <a:gd name="connsiteX1" fmla="*/ 661021 w 5688631"/>
              <a:gd name="connsiteY1" fmla="*/ 687263 h 3217738"/>
              <a:gd name="connsiteX2" fmla="*/ 4904409 w 5688631"/>
              <a:gd name="connsiteY2" fmla="*/ 687264 h 3217738"/>
              <a:gd name="connsiteX3" fmla="*/ 5688631 w 5688631"/>
              <a:gd name="connsiteY3" fmla="*/ 0 h 3217738"/>
              <a:gd name="connsiteX4" fmla="*/ 5688631 w 5688631"/>
              <a:gd name="connsiteY4" fmla="*/ 3217738 h 3217738"/>
              <a:gd name="connsiteX5" fmla="*/ 0 w 5688631"/>
              <a:gd name="connsiteY5" fmla="*/ 3217738 h 3217738"/>
              <a:gd name="connsiteX6" fmla="*/ 0 w 5688631"/>
              <a:gd name="connsiteY6" fmla="*/ 32999 h 3217738"/>
              <a:gd name="connsiteX0" fmla="*/ 0 w 5688631"/>
              <a:gd name="connsiteY0" fmla="*/ 3217738 h 3217738"/>
              <a:gd name="connsiteX1" fmla="*/ 661021 w 5688631"/>
              <a:gd name="connsiteY1" fmla="*/ 687263 h 3217738"/>
              <a:gd name="connsiteX2" fmla="*/ 4904409 w 5688631"/>
              <a:gd name="connsiteY2" fmla="*/ 687264 h 3217738"/>
              <a:gd name="connsiteX3" fmla="*/ 5688631 w 5688631"/>
              <a:gd name="connsiteY3" fmla="*/ 0 h 3217738"/>
              <a:gd name="connsiteX4" fmla="*/ 5688631 w 5688631"/>
              <a:gd name="connsiteY4" fmla="*/ 3217738 h 3217738"/>
              <a:gd name="connsiteX5" fmla="*/ 0 w 5688631"/>
              <a:gd name="connsiteY5" fmla="*/ 3217738 h 3217738"/>
              <a:gd name="connsiteX0" fmla="*/ 0 w 5688631"/>
              <a:gd name="connsiteY0" fmla="*/ 3217738 h 3217738"/>
              <a:gd name="connsiteX1" fmla="*/ 23939 w 5688631"/>
              <a:gd name="connsiteY1" fmla="*/ 694758 h 3217738"/>
              <a:gd name="connsiteX2" fmla="*/ 4904409 w 5688631"/>
              <a:gd name="connsiteY2" fmla="*/ 687264 h 3217738"/>
              <a:gd name="connsiteX3" fmla="*/ 5688631 w 5688631"/>
              <a:gd name="connsiteY3" fmla="*/ 0 h 3217738"/>
              <a:gd name="connsiteX4" fmla="*/ 5688631 w 5688631"/>
              <a:gd name="connsiteY4" fmla="*/ 3217738 h 3217738"/>
              <a:gd name="connsiteX5" fmla="*/ 0 w 5688631"/>
              <a:gd name="connsiteY5" fmla="*/ 3217738 h 3217738"/>
              <a:gd name="connsiteX0" fmla="*/ 0 w 5688631"/>
              <a:gd name="connsiteY0" fmla="*/ 3217738 h 3217738"/>
              <a:gd name="connsiteX1" fmla="*/ 1453 w 5688631"/>
              <a:gd name="connsiteY1" fmla="*/ 687263 h 3217738"/>
              <a:gd name="connsiteX2" fmla="*/ 4904409 w 5688631"/>
              <a:gd name="connsiteY2" fmla="*/ 687264 h 3217738"/>
              <a:gd name="connsiteX3" fmla="*/ 5688631 w 5688631"/>
              <a:gd name="connsiteY3" fmla="*/ 0 h 3217738"/>
              <a:gd name="connsiteX4" fmla="*/ 5688631 w 5688631"/>
              <a:gd name="connsiteY4" fmla="*/ 3217738 h 3217738"/>
              <a:gd name="connsiteX5" fmla="*/ 0 w 5688631"/>
              <a:gd name="connsiteY5" fmla="*/ 3217738 h 321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88631" h="3217738">
                <a:moveTo>
                  <a:pt x="0" y="3217738"/>
                </a:moveTo>
                <a:cubicBezTo>
                  <a:pt x="484" y="2374246"/>
                  <a:pt x="969" y="1530755"/>
                  <a:pt x="1453" y="687263"/>
                </a:cubicBezTo>
                <a:lnTo>
                  <a:pt x="4904409" y="687264"/>
                </a:lnTo>
                <a:lnTo>
                  <a:pt x="5688631" y="0"/>
                </a:lnTo>
                <a:lnTo>
                  <a:pt x="5688631" y="3217738"/>
                </a:lnTo>
                <a:lnTo>
                  <a:pt x="0" y="3217738"/>
                </a:lnTo>
                <a:close/>
              </a:path>
            </a:pathLst>
          </a:custGeom>
          <a:solidFill>
            <a:schemeClr val="bg1"/>
          </a:solidFill>
        </p:spPr>
        <p:txBody>
          <a:bodyPr lIns="288000" tIns="900000" rIns="288000" bIns="288000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nl-NL" dirty="0"/>
              <a:t>Klik om de tekst te bewerken</a:t>
            </a:r>
          </a:p>
        </p:txBody>
      </p:sp>
    </p:spTree>
    <p:extLst>
      <p:ext uri="{BB962C8B-B14F-4D97-AF65-F5344CB8AC3E}">
        <p14:creationId xmlns:p14="http://schemas.microsoft.com/office/powerpoint/2010/main" val="287354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 animBg="1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069">
          <p15:clr>
            <a:srgbClr val="FBAE40"/>
          </p15:clr>
        </p15:guide>
        <p15:guide id="2" pos="3833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437" y="286381"/>
            <a:ext cx="11632280" cy="927940"/>
          </a:xfrm>
          <a:prstGeom prst="rect">
            <a:avLst/>
          </a:prstGeom>
        </p:spPr>
        <p:txBody>
          <a:bodyPr lIns="146304" tIns="91440" rIns="146304" bIns="91440"/>
          <a:lstStyle>
            <a:lvl1pPr algn="l">
              <a:defRPr>
                <a:gradFill>
                  <a:gsLst>
                    <a:gs pos="2917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268749" y="2084173"/>
            <a:ext cx="9842698" cy="17931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244">
                <a:gradFill>
                  <a:gsLst>
                    <a:gs pos="2917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Demo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311" y="3382305"/>
            <a:ext cx="594974" cy="5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76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0610" y="3877272"/>
            <a:ext cx="6261982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8812" y="2075840"/>
            <a:ext cx="9842635" cy="1801436"/>
          </a:xfrm>
          <a:noFill/>
        </p:spPr>
        <p:txBody>
          <a:bodyPr lIns="146304" tIns="91440" rIns="146304" bIns="91440" anchor="t" anchorCtr="0"/>
          <a:lstStyle>
            <a:lvl1pPr>
              <a:defRPr sz="5871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50816" y="6061767"/>
            <a:ext cx="1515001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9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>
        <p14:reveal/>
      </p:transition>
    </mc:Choice>
    <mc:Fallback xmlns="">
      <p:transition spd="slow" advClick="0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0610" y="3877272"/>
            <a:ext cx="6261982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8812" y="2075840"/>
            <a:ext cx="9842635" cy="1801436"/>
          </a:xfrm>
          <a:noFill/>
        </p:spPr>
        <p:txBody>
          <a:bodyPr lIns="146304" tIns="91440" rIns="146304" bIns="91440" anchor="t" anchorCtr="0"/>
          <a:lstStyle>
            <a:lvl1pPr>
              <a:defRPr sz="5871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48503" y="6061767"/>
            <a:ext cx="1519629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22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 advClick="0">
        <p14:reveal/>
      </p:transition>
    </mc:Choice>
    <mc:Fallback xmlns="">
      <p:transition spd="slow" advClick="0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8749" y="3877278"/>
            <a:ext cx="9842699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3" spc="0" baseline="0">
                <a:solidFill>
                  <a:srgbClr val="92D05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268811" y="1187644"/>
            <a:ext cx="9842635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8958" tIns="143167" rIns="178958" bIns="14316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245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49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749" y="1186356"/>
            <a:ext cx="9841144" cy="2697988"/>
          </a:xfrm>
          <a:noFill/>
        </p:spPr>
        <p:txBody>
          <a:bodyPr tIns="91440" bIns="91440" anchor="b" anchorCtr="0"/>
          <a:lstStyle>
            <a:lvl1pPr>
              <a:defRPr sz="7045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4252918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8811" y="1187644"/>
            <a:ext cx="9842635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8958" tIns="143167" rIns="178958" bIns="14316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245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49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749" y="1186356"/>
            <a:ext cx="9841144" cy="2697988"/>
          </a:xfrm>
          <a:noFill/>
        </p:spPr>
        <p:txBody>
          <a:bodyPr tIns="91440" bIns="91440" anchor="t" anchorCtr="0"/>
          <a:lstStyle>
            <a:lvl1pPr>
              <a:defRPr sz="7045" spc="-98" baseline="0">
                <a:gradFill>
                  <a:gsLst>
                    <a:gs pos="94161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42601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748" y="2084173"/>
            <a:ext cx="11632280" cy="1796217"/>
          </a:xfrm>
          <a:noFill/>
        </p:spPr>
        <p:txBody>
          <a:bodyPr tIns="91440" bIns="91440" anchor="t" anchorCtr="0"/>
          <a:lstStyle>
            <a:lvl1pPr>
              <a:defRPr sz="8611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48605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748" y="2084173"/>
            <a:ext cx="11632280" cy="1796217"/>
          </a:xfrm>
          <a:noFill/>
        </p:spPr>
        <p:txBody>
          <a:bodyPr tIns="91440" bIns="91440" anchor="t" anchorCtr="0"/>
          <a:lstStyle>
            <a:lvl1pPr algn="l" defTabSz="9127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11" b="0" kern="1200" cap="none" spc="-98" baseline="0" dirty="0">
                <a:ln w="3175">
                  <a:noFill/>
                </a:ln>
                <a:gradFill>
                  <a:gsLst>
                    <a:gs pos="9562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29909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748" y="2084173"/>
            <a:ext cx="11632280" cy="1796217"/>
          </a:xfrm>
          <a:noFill/>
        </p:spPr>
        <p:txBody>
          <a:bodyPr tIns="91440" bIns="91440" anchor="t" anchorCtr="0"/>
          <a:lstStyle>
            <a:lvl1pPr algn="l" defTabSz="9127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11" b="0" kern="1200" cap="none" spc="-98" baseline="0" dirty="0">
                <a:ln w="3175">
                  <a:noFill/>
                </a:ln>
                <a:gradFill>
                  <a:gsLst>
                    <a:gs pos="83448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48827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7908" y="2084173"/>
            <a:ext cx="8043540" cy="1793104"/>
          </a:xfrm>
        </p:spPr>
        <p:txBody>
          <a:bodyPr/>
          <a:lstStyle>
            <a:lvl1pPr>
              <a:defRPr sz="587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7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3539" y="1178350"/>
            <a:ext cx="9842697" cy="899665"/>
          </a:xfrm>
        </p:spPr>
        <p:txBody>
          <a:bodyPr/>
          <a:lstStyle>
            <a:lvl1pPr marL="228354" indent="-228354">
              <a:defRPr sz="5871" baseline="0"/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37493" y="5025984"/>
            <a:ext cx="5368744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1" baseline="0"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17380896"/>
      </p:ext>
    </p:extLst>
  </p:cSld>
  <p:clrMapOvr>
    <a:masterClrMapping/>
  </p:clrMapOvr>
  <p:transition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70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slideLayout" Target="../slideLayouts/slideLayout69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8.xml"/><Relationship Id="rId26" Type="http://schemas.openxmlformats.org/officeDocument/2006/relationships/theme" Target="../theme/theme5.xml"/><Relationship Id="rId3" Type="http://schemas.openxmlformats.org/officeDocument/2006/relationships/slideLayout" Target="../slideLayouts/slideLayout93.xml"/><Relationship Id="rId21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7.xml"/><Relationship Id="rId25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106.xml"/><Relationship Id="rId20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2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105.xml"/><Relationship Id="rId23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00.xml"/><Relationship Id="rId19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4.xml"/><Relationship Id="rId22" Type="http://schemas.openxmlformats.org/officeDocument/2006/relationships/slideLayout" Target="../slideLayouts/slideLayout112.xml"/><Relationship Id="rId27" Type="http://schemas.openxmlformats.org/officeDocument/2006/relationships/image" Target="../media/image15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image" Target="../media/image19.jpg"/><Relationship Id="rId5" Type="http://schemas.openxmlformats.org/officeDocument/2006/relationships/slideLayout" Target="../slideLayouts/slideLayout12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 19"/>
          <p:cNvSpPr/>
          <p:nvPr userDrawn="1"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echthoek 20"/>
          <p:cNvSpPr/>
          <p:nvPr userDrawn="1"/>
        </p:nvSpPr>
        <p:spPr>
          <a:xfrm>
            <a:off x="0" y="5914349"/>
            <a:ext cx="12169775" cy="747407"/>
          </a:xfrm>
          <a:custGeom>
            <a:avLst/>
            <a:gdLst>
              <a:gd name="connsiteX0" fmla="*/ 0 w 12169775"/>
              <a:gd name="connsiteY0" fmla="*/ 0 h 457200"/>
              <a:gd name="connsiteX1" fmla="*/ 12169775 w 12169775"/>
              <a:gd name="connsiteY1" fmla="*/ 0 h 457200"/>
              <a:gd name="connsiteX2" fmla="*/ 12169775 w 12169775"/>
              <a:gd name="connsiteY2" fmla="*/ 457200 h 457200"/>
              <a:gd name="connsiteX3" fmla="*/ 0 w 12169775"/>
              <a:gd name="connsiteY3" fmla="*/ 457200 h 457200"/>
              <a:gd name="connsiteX4" fmla="*/ 0 w 12169775"/>
              <a:gd name="connsiteY4" fmla="*/ 0 h 457200"/>
              <a:gd name="connsiteX0" fmla="*/ 0 w 12169775"/>
              <a:gd name="connsiteY0" fmla="*/ 118139 h 575339"/>
              <a:gd name="connsiteX1" fmla="*/ 12169775 w 12169775"/>
              <a:gd name="connsiteY1" fmla="*/ 118139 h 575339"/>
              <a:gd name="connsiteX2" fmla="*/ 12169775 w 12169775"/>
              <a:gd name="connsiteY2" fmla="*/ 575339 h 575339"/>
              <a:gd name="connsiteX3" fmla="*/ 0 w 12169775"/>
              <a:gd name="connsiteY3" fmla="*/ 575339 h 575339"/>
              <a:gd name="connsiteX4" fmla="*/ 0 w 12169775"/>
              <a:gd name="connsiteY4" fmla="*/ 118139 h 575339"/>
              <a:gd name="connsiteX0" fmla="*/ 0 w 12169775"/>
              <a:gd name="connsiteY0" fmla="*/ 96067 h 553267"/>
              <a:gd name="connsiteX1" fmla="*/ 12169775 w 12169775"/>
              <a:gd name="connsiteY1" fmla="*/ 96067 h 553267"/>
              <a:gd name="connsiteX2" fmla="*/ 12169775 w 12169775"/>
              <a:gd name="connsiteY2" fmla="*/ 553267 h 553267"/>
              <a:gd name="connsiteX3" fmla="*/ 0 w 12169775"/>
              <a:gd name="connsiteY3" fmla="*/ 553267 h 553267"/>
              <a:gd name="connsiteX4" fmla="*/ 0 w 12169775"/>
              <a:gd name="connsiteY4" fmla="*/ 96067 h 553267"/>
              <a:gd name="connsiteX0" fmla="*/ 0 w 12169775"/>
              <a:gd name="connsiteY0" fmla="*/ 78696 h 535896"/>
              <a:gd name="connsiteX1" fmla="*/ 12169775 w 12169775"/>
              <a:gd name="connsiteY1" fmla="*/ 78696 h 535896"/>
              <a:gd name="connsiteX2" fmla="*/ 12169775 w 12169775"/>
              <a:gd name="connsiteY2" fmla="*/ 535896 h 535896"/>
              <a:gd name="connsiteX3" fmla="*/ 0 w 12169775"/>
              <a:gd name="connsiteY3" fmla="*/ 535896 h 535896"/>
              <a:gd name="connsiteX4" fmla="*/ 0 w 12169775"/>
              <a:gd name="connsiteY4" fmla="*/ 78696 h 535896"/>
              <a:gd name="connsiteX0" fmla="*/ 0 w 12169775"/>
              <a:gd name="connsiteY0" fmla="*/ 85652 h 542852"/>
              <a:gd name="connsiteX1" fmla="*/ 12169775 w 12169775"/>
              <a:gd name="connsiteY1" fmla="*/ 85652 h 542852"/>
              <a:gd name="connsiteX2" fmla="*/ 12169775 w 12169775"/>
              <a:gd name="connsiteY2" fmla="*/ 542852 h 542852"/>
              <a:gd name="connsiteX3" fmla="*/ 0 w 12169775"/>
              <a:gd name="connsiteY3" fmla="*/ 542852 h 542852"/>
              <a:gd name="connsiteX4" fmla="*/ 0 w 12169775"/>
              <a:gd name="connsiteY4" fmla="*/ 85652 h 542852"/>
              <a:gd name="connsiteX0" fmla="*/ 0 w 12169775"/>
              <a:gd name="connsiteY0" fmla="*/ 42064 h 499264"/>
              <a:gd name="connsiteX1" fmla="*/ 12169775 w 12169775"/>
              <a:gd name="connsiteY1" fmla="*/ 42064 h 499264"/>
              <a:gd name="connsiteX2" fmla="*/ 12169775 w 12169775"/>
              <a:gd name="connsiteY2" fmla="*/ 499264 h 499264"/>
              <a:gd name="connsiteX3" fmla="*/ 0 w 12169775"/>
              <a:gd name="connsiteY3" fmla="*/ 499264 h 499264"/>
              <a:gd name="connsiteX4" fmla="*/ 0 w 12169775"/>
              <a:gd name="connsiteY4" fmla="*/ 42064 h 499264"/>
              <a:gd name="connsiteX0" fmla="*/ 0 w 12169775"/>
              <a:gd name="connsiteY0" fmla="*/ 53289 h 510489"/>
              <a:gd name="connsiteX1" fmla="*/ 12169775 w 12169775"/>
              <a:gd name="connsiteY1" fmla="*/ 53289 h 510489"/>
              <a:gd name="connsiteX2" fmla="*/ 12169775 w 12169775"/>
              <a:gd name="connsiteY2" fmla="*/ 510489 h 510489"/>
              <a:gd name="connsiteX3" fmla="*/ 0 w 12169775"/>
              <a:gd name="connsiteY3" fmla="*/ 510489 h 510489"/>
              <a:gd name="connsiteX4" fmla="*/ 0 w 12169775"/>
              <a:gd name="connsiteY4" fmla="*/ 53289 h 51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69775" h="510489">
                <a:moveTo>
                  <a:pt x="0" y="53289"/>
                </a:moveTo>
                <a:cubicBezTo>
                  <a:pt x="3216620" y="-132640"/>
                  <a:pt x="7432700" y="242869"/>
                  <a:pt x="12169775" y="53289"/>
                </a:cubicBezTo>
                <a:lnTo>
                  <a:pt x="12169775" y="510489"/>
                </a:lnTo>
                <a:lnTo>
                  <a:pt x="0" y="510489"/>
                </a:lnTo>
                <a:lnTo>
                  <a:pt x="0" y="53289"/>
                </a:lnTo>
                <a:close/>
              </a:path>
            </a:pathLst>
          </a:custGeom>
          <a:gradFill flip="none" rotWithShape="1">
            <a:gsLst>
              <a:gs pos="100000">
                <a:srgbClr val="0078C8"/>
              </a:gs>
              <a:gs pos="0">
                <a:srgbClr val="642D91"/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echthoek 20"/>
          <p:cNvSpPr/>
          <p:nvPr userDrawn="1"/>
        </p:nvSpPr>
        <p:spPr>
          <a:xfrm flipH="1">
            <a:off x="0" y="6113195"/>
            <a:ext cx="12169775" cy="651777"/>
          </a:xfrm>
          <a:custGeom>
            <a:avLst/>
            <a:gdLst>
              <a:gd name="connsiteX0" fmla="*/ 0 w 12169775"/>
              <a:gd name="connsiteY0" fmla="*/ 0 h 457200"/>
              <a:gd name="connsiteX1" fmla="*/ 12169775 w 12169775"/>
              <a:gd name="connsiteY1" fmla="*/ 0 h 457200"/>
              <a:gd name="connsiteX2" fmla="*/ 12169775 w 12169775"/>
              <a:gd name="connsiteY2" fmla="*/ 457200 h 457200"/>
              <a:gd name="connsiteX3" fmla="*/ 0 w 12169775"/>
              <a:gd name="connsiteY3" fmla="*/ 457200 h 457200"/>
              <a:gd name="connsiteX4" fmla="*/ 0 w 12169775"/>
              <a:gd name="connsiteY4" fmla="*/ 0 h 457200"/>
              <a:gd name="connsiteX0" fmla="*/ 0 w 12169775"/>
              <a:gd name="connsiteY0" fmla="*/ 118139 h 575339"/>
              <a:gd name="connsiteX1" fmla="*/ 12169775 w 12169775"/>
              <a:gd name="connsiteY1" fmla="*/ 118139 h 575339"/>
              <a:gd name="connsiteX2" fmla="*/ 12169775 w 12169775"/>
              <a:gd name="connsiteY2" fmla="*/ 575339 h 575339"/>
              <a:gd name="connsiteX3" fmla="*/ 0 w 12169775"/>
              <a:gd name="connsiteY3" fmla="*/ 575339 h 575339"/>
              <a:gd name="connsiteX4" fmla="*/ 0 w 12169775"/>
              <a:gd name="connsiteY4" fmla="*/ 118139 h 575339"/>
              <a:gd name="connsiteX0" fmla="*/ 0 w 12169775"/>
              <a:gd name="connsiteY0" fmla="*/ 96067 h 553267"/>
              <a:gd name="connsiteX1" fmla="*/ 12169775 w 12169775"/>
              <a:gd name="connsiteY1" fmla="*/ 96067 h 553267"/>
              <a:gd name="connsiteX2" fmla="*/ 12169775 w 12169775"/>
              <a:gd name="connsiteY2" fmla="*/ 553267 h 553267"/>
              <a:gd name="connsiteX3" fmla="*/ 0 w 12169775"/>
              <a:gd name="connsiteY3" fmla="*/ 553267 h 553267"/>
              <a:gd name="connsiteX4" fmla="*/ 0 w 12169775"/>
              <a:gd name="connsiteY4" fmla="*/ 96067 h 553267"/>
              <a:gd name="connsiteX0" fmla="*/ 0 w 12169775"/>
              <a:gd name="connsiteY0" fmla="*/ 78696 h 535896"/>
              <a:gd name="connsiteX1" fmla="*/ 12169775 w 12169775"/>
              <a:gd name="connsiteY1" fmla="*/ 78696 h 535896"/>
              <a:gd name="connsiteX2" fmla="*/ 12169775 w 12169775"/>
              <a:gd name="connsiteY2" fmla="*/ 535896 h 535896"/>
              <a:gd name="connsiteX3" fmla="*/ 0 w 12169775"/>
              <a:gd name="connsiteY3" fmla="*/ 535896 h 535896"/>
              <a:gd name="connsiteX4" fmla="*/ 0 w 12169775"/>
              <a:gd name="connsiteY4" fmla="*/ 78696 h 535896"/>
              <a:gd name="connsiteX0" fmla="*/ 0 w 12169775"/>
              <a:gd name="connsiteY0" fmla="*/ 85652 h 542852"/>
              <a:gd name="connsiteX1" fmla="*/ 12169775 w 12169775"/>
              <a:gd name="connsiteY1" fmla="*/ 85652 h 542852"/>
              <a:gd name="connsiteX2" fmla="*/ 12169775 w 12169775"/>
              <a:gd name="connsiteY2" fmla="*/ 542852 h 542852"/>
              <a:gd name="connsiteX3" fmla="*/ 0 w 12169775"/>
              <a:gd name="connsiteY3" fmla="*/ 542852 h 542852"/>
              <a:gd name="connsiteX4" fmla="*/ 0 w 12169775"/>
              <a:gd name="connsiteY4" fmla="*/ 85652 h 542852"/>
              <a:gd name="connsiteX0" fmla="*/ 0 w 12169775"/>
              <a:gd name="connsiteY0" fmla="*/ 42064 h 499264"/>
              <a:gd name="connsiteX1" fmla="*/ 12169775 w 12169775"/>
              <a:gd name="connsiteY1" fmla="*/ 42064 h 499264"/>
              <a:gd name="connsiteX2" fmla="*/ 12169775 w 12169775"/>
              <a:gd name="connsiteY2" fmla="*/ 499264 h 499264"/>
              <a:gd name="connsiteX3" fmla="*/ 0 w 12169775"/>
              <a:gd name="connsiteY3" fmla="*/ 499264 h 499264"/>
              <a:gd name="connsiteX4" fmla="*/ 0 w 12169775"/>
              <a:gd name="connsiteY4" fmla="*/ 42064 h 499264"/>
              <a:gd name="connsiteX0" fmla="*/ 0 w 12169775"/>
              <a:gd name="connsiteY0" fmla="*/ 53289 h 510489"/>
              <a:gd name="connsiteX1" fmla="*/ 12169775 w 12169775"/>
              <a:gd name="connsiteY1" fmla="*/ 53289 h 510489"/>
              <a:gd name="connsiteX2" fmla="*/ 12169775 w 12169775"/>
              <a:gd name="connsiteY2" fmla="*/ 510489 h 510489"/>
              <a:gd name="connsiteX3" fmla="*/ 0 w 12169775"/>
              <a:gd name="connsiteY3" fmla="*/ 510489 h 510489"/>
              <a:gd name="connsiteX4" fmla="*/ 0 w 12169775"/>
              <a:gd name="connsiteY4" fmla="*/ 53289 h 510489"/>
              <a:gd name="connsiteX0" fmla="*/ 0 w 12169775"/>
              <a:gd name="connsiteY0" fmla="*/ 135324 h 592524"/>
              <a:gd name="connsiteX1" fmla="*/ 12169775 w 12169775"/>
              <a:gd name="connsiteY1" fmla="*/ 0 h 592524"/>
              <a:gd name="connsiteX2" fmla="*/ 12169775 w 12169775"/>
              <a:gd name="connsiteY2" fmla="*/ 592524 h 592524"/>
              <a:gd name="connsiteX3" fmla="*/ 0 w 12169775"/>
              <a:gd name="connsiteY3" fmla="*/ 592524 h 592524"/>
              <a:gd name="connsiteX4" fmla="*/ 0 w 12169775"/>
              <a:gd name="connsiteY4" fmla="*/ 135324 h 592524"/>
              <a:gd name="connsiteX0" fmla="*/ 0 w 12169775"/>
              <a:gd name="connsiteY0" fmla="*/ 135324 h 592524"/>
              <a:gd name="connsiteX1" fmla="*/ 12169775 w 12169775"/>
              <a:gd name="connsiteY1" fmla="*/ 0 h 592524"/>
              <a:gd name="connsiteX2" fmla="*/ 12169775 w 12169775"/>
              <a:gd name="connsiteY2" fmla="*/ 592524 h 592524"/>
              <a:gd name="connsiteX3" fmla="*/ 0 w 12169775"/>
              <a:gd name="connsiteY3" fmla="*/ 592524 h 592524"/>
              <a:gd name="connsiteX4" fmla="*/ 0 w 12169775"/>
              <a:gd name="connsiteY4" fmla="*/ 135324 h 592524"/>
              <a:gd name="connsiteX0" fmla="*/ 0 w 12169775"/>
              <a:gd name="connsiteY0" fmla="*/ 135324 h 592524"/>
              <a:gd name="connsiteX1" fmla="*/ 12169775 w 12169775"/>
              <a:gd name="connsiteY1" fmla="*/ 0 h 592524"/>
              <a:gd name="connsiteX2" fmla="*/ 12169775 w 12169775"/>
              <a:gd name="connsiteY2" fmla="*/ 592524 h 592524"/>
              <a:gd name="connsiteX3" fmla="*/ 0 w 12169775"/>
              <a:gd name="connsiteY3" fmla="*/ 592524 h 592524"/>
              <a:gd name="connsiteX4" fmla="*/ 0 w 12169775"/>
              <a:gd name="connsiteY4" fmla="*/ 135324 h 592524"/>
              <a:gd name="connsiteX0" fmla="*/ 0 w 12169775"/>
              <a:gd name="connsiteY0" fmla="*/ 135324 h 592524"/>
              <a:gd name="connsiteX1" fmla="*/ 12169775 w 12169775"/>
              <a:gd name="connsiteY1" fmla="*/ 0 h 592524"/>
              <a:gd name="connsiteX2" fmla="*/ 12169775 w 12169775"/>
              <a:gd name="connsiteY2" fmla="*/ 592524 h 592524"/>
              <a:gd name="connsiteX3" fmla="*/ 0 w 12169775"/>
              <a:gd name="connsiteY3" fmla="*/ 592524 h 592524"/>
              <a:gd name="connsiteX4" fmla="*/ 0 w 12169775"/>
              <a:gd name="connsiteY4" fmla="*/ 135324 h 592524"/>
              <a:gd name="connsiteX0" fmla="*/ 0 w 12169775"/>
              <a:gd name="connsiteY0" fmla="*/ 135324 h 592524"/>
              <a:gd name="connsiteX1" fmla="*/ 12169775 w 12169775"/>
              <a:gd name="connsiteY1" fmla="*/ 0 h 592524"/>
              <a:gd name="connsiteX2" fmla="*/ 12169775 w 12169775"/>
              <a:gd name="connsiteY2" fmla="*/ 592524 h 592524"/>
              <a:gd name="connsiteX3" fmla="*/ 0 w 12169775"/>
              <a:gd name="connsiteY3" fmla="*/ 592524 h 592524"/>
              <a:gd name="connsiteX4" fmla="*/ 0 w 12169775"/>
              <a:gd name="connsiteY4" fmla="*/ 135324 h 592524"/>
              <a:gd name="connsiteX0" fmla="*/ 0 w 12169775"/>
              <a:gd name="connsiteY0" fmla="*/ 135324 h 592524"/>
              <a:gd name="connsiteX1" fmla="*/ 12169775 w 12169775"/>
              <a:gd name="connsiteY1" fmla="*/ 0 h 592524"/>
              <a:gd name="connsiteX2" fmla="*/ 12169775 w 12169775"/>
              <a:gd name="connsiteY2" fmla="*/ 592524 h 592524"/>
              <a:gd name="connsiteX3" fmla="*/ 0 w 12169775"/>
              <a:gd name="connsiteY3" fmla="*/ 592524 h 592524"/>
              <a:gd name="connsiteX4" fmla="*/ 0 w 12169775"/>
              <a:gd name="connsiteY4" fmla="*/ 135324 h 592524"/>
              <a:gd name="connsiteX0" fmla="*/ 0 w 12169775"/>
              <a:gd name="connsiteY0" fmla="*/ 135324 h 592524"/>
              <a:gd name="connsiteX1" fmla="*/ 12169775 w 12169775"/>
              <a:gd name="connsiteY1" fmla="*/ 0 h 592524"/>
              <a:gd name="connsiteX2" fmla="*/ 12169775 w 12169775"/>
              <a:gd name="connsiteY2" fmla="*/ 592524 h 592524"/>
              <a:gd name="connsiteX3" fmla="*/ 0 w 12169775"/>
              <a:gd name="connsiteY3" fmla="*/ 592524 h 592524"/>
              <a:gd name="connsiteX4" fmla="*/ 0 w 12169775"/>
              <a:gd name="connsiteY4" fmla="*/ 135324 h 59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69775" h="592524">
                <a:moveTo>
                  <a:pt x="0" y="135324"/>
                </a:moveTo>
                <a:cubicBezTo>
                  <a:pt x="2206526" y="-50605"/>
                  <a:pt x="7889899" y="286239"/>
                  <a:pt x="12169775" y="0"/>
                </a:cubicBezTo>
                <a:lnTo>
                  <a:pt x="12169775" y="592524"/>
                </a:lnTo>
                <a:lnTo>
                  <a:pt x="0" y="592524"/>
                </a:lnTo>
                <a:lnTo>
                  <a:pt x="0" y="135324"/>
                </a:lnTo>
                <a:close/>
              </a:path>
            </a:pathLst>
          </a:custGeom>
          <a:gradFill flip="none" rotWithShape="1">
            <a:gsLst>
              <a:gs pos="100000">
                <a:srgbClr val="024A98"/>
              </a:gs>
              <a:gs pos="0">
                <a:srgbClr val="421A66"/>
              </a:gs>
            </a:gsLst>
            <a:lin ang="108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Rechthoek 20"/>
          <p:cNvSpPr/>
          <p:nvPr userDrawn="1"/>
        </p:nvSpPr>
        <p:spPr>
          <a:xfrm>
            <a:off x="0" y="6304733"/>
            <a:ext cx="12169775" cy="553267"/>
          </a:xfrm>
          <a:custGeom>
            <a:avLst/>
            <a:gdLst>
              <a:gd name="connsiteX0" fmla="*/ 0 w 12169775"/>
              <a:gd name="connsiteY0" fmla="*/ 0 h 457200"/>
              <a:gd name="connsiteX1" fmla="*/ 12169775 w 12169775"/>
              <a:gd name="connsiteY1" fmla="*/ 0 h 457200"/>
              <a:gd name="connsiteX2" fmla="*/ 12169775 w 12169775"/>
              <a:gd name="connsiteY2" fmla="*/ 457200 h 457200"/>
              <a:gd name="connsiteX3" fmla="*/ 0 w 12169775"/>
              <a:gd name="connsiteY3" fmla="*/ 457200 h 457200"/>
              <a:gd name="connsiteX4" fmla="*/ 0 w 12169775"/>
              <a:gd name="connsiteY4" fmla="*/ 0 h 457200"/>
              <a:gd name="connsiteX0" fmla="*/ 0 w 12169775"/>
              <a:gd name="connsiteY0" fmla="*/ 118139 h 575339"/>
              <a:gd name="connsiteX1" fmla="*/ 12169775 w 12169775"/>
              <a:gd name="connsiteY1" fmla="*/ 118139 h 575339"/>
              <a:gd name="connsiteX2" fmla="*/ 12169775 w 12169775"/>
              <a:gd name="connsiteY2" fmla="*/ 575339 h 575339"/>
              <a:gd name="connsiteX3" fmla="*/ 0 w 12169775"/>
              <a:gd name="connsiteY3" fmla="*/ 575339 h 575339"/>
              <a:gd name="connsiteX4" fmla="*/ 0 w 12169775"/>
              <a:gd name="connsiteY4" fmla="*/ 118139 h 575339"/>
              <a:gd name="connsiteX0" fmla="*/ 0 w 12169775"/>
              <a:gd name="connsiteY0" fmla="*/ 96067 h 553267"/>
              <a:gd name="connsiteX1" fmla="*/ 12169775 w 12169775"/>
              <a:gd name="connsiteY1" fmla="*/ 96067 h 553267"/>
              <a:gd name="connsiteX2" fmla="*/ 12169775 w 12169775"/>
              <a:gd name="connsiteY2" fmla="*/ 553267 h 553267"/>
              <a:gd name="connsiteX3" fmla="*/ 0 w 12169775"/>
              <a:gd name="connsiteY3" fmla="*/ 553267 h 553267"/>
              <a:gd name="connsiteX4" fmla="*/ 0 w 12169775"/>
              <a:gd name="connsiteY4" fmla="*/ 96067 h 5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69775" h="553267">
                <a:moveTo>
                  <a:pt x="0" y="96067"/>
                </a:moveTo>
                <a:cubicBezTo>
                  <a:pt x="3174090" y="-169747"/>
                  <a:pt x="7432699" y="213026"/>
                  <a:pt x="12169775" y="96067"/>
                </a:cubicBezTo>
                <a:lnTo>
                  <a:pt x="12169775" y="553267"/>
                </a:lnTo>
                <a:lnTo>
                  <a:pt x="0" y="553267"/>
                </a:lnTo>
                <a:lnTo>
                  <a:pt x="0" y="96067"/>
                </a:lnTo>
                <a:close/>
              </a:path>
            </a:pathLst>
          </a:custGeom>
          <a:gradFill flip="none" rotWithShape="1">
            <a:gsLst>
              <a:gs pos="100000">
                <a:srgbClr val="28A7DA"/>
              </a:gs>
              <a:gs pos="0">
                <a:srgbClr val="918CC8"/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" name="Group 6"/>
          <p:cNvGrpSpPr>
            <a:grpSpLocks noChangeAspect="1"/>
          </p:cNvGrpSpPr>
          <p:nvPr userDrawn="1"/>
        </p:nvGrpSpPr>
        <p:grpSpPr bwMode="auto">
          <a:xfrm>
            <a:off x="313700" y="6413831"/>
            <a:ext cx="1464212" cy="280254"/>
            <a:chOff x="1626" y="-294"/>
            <a:chExt cx="5141" cy="984"/>
          </a:xfrm>
        </p:grpSpPr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6042" y="-37"/>
              <a:ext cx="725" cy="727"/>
            </a:xfrm>
            <a:custGeom>
              <a:avLst/>
              <a:gdLst>
                <a:gd name="T0" fmla="*/ 362 w 725"/>
                <a:gd name="T1" fmla="*/ 0 h 727"/>
                <a:gd name="T2" fmla="*/ 421 w 725"/>
                <a:gd name="T3" fmla="*/ 5 h 727"/>
                <a:gd name="T4" fmla="*/ 477 w 725"/>
                <a:gd name="T5" fmla="*/ 19 h 727"/>
                <a:gd name="T6" fmla="*/ 529 w 725"/>
                <a:gd name="T7" fmla="*/ 41 h 727"/>
                <a:gd name="T8" fmla="*/ 577 w 725"/>
                <a:gd name="T9" fmla="*/ 70 h 727"/>
                <a:gd name="T10" fmla="*/ 619 w 725"/>
                <a:gd name="T11" fmla="*/ 106 h 727"/>
                <a:gd name="T12" fmla="*/ 655 w 725"/>
                <a:gd name="T13" fmla="*/ 148 h 727"/>
                <a:gd name="T14" fmla="*/ 685 w 725"/>
                <a:gd name="T15" fmla="*/ 197 h 727"/>
                <a:gd name="T16" fmla="*/ 707 w 725"/>
                <a:gd name="T17" fmla="*/ 248 h 727"/>
                <a:gd name="T18" fmla="*/ 721 w 725"/>
                <a:gd name="T19" fmla="*/ 304 h 727"/>
                <a:gd name="T20" fmla="*/ 725 w 725"/>
                <a:gd name="T21" fmla="*/ 364 h 727"/>
                <a:gd name="T22" fmla="*/ 721 w 725"/>
                <a:gd name="T23" fmla="*/ 423 h 727"/>
                <a:gd name="T24" fmla="*/ 707 w 725"/>
                <a:gd name="T25" fmla="*/ 477 h 727"/>
                <a:gd name="T26" fmla="*/ 685 w 725"/>
                <a:gd name="T27" fmla="*/ 531 h 727"/>
                <a:gd name="T28" fmla="*/ 655 w 725"/>
                <a:gd name="T29" fmla="*/ 577 h 727"/>
                <a:gd name="T30" fmla="*/ 619 w 725"/>
                <a:gd name="T31" fmla="*/ 619 h 727"/>
                <a:gd name="T32" fmla="*/ 577 w 725"/>
                <a:gd name="T33" fmla="*/ 657 h 727"/>
                <a:gd name="T34" fmla="*/ 529 w 725"/>
                <a:gd name="T35" fmla="*/ 686 h 727"/>
                <a:gd name="T36" fmla="*/ 477 w 725"/>
                <a:gd name="T37" fmla="*/ 708 h 727"/>
                <a:gd name="T38" fmla="*/ 421 w 725"/>
                <a:gd name="T39" fmla="*/ 722 h 727"/>
                <a:gd name="T40" fmla="*/ 362 w 725"/>
                <a:gd name="T41" fmla="*/ 727 h 727"/>
                <a:gd name="T42" fmla="*/ 303 w 725"/>
                <a:gd name="T43" fmla="*/ 722 h 727"/>
                <a:gd name="T44" fmla="*/ 248 w 725"/>
                <a:gd name="T45" fmla="*/ 708 h 727"/>
                <a:gd name="T46" fmla="*/ 195 w 725"/>
                <a:gd name="T47" fmla="*/ 686 h 727"/>
                <a:gd name="T48" fmla="*/ 148 w 725"/>
                <a:gd name="T49" fmla="*/ 657 h 727"/>
                <a:gd name="T50" fmla="*/ 106 w 725"/>
                <a:gd name="T51" fmla="*/ 619 h 727"/>
                <a:gd name="T52" fmla="*/ 69 w 725"/>
                <a:gd name="T53" fmla="*/ 577 h 727"/>
                <a:gd name="T54" fmla="*/ 39 w 725"/>
                <a:gd name="T55" fmla="*/ 531 h 727"/>
                <a:gd name="T56" fmla="*/ 17 w 725"/>
                <a:gd name="T57" fmla="*/ 477 h 727"/>
                <a:gd name="T58" fmla="*/ 5 w 725"/>
                <a:gd name="T59" fmla="*/ 423 h 727"/>
                <a:gd name="T60" fmla="*/ 0 w 725"/>
                <a:gd name="T61" fmla="*/ 364 h 727"/>
                <a:gd name="T62" fmla="*/ 5 w 725"/>
                <a:gd name="T63" fmla="*/ 304 h 727"/>
                <a:gd name="T64" fmla="*/ 17 w 725"/>
                <a:gd name="T65" fmla="*/ 248 h 727"/>
                <a:gd name="T66" fmla="*/ 39 w 725"/>
                <a:gd name="T67" fmla="*/ 197 h 727"/>
                <a:gd name="T68" fmla="*/ 69 w 725"/>
                <a:gd name="T69" fmla="*/ 148 h 727"/>
                <a:gd name="T70" fmla="*/ 106 w 725"/>
                <a:gd name="T71" fmla="*/ 106 h 727"/>
                <a:gd name="T72" fmla="*/ 148 w 725"/>
                <a:gd name="T73" fmla="*/ 70 h 727"/>
                <a:gd name="T74" fmla="*/ 195 w 725"/>
                <a:gd name="T75" fmla="*/ 41 h 727"/>
                <a:gd name="T76" fmla="*/ 248 w 725"/>
                <a:gd name="T77" fmla="*/ 19 h 727"/>
                <a:gd name="T78" fmla="*/ 303 w 725"/>
                <a:gd name="T79" fmla="*/ 5 h 727"/>
                <a:gd name="T80" fmla="*/ 362 w 725"/>
                <a:gd name="T81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25" h="727">
                  <a:moveTo>
                    <a:pt x="362" y="0"/>
                  </a:moveTo>
                  <a:lnTo>
                    <a:pt x="421" y="5"/>
                  </a:lnTo>
                  <a:lnTo>
                    <a:pt x="477" y="19"/>
                  </a:lnTo>
                  <a:lnTo>
                    <a:pt x="529" y="41"/>
                  </a:lnTo>
                  <a:lnTo>
                    <a:pt x="577" y="70"/>
                  </a:lnTo>
                  <a:lnTo>
                    <a:pt x="619" y="106"/>
                  </a:lnTo>
                  <a:lnTo>
                    <a:pt x="655" y="148"/>
                  </a:lnTo>
                  <a:lnTo>
                    <a:pt x="685" y="197"/>
                  </a:lnTo>
                  <a:lnTo>
                    <a:pt x="707" y="248"/>
                  </a:lnTo>
                  <a:lnTo>
                    <a:pt x="721" y="304"/>
                  </a:lnTo>
                  <a:lnTo>
                    <a:pt x="725" y="364"/>
                  </a:lnTo>
                  <a:lnTo>
                    <a:pt x="721" y="423"/>
                  </a:lnTo>
                  <a:lnTo>
                    <a:pt x="707" y="477"/>
                  </a:lnTo>
                  <a:lnTo>
                    <a:pt x="685" y="531"/>
                  </a:lnTo>
                  <a:lnTo>
                    <a:pt x="655" y="577"/>
                  </a:lnTo>
                  <a:lnTo>
                    <a:pt x="619" y="619"/>
                  </a:lnTo>
                  <a:lnTo>
                    <a:pt x="577" y="657"/>
                  </a:lnTo>
                  <a:lnTo>
                    <a:pt x="529" y="686"/>
                  </a:lnTo>
                  <a:lnTo>
                    <a:pt x="477" y="708"/>
                  </a:lnTo>
                  <a:lnTo>
                    <a:pt x="421" y="722"/>
                  </a:lnTo>
                  <a:lnTo>
                    <a:pt x="362" y="727"/>
                  </a:lnTo>
                  <a:lnTo>
                    <a:pt x="303" y="722"/>
                  </a:lnTo>
                  <a:lnTo>
                    <a:pt x="248" y="708"/>
                  </a:lnTo>
                  <a:lnTo>
                    <a:pt x="195" y="686"/>
                  </a:lnTo>
                  <a:lnTo>
                    <a:pt x="148" y="657"/>
                  </a:lnTo>
                  <a:lnTo>
                    <a:pt x="106" y="619"/>
                  </a:lnTo>
                  <a:lnTo>
                    <a:pt x="69" y="577"/>
                  </a:lnTo>
                  <a:lnTo>
                    <a:pt x="39" y="531"/>
                  </a:lnTo>
                  <a:lnTo>
                    <a:pt x="17" y="477"/>
                  </a:lnTo>
                  <a:lnTo>
                    <a:pt x="5" y="423"/>
                  </a:lnTo>
                  <a:lnTo>
                    <a:pt x="0" y="364"/>
                  </a:lnTo>
                  <a:lnTo>
                    <a:pt x="5" y="304"/>
                  </a:lnTo>
                  <a:lnTo>
                    <a:pt x="17" y="248"/>
                  </a:lnTo>
                  <a:lnTo>
                    <a:pt x="39" y="197"/>
                  </a:lnTo>
                  <a:lnTo>
                    <a:pt x="69" y="148"/>
                  </a:lnTo>
                  <a:lnTo>
                    <a:pt x="106" y="106"/>
                  </a:lnTo>
                  <a:lnTo>
                    <a:pt x="148" y="70"/>
                  </a:lnTo>
                  <a:lnTo>
                    <a:pt x="195" y="41"/>
                  </a:lnTo>
                  <a:lnTo>
                    <a:pt x="248" y="19"/>
                  </a:lnTo>
                  <a:lnTo>
                    <a:pt x="303" y="5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5506" y="-21"/>
              <a:ext cx="349" cy="700"/>
            </a:xfrm>
            <a:custGeom>
              <a:avLst/>
              <a:gdLst>
                <a:gd name="T0" fmla="*/ 229 w 349"/>
                <a:gd name="T1" fmla="*/ 0 h 700"/>
                <a:gd name="T2" fmla="*/ 349 w 349"/>
                <a:gd name="T3" fmla="*/ 0 h 700"/>
                <a:gd name="T4" fmla="*/ 349 w 349"/>
                <a:gd name="T5" fmla="*/ 700 h 700"/>
                <a:gd name="T6" fmla="*/ 175 w 349"/>
                <a:gd name="T7" fmla="*/ 700 h 700"/>
                <a:gd name="T8" fmla="*/ 175 w 349"/>
                <a:gd name="T9" fmla="*/ 178 h 700"/>
                <a:gd name="T10" fmla="*/ 36 w 349"/>
                <a:gd name="T11" fmla="*/ 212 h 700"/>
                <a:gd name="T12" fmla="*/ 0 w 349"/>
                <a:gd name="T13" fmla="*/ 69 h 700"/>
                <a:gd name="T14" fmla="*/ 229 w 349"/>
                <a:gd name="T15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9" h="700">
                  <a:moveTo>
                    <a:pt x="229" y="0"/>
                  </a:moveTo>
                  <a:lnTo>
                    <a:pt x="349" y="0"/>
                  </a:lnTo>
                  <a:lnTo>
                    <a:pt x="349" y="700"/>
                  </a:lnTo>
                  <a:lnTo>
                    <a:pt x="175" y="700"/>
                  </a:lnTo>
                  <a:lnTo>
                    <a:pt x="175" y="178"/>
                  </a:lnTo>
                  <a:lnTo>
                    <a:pt x="36" y="212"/>
                  </a:lnTo>
                  <a:lnTo>
                    <a:pt x="0" y="6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621" y="168"/>
              <a:ext cx="412" cy="413"/>
            </a:xfrm>
            <a:custGeom>
              <a:avLst/>
              <a:gdLst>
                <a:gd name="T0" fmla="*/ 206 w 412"/>
                <a:gd name="T1" fmla="*/ 0 h 413"/>
                <a:gd name="T2" fmla="*/ 248 w 412"/>
                <a:gd name="T3" fmla="*/ 4 h 413"/>
                <a:gd name="T4" fmla="*/ 287 w 412"/>
                <a:gd name="T5" fmla="*/ 17 h 413"/>
                <a:gd name="T6" fmla="*/ 321 w 412"/>
                <a:gd name="T7" fmla="*/ 35 h 413"/>
                <a:gd name="T8" fmla="*/ 353 w 412"/>
                <a:gd name="T9" fmla="*/ 60 h 413"/>
                <a:gd name="T10" fmla="*/ 378 w 412"/>
                <a:gd name="T11" fmla="*/ 92 h 413"/>
                <a:gd name="T12" fmla="*/ 396 w 412"/>
                <a:gd name="T13" fmla="*/ 126 h 413"/>
                <a:gd name="T14" fmla="*/ 409 w 412"/>
                <a:gd name="T15" fmla="*/ 165 h 413"/>
                <a:gd name="T16" fmla="*/ 412 w 412"/>
                <a:gd name="T17" fmla="*/ 207 h 413"/>
                <a:gd name="T18" fmla="*/ 409 w 412"/>
                <a:gd name="T19" fmla="*/ 248 h 413"/>
                <a:gd name="T20" fmla="*/ 396 w 412"/>
                <a:gd name="T21" fmla="*/ 287 h 413"/>
                <a:gd name="T22" fmla="*/ 378 w 412"/>
                <a:gd name="T23" fmla="*/ 322 h 413"/>
                <a:gd name="T24" fmla="*/ 353 w 412"/>
                <a:gd name="T25" fmla="*/ 352 h 413"/>
                <a:gd name="T26" fmla="*/ 321 w 412"/>
                <a:gd name="T27" fmla="*/ 377 h 413"/>
                <a:gd name="T28" fmla="*/ 287 w 412"/>
                <a:gd name="T29" fmla="*/ 396 h 413"/>
                <a:gd name="T30" fmla="*/ 248 w 412"/>
                <a:gd name="T31" fmla="*/ 408 h 413"/>
                <a:gd name="T32" fmla="*/ 206 w 412"/>
                <a:gd name="T33" fmla="*/ 413 h 413"/>
                <a:gd name="T34" fmla="*/ 164 w 412"/>
                <a:gd name="T35" fmla="*/ 408 h 413"/>
                <a:gd name="T36" fmla="*/ 127 w 412"/>
                <a:gd name="T37" fmla="*/ 396 h 413"/>
                <a:gd name="T38" fmla="*/ 91 w 412"/>
                <a:gd name="T39" fmla="*/ 377 h 413"/>
                <a:gd name="T40" fmla="*/ 61 w 412"/>
                <a:gd name="T41" fmla="*/ 352 h 413"/>
                <a:gd name="T42" fmla="*/ 36 w 412"/>
                <a:gd name="T43" fmla="*/ 322 h 413"/>
                <a:gd name="T44" fmla="*/ 16 w 412"/>
                <a:gd name="T45" fmla="*/ 287 h 413"/>
                <a:gd name="T46" fmla="*/ 5 w 412"/>
                <a:gd name="T47" fmla="*/ 248 h 413"/>
                <a:gd name="T48" fmla="*/ 0 w 412"/>
                <a:gd name="T49" fmla="*/ 207 h 413"/>
                <a:gd name="T50" fmla="*/ 5 w 412"/>
                <a:gd name="T51" fmla="*/ 165 h 413"/>
                <a:gd name="T52" fmla="*/ 16 w 412"/>
                <a:gd name="T53" fmla="*/ 126 h 413"/>
                <a:gd name="T54" fmla="*/ 36 w 412"/>
                <a:gd name="T55" fmla="*/ 92 h 413"/>
                <a:gd name="T56" fmla="*/ 61 w 412"/>
                <a:gd name="T57" fmla="*/ 60 h 413"/>
                <a:gd name="T58" fmla="*/ 91 w 412"/>
                <a:gd name="T59" fmla="*/ 35 h 413"/>
                <a:gd name="T60" fmla="*/ 127 w 412"/>
                <a:gd name="T61" fmla="*/ 17 h 413"/>
                <a:gd name="T62" fmla="*/ 164 w 412"/>
                <a:gd name="T63" fmla="*/ 4 h 413"/>
                <a:gd name="T64" fmla="*/ 206 w 412"/>
                <a:gd name="T65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2" h="413">
                  <a:moveTo>
                    <a:pt x="206" y="0"/>
                  </a:moveTo>
                  <a:lnTo>
                    <a:pt x="248" y="4"/>
                  </a:lnTo>
                  <a:lnTo>
                    <a:pt x="287" y="17"/>
                  </a:lnTo>
                  <a:lnTo>
                    <a:pt x="321" y="35"/>
                  </a:lnTo>
                  <a:lnTo>
                    <a:pt x="353" y="60"/>
                  </a:lnTo>
                  <a:lnTo>
                    <a:pt x="378" y="92"/>
                  </a:lnTo>
                  <a:lnTo>
                    <a:pt x="396" y="126"/>
                  </a:lnTo>
                  <a:lnTo>
                    <a:pt x="409" y="165"/>
                  </a:lnTo>
                  <a:lnTo>
                    <a:pt x="412" y="207"/>
                  </a:lnTo>
                  <a:lnTo>
                    <a:pt x="409" y="248"/>
                  </a:lnTo>
                  <a:lnTo>
                    <a:pt x="396" y="287"/>
                  </a:lnTo>
                  <a:lnTo>
                    <a:pt x="378" y="322"/>
                  </a:lnTo>
                  <a:lnTo>
                    <a:pt x="353" y="352"/>
                  </a:lnTo>
                  <a:lnTo>
                    <a:pt x="321" y="377"/>
                  </a:lnTo>
                  <a:lnTo>
                    <a:pt x="287" y="396"/>
                  </a:lnTo>
                  <a:lnTo>
                    <a:pt x="248" y="408"/>
                  </a:lnTo>
                  <a:lnTo>
                    <a:pt x="206" y="413"/>
                  </a:lnTo>
                  <a:lnTo>
                    <a:pt x="164" y="408"/>
                  </a:lnTo>
                  <a:lnTo>
                    <a:pt x="127" y="396"/>
                  </a:lnTo>
                  <a:lnTo>
                    <a:pt x="91" y="377"/>
                  </a:lnTo>
                  <a:lnTo>
                    <a:pt x="61" y="352"/>
                  </a:lnTo>
                  <a:lnTo>
                    <a:pt x="36" y="322"/>
                  </a:lnTo>
                  <a:lnTo>
                    <a:pt x="16" y="287"/>
                  </a:lnTo>
                  <a:lnTo>
                    <a:pt x="5" y="248"/>
                  </a:lnTo>
                  <a:lnTo>
                    <a:pt x="0" y="207"/>
                  </a:lnTo>
                  <a:lnTo>
                    <a:pt x="5" y="165"/>
                  </a:lnTo>
                  <a:lnTo>
                    <a:pt x="16" y="126"/>
                  </a:lnTo>
                  <a:lnTo>
                    <a:pt x="36" y="92"/>
                  </a:lnTo>
                  <a:lnTo>
                    <a:pt x="61" y="60"/>
                  </a:lnTo>
                  <a:lnTo>
                    <a:pt x="91" y="35"/>
                  </a:lnTo>
                  <a:lnTo>
                    <a:pt x="127" y="17"/>
                  </a:lnTo>
                  <a:lnTo>
                    <a:pt x="164" y="4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098" y="168"/>
              <a:ext cx="413" cy="413"/>
            </a:xfrm>
            <a:custGeom>
              <a:avLst/>
              <a:gdLst>
                <a:gd name="T0" fmla="*/ 206 w 413"/>
                <a:gd name="T1" fmla="*/ 0 h 413"/>
                <a:gd name="T2" fmla="*/ 248 w 413"/>
                <a:gd name="T3" fmla="*/ 4 h 413"/>
                <a:gd name="T4" fmla="*/ 287 w 413"/>
                <a:gd name="T5" fmla="*/ 17 h 413"/>
                <a:gd name="T6" fmla="*/ 321 w 413"/>
                <a:gd name="T7" fmla="*/ 35 h 413"/>
                <a:gd name="T8" fmla="*/ 352 w 413"/>
                <a:gd name="T9" fmla="*/ 60 h 413"/>
                <a:gd name="T10" fmla="*/ 377 w 413"/>
                <a:gd name="T11" fmla="*/ 92 h 413"/>
                <a:gd name="T12" fmla="*/ 396 w 413"/>
                <a:gd name="T13" fmla="*/ 126 h 413"/>
                <a:gd name="T14" fmla="*/ 408 w 413"/>
                <a:gd name="T15" fmla="*/ 165 h 413"/>
                <a:gd name="T16" fmla="*/ 413 w 413"/>
                <a:gd name="T17" fmla="*/ 207 h 413"/>
                <a:gd name="T18" fmla="*/ 408 w 413"/>
                <a:gd name="T19" fmla="*/ 248 h 413"/>
                <a:gd name="T20" fmla="*/ 396 w 413"/>
                <a:gd name="T21" fmla="*/ 287 h 413"/>
                <a:gd name="T22" fmla="*/ 377 w 413"/>
                <a:gd name="T23" fmla="*/ 322 h 413"/>
                <a:gd name="T24" fmla="*/ 352 w 413"/>
                <a:gd name="T25" fmla="*/ 352 h 413"/>
                <a:gd name="T26" fmla="*/ 321 w 413"/>
                <a:gd name="T27" fmla="*/ 377 h 413"/>
                <a:gd name="T28" fmla="*/ 287 w 413"/>
                <a:gd name="T29" fmla="*/ 396 h 413"/>
                <a:gd name="T30" fmla="*/ 248 w 413"/>
                <a:gd name="T31" fmla="*/ 408 h 413"/>
                <a:gd name="T32" fmla="*/ 206 w 413"/>
                <a:gd name="T33" fmla="*/ 413 h 413"/>
                <a:gd name="T34" fmla="*/ 165 w 413"/>
                <a:gd name="T35" fmla="*/ 408 h 413"/>
                <a:gd name="T36" fmla="*/ 126 w 413"/>
                <a:gd name="T37" fmla="*/ 396 h 413"/>
                <a:gd name="T38" fmla="*/ 90 w 413"/>
                <a:gd name="T39" fmla="*/ 377 h 413"/>
                <a:gd name="T40" fmla="*/ 61 w 413"/>
                <a:gd name="T41" fmla="*/ 352 h 413"/>
                <a:gd name="T42" fmla="*/ 36 w 413"/>
                <a:gd name="T43" fmla="*/ 322 h 413"/>
                <a:gd name="T44" fmla="*/ 17 w 413"/>
                <a:gd name="T45" fmla="*/ 287 h 413"/>
                <a:gd name="T46" fmla="*/ 5 w 413"/>
                <a:gd name="T47" fmla="*/ 248 h 413"/>
                <a:gd name="T48" fmla="*/ 0 w 413"/>
                <a:gd name="T49" fmla="*/ 207 h 413"/>
                <a:gd name="T50" fmla="*/ 5 w 413"/>
                <a:gd name="T51" fmla="*/ 165 h 413"/>
                <a:gd name="T52" fmla="*/ 17 w 413"/>
                <a:gd name="T53" fmla="*/ 126 h 413"/>
                <a:gd name="T54" fmla="*/ 36 w 413"/>
                <a:gd name="T55" fmla="*/ 92 h 413"/>
                <a:gd name="T56" fmla="*/ 61 w 413"/>
                <a:gd name="T57" fmla="*/ 60 h 413"/>
                <a:gd name="T58" fmla="*/ 90 w 413"/>
                <a:gd name="T59" fmla="*/ 35 h 413"/>
                <a:gd name="T60" fmla="*/ 126 w 413"/>
                <a:gd name="T61" fmla="*/ 17 h 413"/>
                <a:gd name="T62" fmla="*/ 165 w 413"/>
                <a:gd name="T63" fmla="*/ 4 h 413"/>
                <a:gd name="T64" fmla="*/ 206 w 413"/>
                <a:gd name="T65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3" h="413">
                  <a:moveTo>
                    <a:pt x="206" y="0"/>
                  </a:moveTo>
                  <a:lnTo>
                    <a:pt x="248" y="4"/>
                  </a:lnTo>
                  <a:lnTo>
                    <a:pt x="287" y="17"/>
                  </a:lnTo>
                  <a:lnTo>
                    <a:pt x="321" y="35"/>
                  </a:lnTo>
                  <a:lnTo>
                    <a:pt x="352" y="60"/>
                  </a:lnTo>
                  <a:lnTo>
                    <a:pt x="377" y="92"/>
                  </a:lnTo>
                  <a:lnTo>
                    <a:pt x="396" y="126"/>
                  </a:lnTo>
                  <a:lnTo>
                    <a:pt x="408" y="165"/>
                  </a:lnTo>
                  <a:lnTo>
                    <a:pt x="413" y="207"/>
                  </a:lnTo>
                  <a:lnTo>
                    <a:pt x="408" y="248"/>
                  </a:lnTo>
                  <a:lnTo>
                    <a:pt x="396" y="287"/>
                  </a:lnTo>
                  <a:lnTo>
                    <a:pt x="377" y="322"/>
                  </a:lnTo>
                  <a:lnTo>
                    <a:pt x="352" y="352"/>
                  </a:lnTo>
                  <a:lnTo>
                    <a:pt x="321" y="377"/>
                  </a:lnTo>
                  <a:lnTo>
                    <a:pt x="287" y="396"/>
                  </a:lnTo>
                  <a:lnTo>
                    <a:pt x="248" y="408"/>
                  </a:lnTo>
                  <a:lnTo>
                    <a:pt x="206" y="413"/>
                  </a:lnTo>
                  <a:lnTo>
                    <a:pt x="165" y="408"/>
                  </a:lnTo>
                  <a:lnTo>
                    <a:pt x="126" y="396"/>
                  </a:lnTo>
                  <a:lnTo>
                    <a:pt x="90" y="377"/>
                  </a:lnTo>
                  <a:lnTo>
                    <a:pt x="61" y="352"/>
                  </a:lnTo>
                  <a:lnTo>
                    <a:pt x="36" y="322"/>
                  </a:lnTo>
                  <a:lnTo>
                    <a:pt x="17" y="287"/>
                  </a:lnTo>
                  <a:lnTo>
                    <a:pt x="5" y="248"/>
                  </a:lnTo>
                  <a:lnTo>
                    <a:pt x="0" y="207"/>
                  </a:lnTo>
                  <a:lnTo>
                    <a:pt x="5" y="165"/>
                  </a:lnTo>
                  <a:lnTo>
                    <a:pt x="17" y="126"/>
                  </a:lnTo>
                  <a:lnTo>
                    <a:pt x="36" y="92"/>
                  </a:lnTo>
                  <a:lnTo>
                    <a:pt x="61" y="60"/>
                  </a:lnTo>
                  <a:lnTo>
                    <a:pt x="90" y="35"/>
                  </a:lnTo>
                  <a:lnTo>
                    <a:pt x="126" y="17"/>
                  </a:lnTo>
                  <a:lnTo>
                    <a:pt x="165" y="4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3167" y="-90"/>
              <a:ext cx="390" cy="780"/>
            </a:xfrm>
            <a:custGeom>
              <a:avLst/>
              <a:gdLst>
                <a:gd name="T0" fmla="*/ 72 w 390"/>
                <a:gd name="T1" fmla="*/ 0 h 780"/>
                <a:gd name="T2" fmla="*/ 246 w 390"/>
                <a:gd name="T3" fmla="*/ 0 h 780"/>
                <a:gd name="T4" fmla="*/ 246 w 390"/>
                <a:gd name="T5" fmla="*/ 158 h 780"/>
                <a:gd name="T6" fmla="*/ 390 w 390"/>
                <a:gd name="T7" fmla="*/ 158 h 780"/>
                <a:gd name="T8" fmla="*/ 390 w 390"/>
                <a:gd name="T9" fmla="*/ 306 h 780"/>
                <a:gd name="T10" fmla="*/ 246 w 390"/>
                <a:gd name="T11" fmla="*/ 306 h 780"/>
                <a:gd name="T12" fmla="*/ 246 w 390"/>
                <a:gd name="T13" fmla="*/ 566 h 780"/>
                <a:gd name="T14" fmla="*/ 248 w 390"/>
                <a:gd name="T15" fmla="*/ 588 h 780"/>
                <a:gd name="T16" fmla="*/ 254 w 390"/>
                <a:gd name="T17" fmla="*/ 605 h 780"/>
                <a:gd name="T18" fmla="*/ 265 w 390"/>
                <a:gd name="T19" fmla="*/ 618 h 780"/>
                <a:gd name="T20" fmla="*/ 281 w 390"/>
                <a:gd name="T21" fmla="*/ 624 h 780"/>
                <a:gd name="T22" fmla="*/ 302 w 390"/>
                <a:gd name="T23" fmla="*/ 627 h 780"/>
                <a:gd name="T24" fmla="*/ 332 w 390"/>
                <a:gd name="T25" fmla="*/ 624 h 780"/>
                <a:gd name="T26" fmla="*/ 362 w 390"/>
                <a:gd name="T27" fmla="*/ 616 h 780"/>
                <a:gd name="T28" fmla="*/ 387 w 390"/>
                <a:gd name="T29" fmla="*/ 605 h 780"/>
                <a:gd name="T30" fmla="*/ 387 w 390"/>
                <a:gd name="T31" fmla="*/ 744 h 780"/>
                <a:gd name="T32" fmla="*/ 359 w 390"/>
                <a:gd name="T33" fmla="*/ 758 h 780"/>
                <a:gd name="T34" fmla="*/ 327 w 390"/>
                <a:gd name="T35" fmla="*/ 771 h 780"/>
                <a:gd name="T36" fmla="*/ 292 w 390"/>
                <a:gd name="T37" fmla="*/ 777 h 780"/>
                <a:gd name="T38" fmla="*/ 251 w 390"/>
                <a:gd name="T39" fmla="*/ 780 h 780"/>
                <a:gd name="T40" fmla="*/ 212 w 390"/>
                <a:gd name="T41" fmla="*/ 775 h 780"/>
                <a:gd name="T42" fmla="*/ 178 w 390"/>
                <a:gd name="T43" fmla="*/ 766 h 780"/>
                <a:gd name="T44" fmla="*/ 148 w 390"/>
                <a:gd name="T45" fmla="*/ 749 h 780"/>
                <a:gd name="T46" fmla="*/ 122 w 390"/>
                <a:gd name="T47" fmla="*/ 727 h 780"/>
                <a:gd name="T48" fmla="*/ 101 w 390"/>
                <a:gd name="T49" fmla="*/ 699 h 780"/>
                <a:gd name="T50" fmla="*/ 86 w 390"/>
                <a:gd name="T51" fmla="*/ 668 h 780"/>
                <a:gd name="T52" fmla="*/ 76 w 390"/>
                <a:gd name="T53" fmla="*/ 633 h 780"/>
                <a:gd name="T54" fmla="*/ 72 w 390"/>
                <a:gd name="T55" fmla="*/ 596 h 780"/>
                <a:gd name="T56" fmla="*/ 72 w 390"/>
                <a:gd name="T57" fmla="*/ 306 h 780"/>
                <a:gd name="T58" fmla="*/ 0 w 390"/>
                <a:gd name="T59" fmla="*/ 306 h 780"/>
                <a:gd name="T60" fmla="*/ 0 w 390"/>
                <a:gd name="T61" fmla="*/ 158 h 780"/>
                <a:gd name="T62" fmla="*/ 72 w 390"/>
                <a:gd name="T63" fmla="*/ 158 h 780"/>
                <a:gd name="T64" fmla="*/ 72 w 390"/>
                <a:gd name="T65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0" h="780">
                  <a:moveTo>
                    <a:pt x="72" y="0"/>
                  </a:moveTo>
                  <a:lnTo>
                    <a:pt x="246" y="0"/>
                  </a:lnTo>
                  <a:lnTo>
                    <a:pt x="246" y="158"/>
                  </a:lnTo>
                  <a:lnTo>
                    <a:pt x="390" y="158"/>
                  </a:lnTo>
                  <a:lnTo>
                    <a:pt x="390" y="306"/>
                  </a:lnTo>
                  <a:lnTo>
                    <a:pt x="246" y="306"/>
                  </a:lnTo>
                  <a:lnTo>
                    <a:pt x="246" y="566"/>
                  </a:lnTo>
                  <a:lnTo>
                    <a:pt x="248" y="588"/>
                  </a:lnTo>
                  <a:lnTo>
                    <a:pt x="254" y="605"/>
                  </a:lnTo>
                  <a:lnTo>
                    <a:pt x="265" y="618"/>
                  </a:lnTo>
                  <a:lnTo>
                    <a:pt x="281" y="624"/>
                  </a:lnTo>
                  <a:lnTo>
                    <a:pt x="302" y="627"/>
                  </a:lnTo>
                  <a:lnTo>
                    <a:pt x="332" y="624"/>
                  </a:lnTo>
                  <a:lnTo>
                    <a:pt x="362" y="616"/>
                  </a:lnTo>
                  <a:lnTo>
                    <a:pt x="387" y="605"/>
                  </a:lnTo>
                  <a:lnTo>
                    <a:pt x="387" y="744"/>
                  </a:lnTo>
                  <a:lnTo>
                    <a:pt x="359" y="758"/>
                  </a:lnTo>
                  <a:lnTo>
                    <a:pt x="327" y="771"/>
                  </a:lnTo>
                  <a:lnTo>
                    <a:pt x="292" y="777"/>
                  </a:lnTo>
                  <a:lnTo>
                    <a:pt x="251" y="780"/>
                  </a:lnTo>
                  <a:lnTo>
                    <a:pt x="212" y="775"/>
                  </a:lnTo>
                  <a:lnTo>
                    <a:pt x="178" y="766"/>
                  </a:lnTo>
                  <a:lnTo>
                    <a:pt x="148" y="749"/>
                  </a:lnTo>
                  <a:lnTo>
                    <a:pt x="122" y="727"/>
                  </a:lnTo>
                  <a:lnTo>
                    <a:pt x="101" y="699"/>
                  </a:lnTo>
                  <a:lnTo>
                    <a:pt x="86" y="668"/>
                  </a:lnTo>
                  <a:lnTo>
                    <a:pt x="76" y="633"/>
                  </a:lnTo>
                  <a:lnTo>
                    <a:pt x="72" y="596"/>
                  </a:lnTo>
                  <a:lnTo>
                    <a:pt x="72" y="306"/>
                  </a:lnTo>
                  <a:lnTo>
                    <a:pt x="0" y="306"/>
                  </a:lnTo>
                  <a:lnTo>
                    <a:pt x="0" y="158"/>
                  </a:lnTo>
                  <a:lnTo>
                    <a:pt x="72" y="15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4683" y="55"/>
              <a:ext cx="559" cy="624"/>
            </a:xfrm>
            <a:custGeom>
              <a:avLst/>
              <a:gdLst>
                <a:gd name="T0" fmla="*/ 352 w 559"/>
                <a:gd name="T1" fmla="*/ 0 h 624"/>
                <a:gd name="T2" fmla="*/ 394 w 559"/>
                <a:gd name="T3" fmla="*/ 3 h 624"/>
                <a:gd name="T4" fmla="*/ 432 w 559"/>
                <a:gd name="T5" fmla="*/ 13 h 624"/>
                <a:gd name="T6" fmla="*/ 464 w 559"/>
                <a:gd name="T7" fmla="*/ 28 h 624"/>
                <a:gd name="T8" fmla="*/ 492 w 559"/>
                <a:gd name="T9" fmla="*/ 50 h 624"/>
                <a:gd name="T10" fmla="*/ 517 w 559"/>
                <a:gd name="T11" fmla="*/ 75 h 624"/>
                <a:gd name="T12" fmla="*/ 536 w 559"/>
                <a:gd name="T13" fmla="*/ 106 h 624"/>
                <a:gd name="T14" fmla="*/ 548 w 559"/>
                <a:gd name="T15" fmla="*/ 142 h 624"/>
                <a:gd name="T16" fmla="*/ 558 w 559"/>
                <a:gd name="T17" fmla="*/ 183 h 624"/>
                <a:gd name="T18" fmla="*/ 559 w 559"/>
                <a:gd name="T19" fmla="*/ 228 h 624"/>
                <a:gd name="T20" fmla="*/ 559 w 559"/>
                <a:gd name="T21" fmla="*/ 624 h 624"/>
                <a:gd name="T22" fmla="*/ 386 w 559"/>
                <a:gd name="T23" fmla="*/ 624 h 624"/>
                <a:gd name="T24" fmla="*/ 386 w 559"/>
                <a:gd name="T25" fmla="*/ 283 h 624"/>
                <a:gd name="T26" fmla="*/ 385 w 559"/>
                <a:gd name="T27" fmla="*/ 250 h 624"/>
                <a:gd name="T28" fmla="*/ 377 w 559"/>
                <a:gd name="T29" fmla="*/ 222 h 624"/>
                <a:gd name="T30" fmla="*/ 366 w 559"/>
                <a:gd name="T31" fmla="*/ 200 h 624"/>
                <a:gd name="T32" fmla="*/ 350 w 559"/>
                <a:gd name="T33" fmla="*/ 181 h 624"/>
                <a:gd name="T34" fmla="*/ 332 w 559"/>
                <a:gd name="T35" fmla="*/ 169 h 624"/>
                <a:gd name="T36" fmla="*/ 308 w 559"/>
                <a:gd name="T37" fmla="*/ 161 h 624"/>
                <a:gd name="T38" fmla="*/ 282 w 559"/>
                <a:gd name="T39" fmla="*/ 158 h 624"/>
                <a:gd name="T40" fmla="*/ 255 w 559"/>
                <a:gd name="T41" fmla="*/ 161 h 624"/>
                <a:gd name="T42" fmla="*/ 232 w 559"/>
                <a:gd name="T43" fmla="*/ 169 h 624"/>
                <a:gd name="T44" fmla="*/ 212 w 559"/>
                <a:gd name="T45" fmla="*/ 181 h 624"/>
                <a:gd name="T46" fmla="*/ 194 w 559"/>
                <a:gd name="T47" fmla="*/ 200 h 624"/>
                <a:gd name="T48" fmla="*/ 184 w 559"/>
                <a:gd name="T49" fmla="*/ 222 h 624"/>
                <a:gd name="T50" fmla="*/ 176 w 559"/>
                <a:gd name="T51" fmla="*/ 250 h 624"/>
                <a:gd name="T52" fmla="*/ 173 w 559"/>
                <a:gd name="T53" fmla="*/ 283 h 624"/>
                <a:gd name="T54" fmla="*/ 173 w 559"/>
                <a:gd name="T55" fmla="*/ 624 h 624"/>
                <a:gd name="T56" fmla="*/ 0 w 559"/>
                <a:gd name="T57" fmla="*/ 624 h 624"/>
                <a:gd name="T58" fmla="*/ 0 w 559"/>
                <a:gd name="T59" fmla="*/ 13 h 624"/>
                <a:gd name="T60" fmla="*/ 173 w 559"/>
                <a:gd name="T61" fmla="*/ 13 h 624"/>
                <a:gd name="T62" fmla="*/ 173 w 559"/>
                <a:gd name="T63" fmla="*/ 99 h 624"/>
                <a:gd name="T64" fmla="*/ 191 w 559"/>
                <a:gd name="T65" fmla="*/ 78 h 624"/>
                <a:gd name="T66" fmla="*/ 212 w 559"/>
                <a:gd name="T67" fmla="*/ 56 h 624"/>
                <a:gd name="T68" fmla="*/ 233 w 559"/>
                <a:gd name="T69" fmla="*/ 39 h 624"/>
                <a:gd name="T70" fmla="*/ 257 w 559"/>
                <a:gd name="T71" fmla="*/ 24 h 624"/>
                <a:gd name="T72" fmla="*/ 285 w 559"/>
                <a:gd name="T73" fmla="*/ 11 h 624"/>
                <a:gd name="T74" fmla="*/ 318 w 559"/>
                <a:gd name="T75" fmla="*/ 3 h 624"/>
                <a:gd name="T76" fmla="*/ 352 w 559"/>
                <a:gd name="T7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9" h="624">
                  <a:moveTo>
                    <a:pt x="352" y="0"/>
                  </a:moveTo>
                  <a:lnTo>
                    <a:pt x="394" y="3"/>
                  </a:lnTo>
                  <a:lnTo>
                    <a:pt x="432" y="13"/>
                  </a:lnTo>
                  <a:lnTo>
                    <a:pt x="464" y="28"/>
                  </a:lnTo>
                  <a:lnTo>
                    <a:pt x="492" y="50"/>
                  </a:lnTo>
                  <a:lnTo>
                    <a:pt x="517" y="75"/>
                  </a:lnTo>
                  <a:lnTo>
                    <a:pt x="536" y="106"/>
                  </a:lnTo>
                  <a:lnTo>
                    <a:pt x="548" y="142"/>
                  </a:lnTo>
                  <a:lnTo>
                    <a:pt x="558" y="183"/>
                  </a:lnTo>
                  <a:lnTo>
                    <a:pt x="559" y="228"/>
                  </a:lnTo>
                  <a:lnTo>
                    <a:pt x="559" y="624"/>
                  </a:lnTo>
                  <a:lnTo>
                    <a:pt x="386" y="624"/>
                  </a:lnTo>
                  <a:lnTo>
                    <a:pt x="386" y="283"/>
                  </a:lnTo>
                  <a:lnTo>
                    <a:pt x="385" y="250"/>
                  </a:lnTo>
                  <a:lnTo>
                    <a:pt x="377" y="222"/>
                  </a:lnTo>
                  <a:lnTo>
                    <a:pt x="366" y="200"/>
                  </a:lnTo>
                  <a:lnTo>
                    <a:pt x="350" y="181"/>
                  </a:lnTo>
                  <a:lnTo>
                    <a:pt x="332" y="169"/>
                  </a:lnTo>
                  <a:lnTo>
                    <a:pt x="308" y="161"/>
                  </a:lnTo>
                  <a:lnTo>
                    <a:pt x="282" y="158"/>
                  </a:lnTo>
                  <a:lnTo>
                    <a:pt x="255" y="161"/>
                  </a:lnTo>
                  <a:lnTo>
                    <a:pt x="232" y="169"/>
                  </a:lnTo>
                  <a:lnTo>
                    <a:pt x="212" y="181"/>
                  </a:lnTo>
                  <a:lnTo>
                    <a:pt x="194" y="200"/>
                  </a:lnTo>
                  <a:lnTo>
                    <a:pt x="184" y="222"/>
                  </a:lnTo>
                  <a:lnTo>
                    <a:pt x="176" y="250"/>
                  </a:lnTo>
                  <a:lnTo>
                    <a:pt x="173" y="283"/>
                  </a:lnTo>
                  <a:lnTo>
                    <a:pt x="173" y="624"/>
                  </a:lnTo>
                  <a:lnTo>
                    <a:pt x="0" y="624"/>
                  </a:lnTo>
                  <a:lnTo>
                    <a:pt x="0" y="13"/>
                  </a:lnTo>
                  <a:lnTo>
                    <a:pt x="173" y="13"/>
                  </a:lnTo>
                  <a:lnTo>
                    <a:pt x="173" y="99"/>
                  </a:lnTo>
                  <a:lnTo>
                    <a:pt x="191" y="78"/>
                  </a:lnTo>
                  <a:lnTo>
                    <a:pt x="212" y="56"/>
                  </a:lnTo>
                  <a:lnTo>
                    <a:pt x="233" y="39"/>
                  </a:lnTo>
                  <a:lnTo>
                    <a:pt x="257" y="24"/>
                  </a:lnTo>
                  <a:lnTo>
                    <a:pt x="285" y="11"/>
                  </a:lnTo>
                  <a:lnTo>
                    <a:pt x="318" y="3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752" y="68"/>
              <a:ext cx="173" cy="611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1626" y="-119"/>
              <a:ext cx="799" cy="798"/>
            </a:xfrm>
            <a:custGeom>
              <a:avLst/>
              <a:gdLst>
                <a:gd name="T0" fmla="*/ 0 w 799"/>
                <a:gd name="T1" fmla="*/ 0 h 798"/>
                <a:gd name="T2" fmla="*/ 191 w 799"/>
                <a:gd name="T3" fmla="*/ 0 h 798"/>
                <a:gd name="T4" fmla="*/ 400 w 799"/>
                <a:gd name="T5" fmla="*/ 336 h 798"/>
                <a:gd name="T6" fmla="*/ 610 w 799"/>
                <a:gd name="T7" fmla="*/ 0 h 798"/>
                <a:gd name="T8" fmla="*/ 799 w 799"/>
                <a:gd name="T9" fmla="*/ 0 h 798"/>
                <a:gd name="T10" fmla="*/ 799 w 799"/>
                <a:gd name="T11" fmla="*/ 798 h 798"/>
                <a:gd name="T12" fmla="*/ 624 w 799"/>
                <a:gd name="T13" fmla="*/ 798 h 798"/>
                <a:gd name="T14" fmla="*/ 624 w 799"/>
                <a:gd name="T15" fmla="*/ 277 h 798"/>
                <a:gd name="T16" fmla="*/ 446 w 799"/>
                <a:gd name="T17" fmla="*/ 547 h 798"/>
                <a:gd name="T18" fmla="*/ 348 w 799"/>
                <a:gd name="T19" fmla="*/ 547 h 798"/>
                <a:gd name="T20" fmla="*/ 174 w 799"/>
                <a:gd name="T21" fmla="*/ 280 h 798"/>
                <a:gd name="T22" fmla="*/ 174 w 799"/>
                <a:gd name="T23" fmla="*/ 798 h 798"/>
                <a:gd name="T24" fmla="*/ 0 w 799"/>
                <a:gd name="T25" fmla="*/ 798 h 798"/>
                <a:gd name="T26" fmla="*/ 0 w 799"/>
                <a:gd name="T27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9" h="798">
                  <a:moveTo>
                    <a:pt x="0" y="0"/>
                  </a:moveTo>
                  <a:lnTo>
                    <a:pt x="191" y="0"/>
                  </a:lnTo>
                  <a:lnTo>
                    <a:pt x="400" y="336"/>
                  </a:lnTo>
                  <a:lnTo>
                    <a:pt x="610" y="0"/>
                  </a:lnTo>
                  <a:lnTo>
                    <a:pt x="799" y="0"/>
                  </a:lnTo>
                  <a:lnTo>
                    <a:pt x="799" y="798"/>
                  </a:lnTo>
                  <a:lnTo>
                    <a:pt x="624" y="798"/>
                  </a:lnTo>
                  <a:lnTo>
                    <a:pt x="624" y="277"/>
                  </a:lnTo>
                  <a:lnTo>
                    <a:pt x="446" y="547"/>
                  </a:lnTo>
                  <a:lnTo>
                    <a:pt x="348" y="547"/>
                  </a:lnTo>
                  <a:lnTo>
                    <a:pt x="174" y="280"/>
                  </a:lnTo>
                  <a:lnTo>
                    <a:pt x="174" y="798"/>
                  </a:lnTo>
                  <a:lnTo>
                    <a:pt x="0" y="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6220" y="146"/>
              <a:ext cx="368" cy="366"/>
            </a:xfrm>
            <a:custGeom>
              <a:avLst/>
              <a:gdLst>
                <a:gd name="T0" fmla="*/ 184 w 368"/>
                <a:gd name="T1" fmla="*/ 0 h 366"/>
                <a:gd name="T2" fmla="*/ 226 w 368"/>
                <a:gd name="T3" fmla="*/ 4 h 366"/>
                <a:gd name="T4" fmla="*/ 265 w 368"/>
                <a:gd name="T5" fmla="*/ 18 h 366"/>
                <a:gd name="T6" fmla="*/ 299 w 368"/>
                <a:gd name="T7" fmla="*/ 40 h 366"/>
                <a:gd name="T8" fmla="*/ 327 w 368"/>
                <a:gd name="T9" fmla="*/ 68 h 366"/>
                <a:gd name="T10" fmla="*/ 349 w 368"/>
                <a:gd name="T11" fmla="*/ 103 h 366"/>
                <a:gd name="T12" fmla="*/ 363 w 368"/>
                <a:gd name="T13" fmla="*/ 142 h 366"/>
                <a:gd name="T14" fmla="*/ 368 w 368"/>
                <a:gd name="T15" fmla="*/ 184 h 366"/>
                <a:gd name="T16" fmla="*/ 363 w 368"/>
                <a:gd name="T17" fmla="*/ 226 h 366"/>
                <a:gd name="T18" fmla="*/ 349 w 368"/>
                <a:gd name="T19" fmla="*/ 263 h 366"/>
                <a:gd name="T20" fmla="*/ 327 w 368"/>
                <a:gd name="T21" fmla="*/ 298 h 366"/>
                <a:gd name="T22" fmla="*/ 299 w 368"/>
                <a:gd name="T23" fmla="*/ 327 h 366"/>
                <a:gd name="T24" fmla="*/ 265 w 368"/>
                <a:gd name="T25" fmla="*/ 348 h 366"/>
                <a:gd name="T26" fmla="*/ 226 w 368"/>
                <a:gd name="T27" fmla="*/ 362 h 366"/>
                <a:gd name="T28" fmla="*/ 184 w 368"/>
                <a:gd name="T29" fmla="*/ 366 h 366"/>
                <a:gd name="T30" fmla="*/ 142 w 368"/>
                <a:gd name="T31" fmla="*/ 362 h 366"/>
                <a:gd name="T32" fmla="*/ 103 w 368"/>
                <a:gd name="T33" fmla="*/ 348 h 366"/>
                <a:gd name="T34" fmla="*/ 70 w 368"/>
                <a:gd name="T35" fmla="*/ 327 h 366"/>
                <a:gd name="T36" fmla="*/ 41 w 368"/>
                <a:gd name="T37" fmla="*/ 298 h 366"/>
                <a:gd name="T38" fmla="*/ 19 w 368"/>
                <a:gd name="T39" fmla="*/ 263 h 366"/>
                <a:gd name="T40" fmla="*/ 6 w 368"/>
                <a:gd name="T41" fmla="*/ 226 h 366"/>
                <a:gd name="T42" fmla="*/ 0 w 368"/>
                <a:gd name="T43" fmla="*/ 184 h 366"/>
                <a:gd name="T44" fmla="*/ 6 w 368"/>
                <a:gd name="T45" fmla="*/ 142 h 366"/>
                <a:gd name="T46" fmla="*/ 19 w 368"/>
                <a:gd name="T47" fmla="*/ 103 h 366"/>
                <a:gd name="T48" fmla="*/ 41 w 368"/>
                <a:gd name="T49" fmla="*/ 68 h 366"/>
                <a:gd name="T50" fmla="*/ 70 w 368"/>
                <a:gd name="T51" fmla="*/ 40 h 366"/>
                <a:gd name="T52" fmla="*/ 103 w 368"/>
                <a:gd name="T53" fmla="*/ 18 h 366"/>
                <a:gd name="T54" fmla="*/ 142 w 368"/>
                <a:gd name="T55" fmla="*/ 4 h 366"/>
                <a:gd name="T56" fmla="*/ 184 w 368"/>
                <a:gd name="T57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366">
                  <a:moveTo>
                    <a:pt x="184" y="0"/>
                  </a:moveTo>
                  <a:lnTo>
                    <a:pt x="226" y="4"/>
                  </a:lnTo>
                  <a:lnTo>
                    <a:pt x="265" y="18"/>
                  </a:lnTo>
                  <a:lnTo>
                    <a:pt x="299" y="40"/>
                  </a:lnTo>
                  <a:lnTo>
                    <a:pt x="327" y="68"/>
                  </a:lnTo>
                  <a:lnTo>
                    <a:pt x="349" y="103"/>
                  </a:lnTo>
                  <a:lnTo>
                    <a:pt x="363" y="142"/>
                  </a:lnTo>
                  <a:lnTo>
                    <a:pt x="368" y="184"/>
                  </a:lnTo>
                  <a:lnTo>
                    <a:pt x="363" y="226"/>
                  </a:lnTo>
                  <a:lnTo>
                    <a:pt x="349" y="263"/>
                  </a:lnTo>
                  <a:lnTo>
                    <a:pt x="327" y="298"/>
                  </a:lnTo>
                  <a:lnTo>
                    <a:pt x="299" y="327"/>
                  </a:lnTo>
                  <a:lnTo>
                    <a:pt x="265" y="348"/>
                  </a:lnTo>
                  <a:lnTo>
                    <a:pt x="226" y="362"/>
                  </a:lnTo>
                  <a:lnTo>
                    <a:pt x="184" y="366"/>
                  </a:lnTo>
                  <a:lnTo>
                    <a:pt x="142" y="362"/>
                  </a:lnTo>
                  <a:lnTo>
                    <a:pt x="103" y="348"/>
                  </a:lnTo>
                  <a:lnTo>
                    <a:pt x="70" y="327"/>
                  </a:lnTo>
                  <a:lnTo>
                    <a:pt x="41" y="298"/>
                  </a:lnTo>
                  <a:lnTo>
                    <a:pt x="19" y="263"/>
                  </a:lnTo>
                  <a:lnTo>
                    <a:pt x="6" y="226"/>
                  </a:lnTo>
                  <a:lnTo>
                    <a:pt x="0" y="184"/>
                  </a:lnTo>
                  <a:lnTo>
                    <a:pt x="6" y="142"/>
                  </a:lnTo>
                  <a:lnTo>
                    <a:pt x="19" y="103"/>
                  </a:lnTo>
                  <a:lnTo>
                    <a:pt x="41" y="68"/>
                  </a:lnTo>
                  <a:lnTo>
                    <a:pt x="70" y="40"/>
                  </a:lnTo>
                  <a:lnTo>
                    <a:pt x="103" y="18"/>
                  </a:lnTo>
                  <a:lnTo>
                    <a:pt x="142" y="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3721" y="-294"/>
              <a:ext cx="241" cy="242"/>
            </a:xfrm>
            <a:custGeom>
              <a:avLst/>
              <a:gdLst>
                <a:gd name="T0" fmla="*/ 120 w 241"/>
                <a:gd name="T1" fmla="*/ 0 h 242"/>
                <a:gd name="T2" fmla="*/ 152 w 241"/>
                <a:gd name="T3" fmla="*/ 5 h 242"/>
                <a:gd name="T4" fmla="*/ 180 w 241"/>
                <a:gd name="T5" fmla="*/ 17 h 242"/>
                <a:gd name="T6" fmla="*/ 205 w 241"/>
                <a:gd name="T7" fmla="*/ 36 h 242"/>
                <a:gd name="T8" fmla="*/ 224 w 241"/>
                <a:gd name="T9" fmla="*/ 59 h 242"/>
                <a:gd name="T10" fmla="*/ 237 w 241"/>
                <a:gd name="T11" fmla="*/ 89 h 242"/>
                <a:gd name="T12" fmla="*/ 241 w 241"/>
                <a:gd name="T13" fmla="*/ 122 h 242"/>
                <a:gd name="T14" fmla="*/ 237 w 241"/>
                <a:gd name="T15" fmla="*/ 153 h 242"/>
                <a:gd name="T16" fmla="*/ 224 w 241"/>
                <a:gd name="T17" fmla="*/ 182 h 242"/>
                <a:gd name="T18" fmla="*/ 205 w 241"/>
                <a:gd name="T19" fmla="*/ 206 h 242"/>
                <a:gd name="T20" fmla="*/ 180 w 241"/>
                <a:gd name="T21" fmla="*/ 226 h 242"/>
                <a:gd name="T22" fmla="*/ 152 w 241"/>
                <a:gd name="T23" fmla="*/ 237 h 242"/>
                <a:gd name="T24" fmla="*/ 120 w 241"/>
                <a:gd name="T25" fmla="*/ 242 h 242"/>
                <a:gd name="T26" fmla="*/ 88 w 241"/>
                <a:gd name="T27" fmla="*/ 237 h 242"/>
                <a:gd name="T28" fmla="*/ 59 w 241"/>
                <a:gd name="T29" fmla="*/ 226 h 242"/>
                <a:gd name="T30" fmla="*/ 34 w 241"/>
                <a:gd name="T31" fmla="*/ 206 h 242"/>
                <a:gd name="T32" fmla="*/ 15 w 241"/>
                <a:gd name="T33" fmla="*/ 182 h 242"/>
                <a:gd name="T34" fmla="*/ 3 w 241"/>
                <a:gd name="T35" fmla="*/ 153 h 242"/>
                <a:gd name="T36" fmla="*/ 0 w 241"/>
                <a:gd name="T37" fmla="*/ 122 h 242"/>
                <a:gd name="T38" fmla="*/ 3 w 241"/>
                <a:gd name="T39" fmla="*/ 89 h 242"/>
                <a:gd name="T40" fmla="*/ 15 w 241"/>
                <a:gd name="T41" fmla="*/ 59 h 242"/>
                <a:gd name="T42" fmla="*/ 34 w 241"/>
                <a:gd name="T43" fmla="*/ 36 h 242"/>
                <a:gd name="T44" fmla="*/ 59 w 241"/>
                <a:gd name="T45" fmla="*/ 17 h 242"/>
                <a:gd name="T46" fmla="*/ 88 w 241"/>
                <a:gd name="T47" fmla="*/ 5 h 242"/>
                <a:gd name="T48" fmla="*/ 120 w 241"/>
                <a:gd name="T4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1" h="242">
                  <a:moveTo>
                    <a:pt x="120" y="0"/>
                  </a:moveTo>
                  <a:lnTo>
                    <a:pt x="152" y="5"/>
                  </a:lnTo>
                  <a:lnTo>
                    <a:pt x="180" y="17"/>
                  </a:lnTo>
                  <a:lnTo>
                    <a:pt x="205" y="36"/>
                  </a:lnTo>
                  <a:lnTo>
                    <a:pt x="224" y="59"/>
                  </a:lnTo>
                  <a:lnTo>
                    <a:pt x="237" y="89"/>
                  </a:lnTo>
                  <a:lnTo>
                    <a:pt x="241" y="122"/>
                  </a:lnTo>
                  <a:lnTo>
                    <a:pt x="237" y="153"/>
                  </a:lnTo>
                  <a:lnTo>
                    <a:pt x="224" y="182"/>
                  </a:lnTo>
                  <a:lnTo>
                    <a:pt x="205" y="206"/>
                  </a:lnTo>
                  <a:lnTo>
                    <a:pt x="180" y="226"/>
                  </a:lnTo>
                  <a:lnTo>
                    <a:pt x="152" y="237"/>
                  </a:lnTo>
                  <a:lnTo>
                    <a:pt x="120" y="242"/>
                  </a:lnTo>
                  <a:lnTo>
                    <a:pt x="88" y="237"/>
                  </a:lnTo>
                  <a:lnTo>
                    <a:pt x="59" y="226"/>
                  </a:lnTo>
                  <a:lnTo>
                    <a:pt x="34" y="206"/>
                  </a:lnTo>
                  <a:lnTo>
                    <a:pt x="15" y="182"/>
                  </a:lnTo>
                  <a:lnTo>
                    <a:pt x="3" y="153"/>
                  </a:lnTo>
                  <a:lnTo>
                    <a:pt x="0" y="122"/>
                  </a:lnTo>
                  <a:lnTo>
                    <a:pt x="3" y="89"/>
                  </a:lnTo>
                  <a:lnTo>
                    <a:pt x="15" y="59"/>
                  </a:lnTo>
                  <a:lnTo>
                    <a:pt x="34" y="36"/>
                  </a:lnTo>
                  <a:lnTo>
                    <a:pt x="59" y="17"/>
                  </a:lnTo>
                  <a:lnTo>
                    <a:pt x="88" y="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59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80" r:id="rId1"/>
    <p:sldLayoutId id="2147493581" r:id="rId2"/>
    <p:sldLayoutId id="2147493582" r:id="rId3"/>
    <p:sldLayoutId id="2147493583" r:id="rId4"/>
    <p:sldLayoutId id="2147493584" r:id="rId5"/>
    <p:sldLayoutId id="2147493585" r:id="rId6"/>
    <p:sldLayoutId id="2147493586" r:id="rId7"/>
    <p:sldLayoutId id="2147493587" r:id="rId8"/>
    <p:sldLayoutId id="2147493588" r:id="rId9"/>
    <p:sldLayoutId id="2147493589" r:id="rId10"/>
    <p:sldLayoutId id="2147493590" r:id="rId11"/>
    <p:sldLayoutId id="2147493591" r:id="rId12"/>
    <p:sldLayoutId id="2147493592" r:id="rId13"/>
    <p:sldLayoutId id="2147493593" r:id="rId14"/>
    <p:sldLayoutId id="2147493594" r:id="rId15"/>
    <p:sldLayoutId id="2147493595" r:id="rId16"/>
    <p:sldLayoutId id="2147493596" r:id="rId17"/>
    <p:sldLayoutId id="2147493597" r:id="rId18"/>
    <p:sldLayoutId id="2147493598" r:id="rId19"/>
    <p:sldLayoutId id="2147493599" r:id="rId20"/>
    <p:sldLayoutId id="2147493600" r:id="rId21"/>
    <p:sldLayoutId id="2147493601" r:id="rId22"/>
    <p:sldLayoutId id="2147493602" r:id="rId23"/>
    <p:sldLayoutId id="2147493603" r:id="rId24"/>
    <p:sldLayoutId id="2147493604" r:id="rId25"/>
    <p:sldLayoutId id="2147493605" r:id="rId26"/>
    <p:sldLayoutId id="2147493621" r:id="rId2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ts val="2100"/>
        </a:lnSpc>
        <a:spcBef>
          <a:spcPts val="600"/>
        </a:spcBef>
        <a:spcAft>
          <a:spcPts val="600"/>
        </a:spcAft>
        <a:buClr>
          <a:schemeClr val="accent3"/>
        </a:buClr>
        <a:buFont typeface="Arial"/>
        <a:buNone/>
        <a:tabLst/>
        <a:defRPr sz="1800" kern="1200">
          <a:solidFill>
            <a:schemeClr val="accent3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80975" indent="-180975" algn="l" defTabSz="457200" rtl="0" eaLnBrk="1" latinLnBrk="0" hangingPunct="1">
        <a:lnSpc>
          <a:spcPts val="2100"/>
        </a:lnSpc>
        <a:spcBef>
          <a:spcPts val="600"/>
        </a:spcBef>
        <a:spcAft>
          <a:spcPts val="600"/>
        </a:spcAft>
        <a:buClr>
          <a:schemeClr val="accent2"/>
        </a:buClr>
        <a:buFont typeface="Arial"/>
        <a:buChar char="•"/>
        <a:tabLst/>
        <a:defRPr sz="1800" kern="1200">
          <a:solidFill>
            <a:schemeClr val="accent3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360363" indent="-184150" algn="l" defTabSz="457200" rtl="0" eaLnBrk="1" latinLnBrk="0" hangingPunct="1">
        <a:lnSpc>
          <a:spcPts val="2100"/>
        </a:lnSpc>
        <a:spcBef>
          <a:spcPts val="600"/>
        </a:spcBef>
        <a:spcAft>
          <a:spcPts val="600"/>
        </a:spcAft>
        <a:buClr>
          <a:schemeClr val="accent5"/>
        </a:buClr>
        <a:buFont typeface="Arial"/>
        <a:buChar char="•"/>
        <a:tabLst/>
        <a:defRPr sz="1600" kern="1200">
          <a:solidFill>
            <a:schemeClr val="accent3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0" indent="0" algn="l" defTabSz="457200" rtl="0" eaLnBrk="1" latinLnBrk="0" hangingPunct="1">
        <a:lnSpc>
          <a:spcPts val="2100"/>
        </a:lnSpc>
        <a:spcBef>
          <a:spcPts val="600"/>
        </a:spcBef>
        <a:spcAft>
          <a:spcPts val="600"/>
        </a:spcAft>
        <a:buClr>
          <a:schemeClr val="accent5"/>
        </a:buClr>
        <a:buFont typeface="Arial"/>
        <a:buNone/>
        <a:tabLst/>
        <a:defRPr sz="2000" b="1" kern="1200">
          <a:solidFill>
            <a:schemeClr val="accent1"/>
          </a:solidFill>
          <a:latin typeface="+mn-lt"/>
          <a:ea typeface="+mn-ea"/>
          <a:cs typeface="+mn-cs"/>
        </a:defRPr>
      </a:lvl4pPr>
      <a:lvl5pPr marL="174625" indent="0" algn="l" defTabSz="4572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5"/>
        </a:buClr>
        <a:buFont typeface="Arial"/>
        <a:buNone/>
        <a:tabLst/>
        <a:defRPr sz="2000" b="1" i="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74625" indent="0" algn="l" defTabSz="4572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/>
        <a:buNone/>
        <a:defRPr sz="2000" b="1" kern="1200" baseline="0">
          <a:solidFill>
            <a:schemeClr val="accent2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749" y="289515"/>
            <a:ext cx="11634592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8753" y="1189178"/>
            <a:ext cx="11632278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185710" y="2991836"/>
            <a:ext cx="6858623" cy="87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1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23" r:id="rId1"/>
    <p:sldLayoutId id="2147493624" r:id="rId2"/>
    <p:sldLayoutId id="2147493625" r:id="rId3"/>
    <p:sldLayoutId id="2147493626" r:id="rId4"/>
    <p:sldLayoutId id="2147493627" r:id="rId5"/>
    <p:sldLayoutId id="2147493628" r:id="rId6"/>
    <p:sldLayoutId id="2147493629" r:id="rId7"/>
    <p:sldLayoutId id="2147493630" r:id="rId8"/>
    <p:sldLayoutId id="2147493631" r:id="rId9"/>
    <p:sldLayoutId id="2147493632" r:id="rId10"/>
    <p:sldLayoutId id="2147493633" r:id="rId11"/>
    <p:sldLayoutId id="2147493634" r:id="rId12"/>
    <p:sldLayoutId id="2147493635" r:id="rId13"/>
    <p:sldLayoutId id="2147493636" r:id="rId14"/>
    <p:sldLayoutId id="2147493637" r:id="rId15"/>
    <p:sldLayoutId id="2147493638" r:id="rId16"/>
    <p:sldLayoutId id="2147493639" r:id="rId17"/>
    <p:sldLayoutId id="2147493640" r:id="rId18"/>
    <p:sldLayoutId id="2147493641" r:id="rId19"/>
    <p:sldLayoutId id="2147493642" r:id="rId20"/>
    <p:sldLayoutId id="2147493643" r:id="rId21"/>
    <p:sldLayoutId id="2147493644" r:id="rId22"/>
  </p:sldLayoutIdLst>
  <p:transition>
    <p:fade/>
  </p:transition>
  <p:txStyles>
    <p:titleStyle>
      <a:lvl1pPr algn="l" defTabSz="912196" rtl="0" eaLnBrk="1" latinLnBrk="0" hangingPunct="1">
        <a:lnSpc>
          <a:spcPct val="90000"/>
        </a:lnSpc>
        <a:spcBef>
          <a:spcPct val="0"/>
        </a:spcBef>
        <a:buNone/>
        <a:defRPr lang="en-US" sz="46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5346" marR="0" indent="-335346" algn="l" defTabSz="91219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1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1331" marR="0" indent="-235982" algn="l" defTabSz="91219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4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2474" marR="0" indent="-223565" algn="l" defTabSz="91219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6039" marR="0" indent="-223565" algn="l" defTabSz="91219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29604" marR="0" indent="-223565" algn="l" defTabSz="91219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08537" indent="-228049" algn="l" defTabSz="912196" rtl="0" eaLnBrk="1" latinLnBrk="0" hangingPunct="1">
        <a:spcBef>
          <a:spcPct val="20000"/>
        </a:spcBef>
        <a:buFont typeface="Arial" pitchFamily="34" charset="0"/>
        <a:buChar char="•"/>
        <a:defRPr sz="1957" kern="1200">
          <a:solidFill>
            <a:schemeClr val="tx1"/>
          </a:solidFill>
          <a:latin typeface="+mn-lt"/>
          <a:ea typeface="+mn-ea"/>
          <a:cs typeface="+mn-cs"/>
        </a:defRPr>
      </a:lvl6pPr>
      <a:lvl7pPr marL="2964636" indent="-228049" algn="l" defTabSz="912196" rtl="0" eaLnBrk="1" latinLnBrk="0" hangingPunct="1">
        <a:spcBef>
          <a:spcPct val="20000"/>
        </a:spcBef>
        <a:buFont typeface="Arial" pitchFamily="34" charset="0"/>
        <a:buChar char="•"/>
        <a:defRPr sz="1957" kern="1200">
          <a:solidFill>
            <a:schemeClr val="tx1"/>
          </a:solidFill>
          <a:latin typeface="+mn-lt"/>
          <a:ea typeface="+mn-ea"/>
          <a:cs typeface="+mn-cs"/>
        </a:defRPr>
      </a:lvl7pPr>
      <a:lvl8pPr marL="3420734" indent="-228049" algn="l" defTabSz="912196" rtl="0" eaLnBrk="1" latinLnBrk="0" hangingPunct="1">
        <a:spcBef>
          <a:spcPct val="20000"/>
        </a:spcBef>
        <a:buFont typeface="Arial" pitchFamily="34" charset="0"/>
        <a:buChar char="•"/>
        <a:defRPr sz="1957" kern="1200">
          <a:solidFill>
            <a:schemeClr val="tx1"/>
          </a:solidFill>
          <a:latin typeface="+mn-lt"/>
          <a:ea typeface="+mn-ea"/>
          <a:cs typeface="+mn-cs"/>
        </a:defRPr>
      </a:lvl8pPr>
      <a:lvl9pPr marL="3876832" indent="-228049" algn="l" defTabSz="912196" rtl="0" eaLnBrk="1" latinLnBrk="0" hangingPunct="1">
        <a:spcBef>
          <a:spcPct val="20000"/>
        </a:spcBef>
        <a:buFont typeface="Arial" pitchFamily="34" charset="0"/>
        <a:buChar char="•"/>
        <a:defRPr sz="19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96" rtl="0" eaLnBrk="1" latinLnBrk="0" hangingPunct="1">
        <a:defRPr sz="1762" kern="1200">
          <a:solidFill>
            <a:schemeClr val="tx1"/>
          </a:solidFill>
          <a:latin typeface="+mn-lt"/>
          <a:ea typeface="+mn-ea"/>
          <a:cs typeface="+mn-cs"/>
        </a:defRPr>
      </a:lvl1pPr>
      <a:lvl2pPr marL="456097" algn="l" defTabSz="912196" rtl="0" eaLnBrk="1" latinLnBrk="0" hangingPunct="1">
        <a:defRPr sz="1762" kern="1200">
          <a:solidFill>
            <a:schemeClr val="tx1"/>
          </a:solidFill>
          <a:latin typeface="+mn-lt"/>
          <a:ea typeface="+mn-ea"/>
          <a:cs typeface="+mn-cs"/>
        </a:defRPr>
      </a:lvl2pPr>
      <a:lvl3pPr marL="912196" algn="l" defTabSz="912196" rtl="0" eaLnBrk="1" latinLnBrk="0" hangingPunct="1">
        <a:defRPr sz="1762" kern="1200">
          <a:solidFill>
            <a:schemeClr val="tx1"/>
          </a:solidFill>
          <a:latin typeface="+mn-lt"/>
          <a:ea typeface="+mn-ea"/>
          <a:cs typeface="+mn-cs"/>
        </a:defRPr>
      </a:lvl3pPr>
      <a:lvl4pPr marL="1368293" algn="l" defTabSz="912196" rtl="0" eaLnBrk="1" latinLnBrk="0" hangingPunct="1">
        <a:defRPr sz="1762" kern="1200">
          <a:solidFill>
            <a:schemeClr val="tx1"/>
          </a:solidFill>
          <a:latin typeface="+mn-lt"/>
          <a:ea typeface="+mn-ea"/>
          <a:cs typeface="+mn-cs"/>
        </a:defRPr>
      </a:lvl4pPr>
      <a:lvl5pPr marL="1824391" algn="l" defTabSz="912196" rtl="0" eaLnBrk="1" latinLnBrk="0" hangingPunct="1">
        <a:defRPr sz="1762" kern="1200">
          <a:solidFill>
            <a:schemeClr val="tx1"/>
          </a:solidFill>
          <a:latin typeface="+mn-lt"/>
          <a:ea typeface="+mn-ea"/>
          <a:cs typeface="+mn-cs"/>
        </a:defRPr>
      </a:lvl5pPr>
      <a:lvl6pPr marL="2280489" algn="l" defTabSz="912196" rtl="0" eaLnBrk="1" latinLnBrk="0" hangingPunct="1">
        <a:defRPr sz="1762" kern="1200">
          <a:solidFill>
            <a:schemeClr val="tx1"/>
          </a:solidFill>
          <a:latin typeface="+mn-lt"/>
          <a:ea typeface="+mn-ea"/>
          <a:cs typeface="+mn-cs"/>
        </a:defRPr>
      </a:lvl6pPr>
      <a:lvl7pPr marL="2736587" algn="l" defTabSz="912196" rtl="0" eaLnBrk="1" latinLnBrk="0" hangingPunct="1">
        <a:defRPr sz="1762" kern="1200">
          <a:solidFill>
            <a:schemeClr val="tx1"/>
          </a:solidFill>
          <a:latin typeface="+mn-lt"/>
          <a:ea typeface="+mn-ea"/>
          <a:cs typeface="+mn-cs"/>
        </a:defRPr>
      </a:lvl7pPr>
      <a:lvl8pPr marL="3192683" algn="l" defTabSz="912196" rtl="0" eaLnBrk="1" latinLnBrk="0" hangingPunct="1">
        <a:defRPr sz="1762" kern="1200">
          <a:solidFill>
            <a:schemeClr val="tx1"/>
          </a:solidFill>
          <a:latin typeface="+mn-lt"/>
          <a:ea typeface="+mn-ea"/>
          <a:cs typeface="+mn-cs"/>
        </a:defRPr>
      </a:lvl8pPr>
      <a:lvl9pPr marL="3648783" algn="l" defTabSz="912196" rtl="0" eaLnBrk="1" latinLnBrk="0" hangingPunct="1">
        <a:defRPr sz="17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1">
          <p15:clr>
            <a:srgbClr val="5ACBF0"/>
          </p15:clr>
        </p15:guide>
        <p15:guide id="2" pos="176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94">
          <p15:clr>
            <a:srgbClr val="C35EA4"/>
          </p15:clr>
        </p15:guide>
        <p15:guide id="17" pos="7565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8">
          <p15:clr>
            <a:srgbClr val="C35EA4"/>
          </p15:clr>
        </p15:guide>
        <p15:guide id="26" orient="horz" pos="4123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749" y="289514"/>
            <a:ext cx="11634592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8750" y="1189178"/>
            <a:ext cx="11632278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185711" y="2991835"/>
            <a:ext cx="6858623" cy="87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86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673" r:id="rId1"/>
    <p:sldLayoutId id="2147493674" r:id="rId2"/>
    <p:sldLayoutId id="2147493675" r:id="rId3"/>
    <p:sldLayoutId id="2147493676" r:id="rId4"/>
    <p:sldLayoutId id="2147493677" r:id="rId5"/>
    <p:sldLayoutId id="2147493678" r:id="rId6"/>
    <p:sldLayoutId id="2147493679" r:id="rId7"/>
    <p:sldLayoutId id="2147493680" r:id="rId8"/>
    <p:sldLayoutId id="2147493681" r:id="rId9"/>
    <p:sldLayoutId id="2147493682" r:id="rId10"/>
    <p:sldLayoutId id="2147493683" r:id="rId11"/>
    <p:sldLayoutId id="2147493684" r:id="rId12"/>
    <p:sldLayoutId id="2147493685" r:id="rId13"/>
    <p:sldLayoutId id="2147493686" r:id="rId14"/>
    <p:sldLayoutId id="2147493687" r:id="rId15"/>
    <p:sldLayoutId id="2147493688" r:id="rId16"/>
    <p:sldLayoutId id="2147493689" r:id="rId17"/>
    <p:sldLayoutId id="2147493690" r:id="rId18"/>
    <p:sldLayoutId id="2147493691" r:id="rId19"/>
    <p:sldLayoutId id="2147493692" r:id="rId20"/>
    <p:sldLayoutId id="2147493693" r:id="rId21"/>
  </p:sldLayoutIdLst>
  <p:transition>
    <p:fade/>
  </p:transition>
  <p:txStyles>
    <p:titleStyle>
      <a:lvl1pPr algn="l" defTabSz="911078" rtl="0" eaLnBrk="1" latinLnBrk="0" hangingPunct="1">
        <a:lnSpc>
          <a:spcPct val="90000"/>
        </a:lnSpc>
        <a:spcBef>
          <a:spcPct val="0"/>
        </a:spcBef>
        <a:buNone/>
        <a:defRPr lang="en-US" sz="4689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4936" marR="0" indent="-334936" algn="l" defTabSz="9110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0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0631" marR="0" indent="-235695" algn="l" defTabSz="9110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1517" marR="0" indent="-223291" algn="l" defTabSz="9110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4808" marR="0" indent="-223291" algn="l" defTabSz="9110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5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28097" marR="0" indent="-223291" algn="l" defTabSz="9110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5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05465" indent="-227770" algn="l" defTabSz="911078" rtl="0" eaLnBrk="1" latinLnBrk="0" hangingPunct="1">
        <a:spcBef>
          <a:spcPct val="20000"/>
        </a:spcBef>
        <a:buFont typeface="Arial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6pPr>
      <a:lvl7pPr marL="2961005" indent="-227770" algn="l" defTabSz="911078" rtl="0" eaLnBrk="1" latinLnBrk="0" hangingPunct="1">
        <a:spcBef>
          <a:spcPct val="20000"/>
        </a:spcBef>
        <a:buFont typeface="Arial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7pPr>
      <a:lvl8pPr marL="3416544" indent="-227770" algn="l" defTabSz="911078" rtl="0" eaLnBrk="1" latinLnBrk="0" hangingPunct="1">
        <a:spcBef>
          <a:spcPct val="20000"/>
        </a:spcBef>
        <a:buFont typeface="Arial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8pPr>
      <a:lvl9pPr marL="3872084" indent="-227770" algn="l" defTabSz="911078" rtl="0" eaLnBrk="1" latinLnBrk="0" hangingPunct="1">
        <a:spcBef>
          <a:spcPct val="20000"/>
        </a:spcBef>
        <a:buFont typeface="Arial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078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1pPr>
      <a:lvl2pPr marL="455539" algn="l" defTabSz="911078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2pPr>
      <a:lvl3pPr marL="911078" algn="l" defTabSz="911078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3pPr>
      <a:lvl4pPr marL="1366617" algn="l" defTabSz="911078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4pPr>
      <a:lvl5pPr marL="1822156" algn="l" defTabSz="911078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5pPr>
      <a:lvl6pPr marL="2277696" algn="l" defTabSz="911078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6pPr>
      <a:lvl7pPr marL="2733234" algn="l" defTabSz="911078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7pPr>
      <a:lvl8pPr marL="3188773" algn="l" defTabSz="911078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8pPr>
      <a:lvl9pPr marL="3644314" algn="l" defTabSz="911078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302" y="228602"/>
            <a:ext cx="1113158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19887" y="1447802"/>
            <a:ext cx="11134758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2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95" r:id="rId1"/>
    <p:sldLayoutId id="2147493696" r:id="rId2"/>
    <p:sldLayoutId id="2147493697" r:id="rId3"/>
    <p:sldLayoutId id="2147493698" r:id="rId4"/>
    <p:sldLayoutId id="2147493699" r:id="rId5"/>
    <p:sldLayoutId id="2147493700" r:id="rId6"/>
    <p:sldLayoutId id="2147493701" r:id="rId7"/>
    <p:sldLayoutId id="2147493702" r:id="rId8"/>
    <p:sldLayoutId id="2147493703" r:id="rId9"/>
    <p:sldLayoutId id="2147493704" r:id="rId10"/>
    <p:sldLayoutId id="2147493705" r:id="rId11"/>
    <p:sldLayoutId id="2147493706" r:id="rId12"/>
    <p:sldLayoutId id="2147493707" r:id="rId13"/>
    <p:sldLayoutId id="2147493708" r:id="rId14"/>
    <p:sldLayoutId id="2147493709" r:id="rId15"/>
    <p:sldLayoutId id="2147493710" r:id="rId16"/>
    <p:sldLayoutId id="2147493711" r:id="rId17"/>
    <p:sldLayoutId id="2147493712" r:id="rId18"/>
    <p:sldLayoutId id="2147493713" r:id="rId19"/>
    <p:sldLayoutId id="2147493714" r:id="rId20"/>
  </p:sldLayoutIdLst>
  <p:transition>
    <p:fade/>
  </p:transition>
  <p:hf hdr="0" ftr="0" dt="0"/>
  <p:txStyles>
    <p:titleStyle>
      <a:lvl1pPr algn="l" defTabSz="912717" rtl="0" eaLnBrk="1" latinLnBrk="0" hangingPunct="1">
        <a:lnSpc>
          <a:spcPct val="90000"/>
        </a:lnSpc>
        <a:spcBef>
          <a:spcPct val="0"/>
        </a:spcBef>
        <a:buNone/>
        <a:defRPr lang="en-US" sz="5390" b="0" kern="1200" cap="none" spc="-100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339113" marR="0" indent="-339113" algn="l" defTabSz="91271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Wingdings" panose="05000000000000000000" pitchFamily="2" charset="2"/>
        <a:buChar char="§"/>
        <a:tabLst/>
        <a:defRPr sz="3594" kern="1200" spc="-7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056" marR="0" indent="-232943" algn="l" defTabSz="91271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§"/>
        <a:tabLst/>
        <a:defRPr sz="2396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7076" marR="0" indent="-225019" algn="l" defTabSz="91271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§"/>
        <a:tabLst>
          <a:tab pos="797076" algn="l"/>
        </a:tabLst>
        <a:defRPr sz="2396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433" marR="0" indent="-231358" algn="l" defTabSz="91271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§"/>
        <a:tabLst/>
        <a:defRPr sz="1996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3453" marR="0" indent="-225019" algn="l" defTabSz="91271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§"/>
        <a:tabLst>
          <a:tab pos="1253453" algn="l"/>
        </a:tabLst>
        <a:defRPr sz="1996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09973" indent="-228180" algn="l" defTabSz="912717" rtl="0" eaLnBrk="1" latinLnBrk="0" hangingPunct="1">
        <a:spcBef>
          <a:spcPct val="20000"/>
        </a:spcBef>
        <a:buFont typeface="Arial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6pPr>
      <a:lvl7pPr marL="2966332" indent="-228180" algn="l" defTabSz="912717" rtl="0" eaLnBrk="1" latinLnBrk="0" hangingPunct="1">
        <a:spcBef>
          <a:spcPct val="20000"/>
        </a:spcBef>
        <a:buFont typeface="Arial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7pPr>
      <a:lvl8pPr marL="3422691" indent="-228180" algn="l" defTabSz="912717" rtl="0" eaLnBrk="1" latinLnBrk="0" hangingPunct="1">
        <a:spcBef>
          <a:spcPct val="20000"/>
        </a:spcBef>
        <a:buFont typeface="Arial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8pPr>
      <a:lvl9pPr marL="3879050" indent="-228180" algn="l" defTabSz="912717" rtl="0" eaLnBrk="1" latinLnBrk="0" hangingPunct="1">
        <a:spcBef>
          <a:spcPct val="20000"/>
        </a:spcBef>
        <a:buFont typeface="Arial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717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1pPr>
      <a:lvl2pPr marL="456359" algn="l" defTabSz="912717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912717" algn="l" defTabSz="912717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3pPr>
      <a:lvl4pPr marL="1369076" algn="l" defTabSz="912717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1825435" algn="l" defTabSz="912717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281794" algn="l" defTabSz="912717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738152" algn="l" defTabSz="912717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194512" algn="l" defTabSz="912717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650871" algn="l" defTabSz="912717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749" y="289512"/>
            <a:ext cx="11634592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8750" y="1189178"/>
            <a:ext cx="11632278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10727457" y="1671594"/>
            <a:ext cx="4527899" cy="113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6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717" r:id="rId1"/>
    <p:sldLayoutId id="2147493718" r:id="rId2"/>
    <p:sldLayoutId id="2147493719" r:id="rId3"/>
    <p:sldLayoutId id="2147493720" r:id="rId4"/>
    <p:sldLayoutId id="2147493721" r:id="rId5"/>
    <p:sldLayoutId id="2147493722" r:id="rId6"/>
    <p:sldLayoutId id="2147493723" r:id="rId7"/>
    <p:sldLayoutId id="2147493724" r:id="rId8"/>
    <p:sldLayoutId id="2147493725" r:id="rId9"/>
    <p:sldLayoutId id="2147493726" r:id="rId10"/>
    <p:sldLayoutId id="2147493727" r:id="rId11"/>
    <p:sldLayoutId id="2147493728" r:id="rId12"/>
    <p:sldLayoutId id="2147493729" r:id="rId13"/>
    <p:sldLayoutId id="2147493730" r:id="rId14"/>
    <p:sldLayoutId id="2147493731" r:id="rId15"/>
    <p:sldLayoutId id="2147493732" r:id="rId16"/>
    <p:sldLayoutId id="2147493733" r:id="rId17"/>
    <p:sldLayoutId id="2147493734" r:id="rId18"/>
    <p:sldLayoutId id="2147493735" r:id="rId19"/>
    <p:sldLayoutId id="2147493737" r:id="rId20"/>
    <p:sldLayoutId id="2147493738" r:id="rId21"/>
    <p:sldLayoutId id="2147493739" r:id="rId22"/>
    <p:sldLayoutId id="2147493740" r:id="rId23"/>
    <p:sldLayoutId id="2147493741" r:id="rId24"/>
    <p:sldLayoutId id="2147493742" r:id="rId25"/>
  </p:sldLayoutIdLst>
  <p:transition advClick="0">
    <p:fade/>
  </p:transition>
  <p:txStyles>
    <p:titleStyle>
      <a:lvl1pPr algn="l" defTabSz="912721" rtl="0" eaLnBrk="1" latinLnBrk="0" hangingPunct="1">
        <a:lnSpc>
          <a:spcPct val="90000"/>
        </a:lnSpc>
        <a:spcBef>
          <a:spcPct val="0"/>
        </a:spcBef>
        <a:buNone/>
        <a:defRPr lang="en-US" sz="528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5540" marR="0" indent="-335540" algn="l" defTabSz="912721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1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1660" marR="0" indent="-236120" algn="l" defTabSz="912721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4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2926" marR="0" indent="-223694" algn="l" defTabSz="912721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4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6620" marR="0" indent="-223694" algn="l" defTabSz="912721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0312" marR="0" indent="-223694" algn="l" defTabSz="912721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09983" indent="-228181" algn="l" defTabSz="912721" rtl="0" eaLnBrk="1" latinLnBrk="0" hangingPunct="1">
        <a:spcBef>
          <a:spcPct val="20000"/>
        </a:spcBef>
        <a:buFont typeface="Arial" pitchFamily="34" charset="0"/>
        <a:buChar char="•"/>
        <a:defRPr sz="1957" kern="1200">
          <a:solidFill>
            <a:schemeClr val="tx1"/>
          </a:solidFill>
          <a:latin typeface="+mn-lt"/>
          <a:ea typeface="+mn-ea"/>
          <a:cs typeface="+mn-cs"/>
        </a:defRPr>
      </a:lvl6pPr>
      <a:lvl7pPr marL="2966344" indent="-228181" algn="l" defTabSz="912721" rtl="0" eaLnBrk="1" latinLnBrk="0" hangingPunct="1">
        <a:spcBef>
          <a:spcPct val="20000"/>
        </a:spcBef>
        <a:buFont typeface="Arial" pitchFamily="34" charset="0"/>
        <a:buChar char="•"/>
        <a:defRPr sz="1957" kern="1200">
          <a:solidFill>
            <a:schemeClr val="tx1"/>
          </a:solidFill>
          <a:latin typeface="+mn-lt"/>
          <a:ea typeface="+mn-ea"/>
          <a:cs typeface="+mn-cs"/>
        </a:defRPr>
      </a:lvl7pPr>
      <a:lvl8pPr marL="3422705" indent="-228181" algn="l" defTabSz="912721" rtl="0" eaLnBrk="1" latinLnBrk="0" hangingPunct="1">
        <a:spcBef>
          <a:spcPct val="20000"/>
        </a:spcBef>
        <a:buFont typeface="Arial" pitchFamily="34" charset="0"/>
        <a:buChar char="•"/>
        <a:defRPr sz="1957" kern="1200">
          <a:solidFill>
            <a:schemeClr val="tx1"/>
          </a:solidFill>
          <a:latin typeface="+mn-lt"/>
          <a:ea typeface="+mn-ea"/>
          <a:cs typeface="+mn-cs"/>
        </a:defRPr>
      </a:lvl8pPr>
      <a:lvl9pPr marL="3879066" indent="-228181" algn="l" defTabSz="912721" rtl="0" eaLnBrk="1" latinLnBrk="0" hangingPunct="1">
        <a:spcBef>
          <a:spcPct val="20000"/>
        </a:spcBef>
        <a:buFont typeface="Arial" pitchFamily="34" charset="0"/>
        <a:buChar char="•"/>
        <a:defRPr sz="19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721" rtl="0" eaLnBrk="1" latinLnBrk="0" hangingPunct="1">
        <a:defRPr sz="1762" kern="1200">
          <a:solidFill>
            <a:schemeClr val="tx1"/>
          </a:solidFill>
          <a:latin typeface="+mn-lt"/>
          <a:ea typeface="+mn-ea"/>
          <a:cs typeface="+mn-cs"/>
        </a:defRPr>
      </a:lvl1pPr>
      <a:lvl2pPr marL="456360" algn="l" defTabSz="912721" rtl="0" eaLnBrk="1" latinLnBrk="0" hangingPunct="1">
        <a:defRPr sz="1762" kern="1200">
          <a:solidFill>
            <a:schemeClr val="tx1"/>
          </a:solidFill>
          <a:latin typeface="+mn-lt"/>
          <a:ea typeface="+mn-ea"/>
          <a:cs typeface="+mn-cs"/>
        </a:defRPr>
      </a:lvl2pPr>
      <a:lvl3pPr marL="912721" algn="l" defTabSz="912721" rtl="0" eaLnBrk="1" latinLnBrk="0" hangingPunct="1">
        <a:defRPr sz="1762" kern="1200">
          <a:solidFill>
            <a:schemeClr val="tx1"/>
          </a:solidFill>
          <a:latin typeface="+mn-lt"/>
          <a:ea typeface="+mn-ea"/>
          <a:cs typeface="+mn-cs"/>
        </a:defRPr>
      </a:lvl3pPr>
      <a:lvl4pPr marL="1369081" algn="l" defTabSz="912721" rtl="0" eaLnBrk="1" latinLnBrk="0" hangingPunct="1">
        <a:defRPr sz="1762" kern="1200">
          <a:solidFill>
            <a:schemeClr val="tx1"/>
          </a:solidFill>
          <a:latin typeface="+mn-lt"/>
          <a:ea typeface="+mn-ea"/>
          <a:cs typeface="+mn-cs"/>
        </a:defRPr>
      </a:lvl4pPr>
      <a:lvl5pPr marL="1825442" algn="l" defTabSz="912721" rtl="0" eaLnBrk="1" latinLnBrk="0" hangingPunct="1">
        <a:defRPr sz="1762" kern="1200">
          <a:solidFill>
            <a:schemeClr val="tx1"/>
          </a:solidFill>
          <a:latin typeface="+mn-lt"/>
          <a:ea typeface="+mn-ea"/>
          <a:cs typeface="+mn-cs"/>
        </a:defRPr>
      </a:lvl5pPr>
      <a:lvl6pPr marL="2281803" algn="l" defTabSz="912721" rtl="0" eaLnBrk="1" latinLnBrk="0" hangingPunct="1">
        <a:defRPr sz="1762" kern="1200">
          <a:solidFill>
            <a:schemeClr val="tx1"/>
          </a:solidFill>
          <a:latin typeface="+mn-lt"/>
          <a:ea typeface="+mn-ea"/>
          <a:cs typeface="+mn-cs"/>
        </a:defRPr>
      </a:lvl6pPr>
      <a:lvl7pPr marL="2738163" algn="l" defTabSz="912721" rtl="0" eaLnBrk="1" latinLnBrk="0" hangingPunct="1">
        <a:defRPr sz="1762" kern="1200">
          <a:solidFill>
            <a:schemeClr val="tx1"/>
          </a:solidFill>
          <a:latin typeface="+mn-lt"/>
          <a:ea typeface="+mn-ea"/>
          <a:cs typeface="+mn-cs"/>
        </a:defRPr>
      </a:lvl7pPr>
      <a:lvl8pPr marL="3194523" algn="l" defTabSz="912721" rtl="0" eaLnBrk="1" latinLnBrk="0" hangingPunct="1">
        <a:defRPr sz="1762" kern="1200">
          <a:solidFill>
            <a:schemeClr val="tx1"/>
          </a:solidFill>
          <a:latin typeface="+mn-lt"/>
          <a:ea typeface="+mn-ea"/>
          <a:cs typeface="+mn-cs"/>
        </a:defRPr>
      </a:lvl8pPr>
      <a:lvl9pPr marL="3650886" algn="l" defTabSz="912721" rtl="0" eaLnBrk="1" latinLnBrk="0" hangingPunct="1">
        <a:defRPr sz="17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09122" y="78249"/>
            <a:ext cx="11535898" cy="8971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09122" y="1240888"/>
            <a:ext cx="115358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176694" y="6434858"/>
            <a:ext cx="16380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AD076199-DF50-9546-8BD9-5AD9B20FD6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8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744" r:id="rId1"/>
    <p:sldLayoutId id="2147493745" r:id="rId2"/>
    <p:sldLayoutId id="2147493746" r:id="rId3"/>
    <p:sldLayoutId id="2147493747" r:id="rId4"/>
    <p:sldLayoutId id="2147493748" r:id="rId5"/>
    <p:sldLayoutId id="2147493749" r:id="rId6"/>
    <p:sldLayoutId id="2147493750" r:id="rId7"/>
    <p:sldLayoutId id="2147493751" r:id="rId8"/>
    <p:sldLayoutId id="2147493752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6213" indent="-176213" algn="l" defTabSz="457200" rtl="0" eaLnBrk="1" latinLnBrk="0" hangingPunct="1">
        <a:spcBef>
          <a:spcPts val="800"/>
        </a:spcBef>
        <a:buClr>
          <a:schemeClr val="accent3"/>
        </a:buClr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457200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defTabSz="457200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60363" indent="-184150" algn="l" defTabSz="457200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60363" indent="-184150" algn="l" defTabSz="457200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0.xml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afbeelding 5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12567" b="12567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6799" y="1627200"/>
            <a:ext cx="6120000" cy="39575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 </a:t>
            </a:r>
            <a:r>
              <a:rPr lang="en-US" dirty="0" err="1"/>
              <a:t>veilig</a:t>
            </a:r>
            <a:r>
              <a:rPr lang="en-US" dirty="0"/>
              <a:t> </a:t>
            </a:r>
            <a:r>
              <a:rPr lang="en-US" dirty="0" err="1"/>
              <a:t>opslaan</a:t>
            </a:r>
            <a:r>
              <a:rPr lang="en-US" dirty="0"/>
              <a:t> in Azure</a:t>
            </a:r>
          </a:p>
          <a:p>
            <a:pPr lvl="0">
              <a:buClr>
                <a:srgbClr val="000000"/>
              </a:buClr>
            </a:pPr>
            <a:endParaRPr lang="en-US" sz="1797" dirty="0">
              <a:solidFill>
                <a:prstClr val="white"/>
              </a:solidFill>
            </a:endParaRPr>
          </a:p>
          <a:p>
            <a:pPr lvl="0">
              <a:buClr>
                <a:srgbClr val="000000"/>
              </a:buClr>
            </a:pPr>
            <a:endParaRPr lang="en-US" sz="1797" dirty="0">
              <a:solidFill>
                <a:prstClr val="white"/>
              </a:solidFill>
            </a:endParaRPr>
          </a:p>
          <a:p>
            <a:pPr lvl="0">
              <a:buClr>
                <a:srgbClr val="000000"/>
              </a:buClr>
            </a:pPr>
            <a:endParaRPr lang="en-US" sz="1797" dirty="0">
              <a:solidFill>
                <a:prstClr val="white"/>
              </a:solidFill>
            </a:endParaRPr>
          </a:p>
          <a:p>
            <a:pPr lvl="0">
              <a:buClr>
                <a:srgbClr val="000000"/>
              </a:buClr>
            </a:pPr>
            <a:endParaRPr lang="en-US" sz="1797" dirty="0">
              <a:solidFill>
                <a:prstClr val="white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sz="1797" dirty="0">
                <a:solidFill>
                  <a:prstClr val="white"/>
                </a:solidFill>
              </a:rPr>
              <a:t>Jesse Gorter</a:t>
            </a:r>
          </a:p>
          <a:p>
            <a:pPr lvl="0">
              <a:buClr>
                <a:srgbClr val="000000"/>
              </a:buClr>
            </a:pPr>
            <a:r>
              <a:rPr lang="en-US" sz="1797" dirty="0" err="1">
                <a:solidFill>
                  <a:prstClr val="white"/>
                </a:solidFill>
              </a:rPr>
              <a:t>Functioneel</a:t>
            </a:r>
            <a:r>
              <a:rPr lang="en-US" sz="1797" dirty="0">
                <a:solidFill>
                  <a:prstClr val="white"/>
                </a:solidFill>
              </a:rPr>
              <a:t> Consultant</a:t>
            </a:r>
            <a:br>
              <a:rPr lang="en-US" sz="1797" dirty="0">
                <a:solidFill>
                  <a:prstClr val="white"/>
                </a:solidFill>
              </a:rPr>
            </a:br>
            <a:r>
              <a:rPr lang="en-US" sz="1797" dirty="0">
                <a:solidFill>
                  <a:prstClr val="white"/>
                </a:solidFill>
              </a:rPr>
              <a:t>jesse.gorter@motion10.com</a:t>
            </a:r>
          </a:p>
          <a:p>
            <a:pPr lvl="0">
              <a:buClr>
                <a:srgbClr val="000000"/>
              </a:buClr>
            </a:pPr>
            <a:endParaRPr lang="en-US" dirty="0">
              <a:solidFill>
                <a:prstClr val="white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808" y="6058069"/>
            <a:ext cx="1284196" cy="40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6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75651" y="323331"/>
            <a:ext cx="6488943" cy="5046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701" dirty="0">
                <a:solidFill>
                  <a:srgbClr val="642D91"/>
                </a:solidFill>
                <a:latin typeface="Arial"/>
              </a:rPr>
              <a:t>Even voorstellen </a:t>
            </a:r>
            <a:r>
              <a:rPr lang="nl-NL" sz="2701" dirty="0">
                <a:solidFill>
                  <a:srgbClr val="0078C8"/>
                </a:solidFill>
                <a:latin typeface="Arial"/>
              </a:rPr>
              <a:t>… </a:t>
            </a:r>
          </a:p>
        </p:txBody>
      </p:sp>
      <p:sp>
        <p:nvSpPr>
          <p:cNvPr id="8" name="Tekstvak 11"/>
          <p:cNvSpPr txBox="1"/>
          <p:nvPr/>
        </p:nvSpPr>
        <p:spPr>
          <a:xfrm>
            <a:off x="6462723" y="3252854"/>
            <a:ext cx="1477491" cy="528241"/>
          </a:xfrm>
          <a:prstGeom prst="rect">
            <a:avLst/>
          </a:prstGeom>
          <a:solidFill>
            <a:schemeClr val="accent5"/>
          </a:solidFill>
        </p:spPr>
        <p:txBody>
          <a:bodyPr wrap="none" rtlCol="0" anchor="ctr" anchorCtr="0">
            <a:noAutofit/>
          </a:bodyPr>
          <a:lstStyle/>
          <a:p>
            <a:pPr algn="just"/>
            <a:endParaRPr lang="nl-NL" sz="1125" b="1" dirty="0">
              <a:solidFill>
                <a:prstClr val="white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nl-NL" sz="1125" b="1" dirty="0">
              <a:solidFill>
                <a:prstClr val="white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nl-NL" sz="1125" b="1" dirty="0">
                <a:solidFill>
                  <a:prstClr val="white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Jesse Gorter</a:t>
            </a:r>
          </a:p>
          <a:p>
            <a:pPr algn="just"/>
            <a:r>
              <a:rPr lang="nl-NL" sz="1125" dirty="0">
                <a:solidFill>
                  <a:prstClr val="white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 Consultant </a:t>
            </a:r>
          </a:p>
          <a:p>
            <a:pPr algn="just"/>
            <a:endParaRPr lang="nl-NL" sz="1125" b="1" dirty="0">
              <a:solidFill>
                <a:prstClr val="white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125" dirty="0">
              <a:solidFill>
                <a:prstClr val="white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nl-NL" sz="1125" dirty="0">
              <a:solidFill>
                <a:prstClr val="white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Tijdelijke aanduiding voor afbeelding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1" r="7901"/>
          <a:stretch>
            <a:fillRect/>
          </a:stretch>
        </p:blipFill>
        <p:spPr>
          <a:xfrm>
            <a:off x="1742975" y="1776380"/>
            <a:ext cx="4697529" cy="3710020"/>
          </a:xfrm>
          <a:prstGeom prst="rect">
            <a:avLst/>
          </a:prstGeom>
        </p:spPr>
      </p:pic>
      <p:sp>
        <p:nvSpPr>
          <p:cNvPr id="18" name="Tekstvak 24"/>
          <p:cNvSpPr txBox="1"/>
          <p:nvPr/>
        </p:nvSpPr>
        <p:spPr>
          <a:xfrm>
            <a:off x="6462722" y="4490177"/>
            <a:ext cx="1428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" b="1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ECM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723" y="1729975"/>
            <a:ext cx="1457547" cy="145754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0504" y="3846427"/>
            <a:ext cx="3767239" cy="176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4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veilig</a:t>
            </a:r>
            <a:r>
              <a:rPr lang="en-US" dirty="0"/>
              <a:t> </a:t>
            </a:r>
            <a:r>
              <a:rPr lang="en-US" dirty="0" err="1"/>
              <a:t>opslaan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761050" y="1588532"/>
            <a:ext cx="6202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ekstvak 2"/>
          <p:cNvSpPr txBox="1"/>
          <p:nvPr/>
        </p:nvSpPr>
        <p:spPr>
          <a:xfrm>
            <a:off x="357809" y="1189177"/>
            <a:ext cx="1136042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Data moet veilig zijn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Toegang moet goed geregeld zijn: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/>
              <a:t>Authenticatie: wie ben jij?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/>
              <a:t>Autorisatie: wat mag jij?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16210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veilig</a:t>
            </a:r>
            <a:r>
              <a:rPr lang="en-US" dirty="0"/>
              <a:t> </a:t>
            </a:r>
            <a:r>
              <a:rPr lang="en-US" dirty="0" err="1"/>
              <a:t>opslaan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761050" y="1588532"/>
            <a:ext cx="6202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ekstvak 2"/>
          <p:cNvSpPr txBox="1"/>
          <p:nvPr/>
        </p:nvSpPr>
        <p:spPr>
          <a:xfrm>
            <a:off x="357809" y="1189177"/>
            <a:ext cx="1136042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Azure</a:t>
            </a:r>
            <a:r>
              <a:rPr lang="nl-NL" sz="2000" dirty="0"/>
              <a:t> heeft veel componenten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DocumentDB</a:t>
            </a:r>
            <a:endParaRPr lang="nl-NL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Blobstorage</a:t>
            </a:r>
            <a:endParaRPr lang="nl-NL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Hadoop</a:t>
            </a:r>
            <a:endParaRPr lang="nl-NL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/>
              <a:t>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Azure</a:t>
            </a:r>
            <a:r>
              <a:rPr lang="nl-NL" sz="2000" dirty="0"/>
              <a:t> Active Directory voor authenticatie: Wie mag er toegang hebben?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Wat mag je zien (autorisatie):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/>
              <a:t>SQL Server heeft vanaf 2016 </a:t>
            </a:r>
            <a:r>
              <a:rPr lang="nl-NL" sz="2000" dirty="0" err="1"/>
              <a:t>Row</a:t>
            </a:r>
            <a:r>
              <a:rPr lang="nl-NL" sz="2000" dirty="0"/>
              <a:t> Level Security.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Tabular</a:t>
            </a:r>
            <a:r>
              <a:rPr lang="nl-NL" sz="2000" dirty="0"/>
              <a:t> model heeft </a:t>
            </a:r>
            <a:r>
              <a:rPr lang="nl-NL" sz="2000" dirty="0" err="1"/>
              <a:t>Row</a:t>
            </a:r>
            <a:r>
              <a:rPr lang="nl-NL" sz="2000" dirty="0"/>
              <a:t> level 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/>
              <a:t>Power BI heeft </a:t>
            </a:r>
            <a:r>
              <a:rPr lang="nl-NL" sz="2000" dirty="0" err="1"/>
              <a:t>row</a:t>
            </a:r>
            <a:r>
              <a:rPr lang="nl-NL" sz="2000" dirty="0"/>
              <a:t> level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216092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761050" y="1588532"/>
            <a:ext cx="6202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ekstvak 2"/>
          <p:cNvSpPr txBox="1"/>
          <p:nvPr/>
        </p:nvSpPr>
        <p:spPr>
          <a:xfrm>
            <a:off x="357809" y="1189177"/>
            <a:ext cx="113604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Power BI heeft zelf een data modellering mogelijkheid.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/>
              <a:t>Eenvoudig te modelleren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/>
              <a:t>Snel toe te passen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/>
              <a:t>Werkt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Maar: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/>
              <a:t>Datamodel en beveiliging in je </a:t>
            </a:r>
            <a:r>
              <a:rPr lang="nl-NL" sz="2000" dirty="0" err="1"/>
              <a:t>pbix</a:t>
            </a:r>
            <a:r>
              <a:rPr lang="nl-NL" sz="2000" dirty="0"/>
              <a:t> file, dus makkelijk aan te passen als men het rapport download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/>
              <a:t>Er prikken mogelijk meer tools op je brondata, en dan moet je daar ook weer security inregelen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01044860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SSAS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761050" y="1588532"/>
            <a:ext cx="6202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ekstvak 2"/>
          <p:cNvSpPr txBox="1"/>
          <p:nvPr/>
        </p:nvSpPr>
        <p:spPr>
          <a:xfrm>
            <a:off x="357809" y="1189177"/>
            <a:ext cx="11360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SSAS in </a:t>
            </a:r>
            <a:r>
              <a:rPr lang="nl-NL" sz="2000" dirty="0" err="1"/>
              <a:t>Azure</a:t>
            </a:r>
            <a:r>
              <a:rPr lang="nl-NL" sz="2000" dirty="0"/>
              <a:t> heeft </a:t>
            </a:r>
            <a:r>
              <a:rPr lang="nl-NL" sz="2000" dirty="0" err="1"/>
              <a:t>Row</a:t>
            </a:r>
            <a:r>
              <a:rPr lang="nl-NL" sz="2000" dirty="0"/>
              <a:t> level 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/>
              <a:t>Eenvoudig te ontwikkelen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/>
              <a:t>Overige tools als Power BI prikken hier op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/>
              <a:t>1 plek waar je datatoegang geregeld is en waar je autorisatie plaatst.</a:t>
            </a:r>
          </a:p>
        </p:txBody>
      </p:sp>
    </p:spTree>
    <p:extLst>
      <p:ext uri="{BB962C8B-B14F-4D97-AF65-F5344CB8AC3E}">
        <p14:creationId xmlns:p14="http://schemas.microsoft.com/office/powerpoint/2010/main" val="367296748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Azure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761050" y="1588532"/>
            <a:ext cx="6202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ekstvak 2"/>
          <p:cNvSpPr txBox="1"/>
          <p:nvPr/>
        </p:nvSpPr>
        <p:spPr>
          <a:xfrm>
            <a:off x="542915" y="1189177"/>
            <a:ext cx="113604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Azure</a:t>
            </a:r>
            <a:r>
              <a:rPr lang="nl-NL" sz="2000" dirty="0"/>
              <a:t> SQL en SQL2016 hebben nu ook </a:t>
            </a:r>
            <a:r>
              <a:rPr lang="nl-NL" sz="2000" dirty="0" err="1"/>
              <a:t>row</a:t>
            </a:r>
            <a:r>
              <a:rPr lang="nl-NL" sz="2000" dirty="0"/>
              <a:t> level 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/>
              <a:t>Op een nog lager niveau controle (ook naar de volgende tools zoals SSAS)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/>
              <a:t>Fijnmazige controle per tabel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/>
              <a:t>Integratie met </a:t>
            </a:r>
            <a:r>
              <a:rPr lang="nl-NL" sz="2000" dirty="0" err="1"/>
              <a:t>Azure</a:t>
            </a:r>
            <a:r>
              <a:rPr lang="nl-NL" sz="2000" dirty="0"/>
              <a:t> Active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654689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53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1547daa077c3d89f2ae68116d5e2311d282c87"/>
</p:tagLst>
</file>

<file path=ppt/theme/theme1.xml><?xml version="1.0" encoding="utf-8"?>
<a:theme xmlns:a="http://schemas.openxmlformats.org/drawingml/2006/main" name="PPT Template Motion10">
  <a:themeElements>
    <a:clrScheme name="Motion10_oude kleur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8CC8"/>
      </a:accent1>
      <a:accent2>
        <a:srgbClr val="66308E"/>
      </a:accent2>
      <a:accent3>
        <a:srgbClr val="000000"/>
      </a:accent3>
      <a:accent4>
        <a:srgbClr val="5AC8F5"/>
      </a:accent4>
      <a:accent5>
        <a:srgbClr val="BDB632"/>
      </a:accent5>
      <a:accent6>
        <a:srgbClr val="EB0087"/>
      </a:accent6>
      <a:hlink>
        <a:srgbClr val="000000"/>
      </a:hlink>
      <a:folHlink>
        <a:srgbClr val="000000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arketing Presentatie [Alleen-lezen]" id="{3A130C4D-4AAE-41D0-A13B-7B4666F2C053}" vid="{2C67A235-82F6-46F0-99BF-04281022DAC9}"/>
    </a:ext>
  </a:extLst>
</a:theme>
</file>

<file path=ppt/theme/theme2.xml><?xml version="1.0" encoding="utf-8"?>
<a:theme xmlns:a="http://schemas.openxmlformats.org/drawingml/2006/main" name="6_WHITE TEMPLATE">
  <a:themeElements>
    <a:clrScheme name="Custom 19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Power BI Overview _BRK2568" id="{07B3E290-5A9F-466B-B48F-03423F871227}" vid="{2FDE698B-BE5B-4706-AA82-1865D512E0D0}"/>
    </a:ext>
  </a:extLst>
</a:theme>
</file>

<file path=ppt/theme/theme3.xml><?xml version="1.0" encoding="utf-8"?>
<a:theme xmlns:a="http://schemas.openxmlformats.org/drawingml/2006/main" name="COLOR TEMPLATE">
  <a:themeElements>
    <a:clrScheme name="Custom 11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D83B01"/>
      </a:accent2>
      <a:accent3>
        <a:srgbClr val="107C10"/>
      </a:accent3>
      <a:accent4>
        <a:srgbClr val="B4009E"/>
      </a:accent4>
      <a:accent5>
        <a:srgbClr val="5C2D91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DARK_BLUE_1.potx" id="{0F2C6A5A-CB9F-44E8-92D9-A9A1E28D15E7}" vid="{2D6B5C47-15D3-4853-A69E-31534ABCEC61}"/>
    </a:ext>
  </a:extLst>
</a:theme>
</file>

<file path=ppt/theme/theme4.xml><?xml version="1.0" encoding="utf-8"?>
<a:theme xmlns:a="http://schemas.openxmlformats.org/drawingml/2006/main" name="Drumbeat 2015 Office 365 Template - 16x9 - White Background">
  <a:themeElements>
    <a:clrScheme name="Office_Template_2012_Light">
      <a:dk1>
        <a:srgbClr val="000000"/>
      </a:dk1>
      <a:lt1>
        <a:srgbClr val="FFFFFF"/>
      </a:lt1>
      <a:dk2>
        <a:srgbClr val="EB3C00"/>
      </a:dk2>
      <a:lt2>
        <a:srgbClr val="797A7D"/>
      </a:lt2>
      <a:accent1>
        <a:srgbClr val="EB3C00"/>
      </a:accent1>
      <a:accent2>
        <a:srgbClr val="FF8C00"/>
      </a:accent2>
      <a:accent3>
        <a:srgbClr val="FFB900"/>
      </a:accent3>
      <a:accent4>
        <a:srgbClr val="007233"/>
      </a:accent4>
      <a:accent5>
        <a:srgbClr val="00188F"/>
      </a:accent5>
      <a:accent6>
        <a:srgbClr val="68217A"/>
      </a:accent6>
      <a:hlink>
        <a:srgbClr val="FF8C00"/>
      </a:hlink>
      <a:folHlink>
        <a:srgbClr val="EB3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nofficial Office 15 template" id="{93C04A0E-1A35-42AD-82BC-375B9A984624}" vid="{382E9C0A-596C-4885-BB0A-F09C69EDAD90}"/>
    </a:ext>
  </a:extLst>
</a:theme>
</file>

<file path=ppt/theme/theme5.xml><?xml version="1.0" encoding="utf-8"?>
<a:theme xmlns:a="http://schemas.openxmlformats.org/drawingml/2006/main" name="1_MGXFY15 GS Template - white layout">
  <a:themeElements>
    <a:clrScheme name="Custom 7">
      <a:dk1>
        <a:srgbClr val="505050"/>
      </a:dk1>
      <a:lt1>
        <a:srgbClr val="FFFFFF"/>
      </a:lt1>
      <a:dk2>
        <a:srgbClr val="002050"/>
      </a:dk2>
      <a:lt2>
        <a:srgbClr val="D2D2D2"/>
      </a:lt2>
      <a:accent1>
        <a:srgbClr val="0072C6"/>
      </a:accent1>
      <a:accent2>
        <a:srgbClr val="4668C5"/>
      </a:accent2>
      <a:accent3>
        <a:srgbClr val="00188F"/>
      </a:accent3>
      <a:accent4>
        <a:srgbClr val="008272"/>
      </a:accent4>
      <a:accent5>
        <a:srgbClr val="68217A"/>
      </a:accent5>
      <a:accent6>
        <a:srgbClr val="007233"/>
      </a:accent6>
      <a:hlink>
        <a:srgbClr val="008272"/>
      </a:hlink>
      <a:folHlink>
        <a:srgbClr val="0082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8DFC0E8C-F612-43D4-B8FC-667019544AE0}" vid="{994DF28D-DE75-4646-8A9A-D8C01370DE62}"/>
    </a:ext>
  </a:extLst>
</a:theme>
</file>

<file path=ppt/theme/theme6.xml><?xml version="1.0" encoding="utf-8"?>
<a:theme xmlns:a="http://schemas.openxmlformats.org/drawingml/2006/main" name="Office-thema">
  <a:themeElements>
    <a:clrScheme name="motion10">
      <a:dk1>
        <a:srgbClr val="000000"/>
      </a:dk1>
      <a:lt1>
        <a:sysClr val="window" lastClr="FFFFFF"/>
      </a:lt1>
      <a:dk2>
        <a:srgbClr val="918CC8"/>
      </a:dk2>
      <a:lt2>
        <a:srgbClr val="D2D2C8"/>
      </a:lt2>
      <a:accent1>
        <a:srgbClr val="642D91"/>
      </a:accent1>
      <a:accent2>
        <a:srgbClr val="0078C8"/>
      </a:accent2>
      <a:accent3>
        <a:srgbClr val="5AC8F5"/>
      </a:accent3>
      <a:accent4>
        <a:srgbClr val="646464"/>
      </a:accent4>
      <a:accent5>
        <a:srgbClr val="BEB432"/>
      </a:accent5>
      <a:accent6>
        <a:srgbClr val="FFFF00"/>
      </a:accent6>
      <a:hlink>
        <a:srgbClr val="EB0087"/>
      </a:hlink>
      <a:folHlink>
        <a:srgbClr val="3C3C3C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tion10 SharePoint ADS template.potx" id="{A15FE7B2-42F6-4FA4-B287-A98D7CBCA91F}" vid="{A35249A9-4D09-4F22-989A-B430C509DA8B}"/>
    </a:ext>
  </a:extLst>
</a:theme>
</file>

<file path=ppt/theme/theme7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680e1bed-6891-4bb5-b68c-ef06fc6f70cb">M10MARKETING-16-80</_dlc_DocId>
    <_dlc_DocIdUrl xmlns="680e1bed-6891-4bb5-b68c-ef06fc6f70cb">
      <Url>https://mot10.sharepoint.com/teams/Marketing/_layouts/15/DocIdRedir.aspx?ID=M10MARKETING-16-80</Url>
      <Description>M10MARKETING-16-80</Description>
    </_dlc_DocIdUrl>
    <TaxCatchAll xmlns="29dada5e-0ead-4a3f-8027-21f5d9978c4b"/>
    <TaxKeywordTaxHTField xmlns="29dada5e-0ead-4a3f-8027-21f5d9978c4b">
      <Terms xmlns="http://schemas.microsoft.com/office/infopath/2007/PartnerControls"/>
    </TaxKeywordTaxHTField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SharedContentType xmlns="Microsoft.SharePoint.Taxonomy.ContentTypeSync" SourceId="b36f15c4-a50f-421b-a210-48de5f054c85" ContentTypeId="0x0101007C1F2170CF00D147B695165F5BB9AA410401" PreviousValue="false"/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Marketing Presentatie" ma:contentTypeID="0x0101007C1F2170CF00D147B695165F5BB9AA410401008DED52027FE92C41892E360CAEEE06DB" ma:contentTypeVersion="97" ma:contentTypeDescription="" ma:contentTypeScope="" ma:versionID="a79ad8eb8ee18dc2d8c781e904c86f57">
  <xsd:schema xmlns:xsd="http://www.w3.org/2001/XMLSchema" xmlns:xs="http://www.w3.org/2001/XMLSchema" xmlns:p="http://schemas.microsoft.com/office/2006/metadata/properties" xmlns:ns2="29dada5e-0ead-4a3f-8027-21f5d9978c4b" xmlns:ns3="680e1bed-6891-4bb5-b68c-ef06fc6f70cb" targetNamespace="http://schemas.microsoft.com/office/2006/metadata/properties" ma:root="true" ma:fieldsID="b79461524e43e448b5dbff667d35b874" ns2:_="" ns3:_="">
    <xsd:import namespace="29dada5e-0ead-4a3f-8027-21f5d9978c4b"/>
    <xsd:import namespace="680e1bed-6891-4bb5-b68c-ef06fc6f70cb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2:TaxCatchAllLabel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ada5e-0ead-4a3f-8027-21f5d9978c4b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8" nillable="true" ma:taxonomy="true" ma:internalName="TaxKeywordTaxHTField" ma:taxonomyFieldName="TaxKeyword" ma:displayName="Ondernemingstrefwoorden" ma:fieldId="{23f27201-bee3-471e-b2e7-b64fd8b7ca38}" ma:taxonomyMulti="true" ma:sspId="b36f15c4-a50f-421b-a210-48de5f054c8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e779c601-98d4-4d61-8105-f2ee5944740a}" ma:internalName="TaxCatchAll" ma:showField="CatchAllData" ma:web="680e1bed-6891-4bb5-b68c-ef06fc6f70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e779c601-98d4-4d61-8105-f2ee5944740a}" ma:internalName="TaxCatchAllLabel" ma:readOnly="true" ma:showField="CatchAllDataLabel" ma:web="680e1bed-6891-4bb5-b68c-ef06fc6f70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0e1bed-6891-4bb5-b68c-ef06fc6f70cb" elementFormDefault="qualified">
    <xsd:import namespace="http://schemas.microsoft.com/office/2006/documentManagement/types"/>
    <xsd:import namespace="http://schemas.microsoft.com/office/infopath/2007/PartnerControls"/>
    <xsd:element name="_dlc_DocId" ma:index="12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13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29dada5e-0ead-4a3f-8027-21f5d9978c4b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80e1bed-6891-4bb5-b68c-ef06fc6f70c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0DD991D-8E0B-4EFC-AAE1-E7427FCDCB9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8D96FD8-AAE3-4AB7-9D78-2F3888987DFB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E50A5A01-9C07-4B9C-8F08-599A11D4FE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dada5e-0ead-4a3f-8027-21f5d9978c4b"/>
    <ds:schemaRef ds:uri="680e1bed-6891-4bb5-b68c-ef06fc6f70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Cijfers%20Q1</Template>
  <TotalTime>3750</TotalTime>
  <Words>213</Words>
  <Application>Microsoft Office PowerPoint</Application>
  <PresentationFormat>Aangepast</PresentationFormat>
  <Paragraphs>56</Paragraphs>
  <Slides>8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6</vt:i4>
      </vt:variant>
      <vt:variant>
        <vt:lpstr>Diatitels</vt:lpstr>
      </vt:variant>
      <vt:variant>
        <vt:i4>8</vt:i4>
      </vt:variant>
    </vt:vector>
  </HeadingPairs>
  <TitlesOfParts>
    <vt:vector size="23" baseType="lpstr">
      <vt:lpstr>Arial</vt:lpstr>
      <vt:lpstr>Calibri</vt:lpstr>
      <vt:lpstr>Consolas</vt:lpstr>
      <vt:lpstr>Helvetica</vt:lpstr>
      <vt:lpstr>Segoe Light</vt:lpstr>
      <vt:lpstr>Segoe UI</vt:lpstr>
      <vt:lpstr>Segoe UI Light</vt:lpstr>
      <vt:lpstr>Trebuchet MS</vt:lpstr>
      <vt:lpstr>Wingdings</vt:lpstr>
      <vt:lpstr>PPT Template Motion10</vt:lpstr>
      <vt:lpstr>6_WHITE TEMPLATE</vt:lpstr>
      <vt:lpstr>COLOR TEMPLATE</vt:lpstr>
      <vt:lpstr>Drumbeat 2015 Office 365 Template - 16x9 - White Background</vt:lpstr>
      <vt:lpstr>1_MGXFY15 GS Template - white layout</vt:lpstr>
      <vt:lpstr>Office-thema</vt:lpstr>
      <vt:lpstr>PowerPoint-presentatie</vt:lpstr>
      <vt:lpstr>PowerPoint-presentatie</vt:lpstr>
      <vt:lpstr>Data veilig opslaan</vt:lpstr>
      <vt:lpstr>Hoe kun je dit veilig opslaan?</vt:lpstr>
      <vt:lpstr>Power BI</vt:lpstr>
      <vt:lpstr>SSAS</vt:lpstr>
      <vt:lpstr>SQL Azure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Scheer, Daan</dc:creator>
  <cp:keywords/>
  <dc:description/>
  <cp:lastModifiedBy>Jesse Gorter</cp:lastModifiedBy>
  <cp:revision>167</cp:revision>
  <dcterms:created xsi:type="dcterms:W3CDTF">2015-04-20T13:46:30Z</dcterms:created>
  <dcterms:modified xsi:type="dcterms:W3CDTF">2017-04-21T15:31:03Z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0x0101007C1F2170CF00D147B695165F5BB9AA410401008DED52027FE92C41892E360CAEEE06DB</vt:lpwstr>
  </property>
  <property fmtid="{D5CDD505-2E9C-101B-9397-08002B2CF9AE}" pid="3" name="TaxKeyword">
    <vt:lpwstr/>
  </property>
  <property fmtid="{D5CDD505-2E9C-101B-9397-08002B2CF9AE}" pid="4" name="_dlc_DocIdItemGuid">
    <vt:lpwstr>d079b1f6-22d4-4b6f-956f-6a6688a6b7bf</vt:lpwstr>
  </property>
  <property fmtid="{D5CDD505-2E9C-101B-9397-08002B2CF9AE}" pid="5" name="TaxCatchAll">
    <vt:lpwstr/>
  </property>
  <property fmtid="{D5CDD505-2E9C-101B-9397-08002B2CF9AE}" pid="6" name="TaxKeywordTaxHTField">
    <vt:lpwstr/>
  </property>
  <property fmtid="{D5CDD505-2E9C-101B-9397-08002B2CF9AE}" pid="7" name="SharedWithUsers">
    <vt:lpwstr>132;#Dennis Rosenbrand</vt:lpwstr>
  </property>
</Properties>
</file>