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503" r:id="rId5"/>
  </p:sldMasterIdLst>
  <p:notesMasterIdLst>
    <p:notesMasterId r:id="rId14"/>
  </p:notesMasterIdLst>
  <p:handoutMasterIdLst>
    <p:handoutMasterId r:id="rId15"/>
  </p:handoutMasterIdLst>
  <p:sldIdLst>
    <p:sldId id="400" r:id="rId6"/>
    <p:sldId id="401" r:id="rId7"/>
    <p:sldId id="403" r:id="rId8"/>
    <p:sldId id="275" r:id="rId9"/>
    <p:sldId id="406" r:id="rId10"/>
    <p:sldId id="407" r:id="rId11"/>
    <p:sldId id="402" r:id="rId12"/>
    <p:sldId id="404" r:id="rId13"/>
  </p:sldIdLst>
  <p:sldSz cx="12169775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13E097C-E8DA-42DE-A03F-00D6F2BA2DE3}">
          <p14:sldIdLst>
            <p14:sldId id="400"/>
            <p14:sldId id="401"/>
            <p14:sldId id="403"/>
            <p14:sldId id="275"/>
            <p14:sldId id="406"/>
            <p14:sldId id="407"/>
            <p14:sldId id="402"/>
            <p14:sldId id="404"/>
          </p14:sldIdLst>
        </p14:section>
        <p14:section name="Wie zijn wij" id="{164570F5-C77D-4733-8BCD-7F59544E5479}">
          <p14:sldIdLst/>
        </p14:section>
        <p14:section name="Wat doen wij" id="{8C4331B2-758F-45B4-9314-E9150C91E24E}">
          <p14:sldIdLst/>
        </p14:section>
        <p14:section name="Business drivers" id="{734AE4DD-D180-4CFD-BD85-730B6D12FC08}">
          <p14:sldIdLst/>
        </p14:section>
        <p14:section name="Scenarios" id="{2BEFA029-C76B-4E19-946B-BFD74EA1C9BA}">
          <p14:sldIdLst/>
        </p14:section>
        <p14:section name="IT Thema's" id="{616A6936-189B-4439-A9E1-2B2E29978D97}">
          <p14:sldIdLst/>
        </p14:section>
        <p14:section name="IT Thema - integratie" id="{A231F588-31C1-4B8C-8822-AA57FCDC9077}">
          <p14:sldIdLst/>
        </p14:section>
        <p14:section name="IT Thema - Internet of Things" id="{FB142917-00A9-4C4A-AB8B-07BFCC5EF067}">
          <p14:sldIdLst/>
        </p14:section>
        <p14:section name="IT Thema - Business Intelligence" id="{47D10243-D60B-45B5-9F2D-83493C5F5317}">
          <p14:sldIdLst/>
        </p14:section>
        <p14:section name="IT thema - ECM" id="{DB40EBC2-1BD3-47C1-8A46-8C245FE604AC}">
          <p14:sldIdLst/>
        </p14:section>
        <p14:section name="IT thema - EIM" id="{15D903B0-4AD4-4FB0-AD20-C136EE30B7AE}">
          <p14:sldIdLst/>
        </p14:section>
        <p14:section name="IT thema - Project &amp; Portfolio Management" id="{F50DAE0F-504B-46CC-A54C-2A8928715DC1}">
          <p14:sldIdLst/>
        </p14:section>
        <p14:section name="IT Thema - I&amp;A Management" id="{00BF933F-778D-41AD-A85F-98AEFB6DC311}">
          <p14:sldIdLst/>
        </p14:section>
        <p14:section name="IT Thema - Manageability" id="{26A6CB70-2150-4C7D-81F6-1217032E17D2}">
          <p14:sldIdLst/>
        </p14:section>
        <p14:section name="IT Thema - Modern Business Apps" id="{686CA11E-7599-43F5-A27D-4110C181C3E0}">
          <p14:sldIdLst/>
        </p14:section>
        <p14:section name="Diensten" id="{A2401F52-4E0E-4AE2-889A-137840E88AD9}">
          <p14:sldIdLst/>
        </p14:section>
        <p14:section name="Oplossingen" id="{9BE787AB-5733-4590-A321-8289582CB0F5}">
          <p14:sldIdLst/>
        </p14:section>
        <p14:section name="Accelerators" id="{D50959E5-41A4-478D-9E1A-0FF8E83410A3}">
          <p14:sldIdLst/>
        </p14:section>
        <p14:section name="Referenties" id="{049B9BBA-AB9D-4051-A54D-E20DFADCB5B9}">
          <p14:sldIdLst/>
        </p14:section>
        <p14:section name="Afronding" id="{5B5CEB6A-668B-4013-A9D2-6918522E073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205">
          <p15:clr>
            <a:srgbClr val="A4A3A4"/>
          </p15:clr>
        </p15:guide>
        <p15:guide id="2" pos="3833">
          <p15:clr>
            <a:srgbClr val="A4A3A4"/>
          </p15:clr>
        </p15:guide>
        <p15:guide id="3" orient="horz" pos="4082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2AD"/>
    <a:srgbClr val="2A6D97"/>
    <a:srgbClr val="0F295A"/>
    <a:srgbClr val="D15A99"/>
    <a:srgbClr val="0B1948"/>
    <a:srgbClr val="212D61"/>
    <a:srgbClr val="510370"/>
    <a:srgbClr val="58013E"/>
    <a:srgbClr val="5AC0E8"/>
    <a:srgbClr val="3B8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009" autoAdjust="0"/>
  </p:normalViewPr>
  <p:slideViewPr>
    <p:cSldViewPr snapToObjects="1">
      <p:cViewPr varScale="1">
        <p:scale>
          <a:sx n="111" d="100"/>
          <a:sy n="111" d="100"/>
        </p:scale>
        <p:origin x="84" y="336"/>
      </p:cViewPr>
      <p:guideLst>
        <p:guide orient="horz" pos="4205"/>
        <p:guide pos="3833"/>
        <p:guide orient="horz" pos="4082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14328"/>
    </p:cViewPr>
  </p:sorterViewPr>
  <p:notesViewPr>
    <p:cSldViewPr snapToObjects="1">
      <p:cViewPr varScale="1">
        <p:scale>
          <a:sx n="95" d="100"/>
          <a:sy n="95" d="100"/>
        </p:scale>
        <p:origin x="251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0DE87-5FD1-8043-944A-DFA9EE19FB85}" type="datetimeFigureOut">
              <a:rPr lang="nl-NL" smtClean="0"/>
              <a:t>22-4-2017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6C2CE-6D8E-EC4F-AEE7-1249F7B542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6383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224FB-C57D-5D40-B38A-419AB0A92663}" type="datetimeFigureOut">
              <a:rPr lang="nl-NL" smtClean="0"/>
              <a:t>22-4-2017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685800"/>
            <a:ext cx="6083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50D8B-2424-6F4B-A23A-8AFDC77B92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7386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50D8B-2424-6F4B-A23A-8AFDC77B929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6513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50D8B-2424-6F4B-A23A-8AFDC77B929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289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2340" y="1222744"/>
            <a:ext cx="11408823" cy="1348115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nl-NL" sz="3500" b="1" i="0" kern="1200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Klik om de tekst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362340" y="2589513"/>
            <a:ext cx="11408816" cy="77898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/>
              <a:buNone/>
              <a:tabLst/>
              <a:defRPr lang="nl-NL" sz="18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tekst te bewerken</a:t>
            </a:r>
          </a:p>
        </p:txBody>
      </p:sp>
      <p:grpSp>
        <p:nvGrpSpPr>
          <p:cNvPr id="4" name="Group 6"/>
          <p:cNvGrpSpPr>
            <a:grpSpLocks noChangeAspect="1"/>
          </p:cNvGrpSpPr>
          <p:nvPr userDrawn="1"/>
        </p:nvGrpSpPr>
        <p:grpSpPr bwMode="auto">
          <a:xfrm>
            <a:off x="442274" y="193781"/>
            <a:ext cx="2977953" cy="569988"/>
            <a:chOff x="1626" y="-294"/>
            <a:chExt cx="5141" cy="984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6042" y="-37"/>
              <a:ext cx="725" cy="727"/>
            </a:xfrm>
            <a:custGeom>
              <a:avLst/>
              <a:gdLst>
                <a:gd name="T0" fmla="*/ 362 w 725"/>
                <a:gd name="T1" fmla="*/ 0 h 727"/>
                <a:gd name="T2" fmla="*/ 421 w 725"/>
                <a:gd name="T3" fmla="*/ 5 h 727"/>
                <a:gd name="T4" fmla="*/ 477 w 725"/>
                <a:gd name="T5" fmla="*/ 19 h 727"/>
                <a:gd name="T6" fmla="*/ 529 w 725"/>
                <a:gd name="T7" fmla="*/ 41 h 727"/>
                <a:gd name="T8" fmla="*/ 577 w 725"/>
                <a:gd name="T9" fmla="*/ 70 h 727"/>
                <a:gd name="T10" fmla="*/ 619 w 725"/>
                <a:gd name="T11" fmla="*/ 106 h 727"/>
                <a:gd name="T12" fmla="*/ 655 w 725"/>
                <a:gd name="T13" fmla="*/ 148 h 727"/>
                <a:gd name="T14" fmla="*/ 685 w 725"/>
                <a:gd name="T15" fmla="*/ 197 h 727"/>
                <a:gd name="T16" fmla="*/ 707 w 725"/>
                <a:gd name="T17" fmla="*/ 248 h 727"/>
                <a:gd name="T18" fmla="*/ 721 w 725"/>
                <a:gd name="T19" fmla="*/ 304 h 727"/>
                <a:gd name="T20" fmla="*/ 725 w 725"/>
                <a:gd name="T21" fmla="*/ 364 h 727"/>
                <a:gd name="T22" fmla="*/ 721 w 725"/>
                <a:gd name="T23" fmla="*/ 423 h 727"/>
                <a:gd name="T24" fmla="*/ 707 w 725"/>
                <a:gd name="T25" fmla="*/ 477 h 727"/>
                <a:gd name="T26" fmla="*/ 685 w 725"/>
                <a:gd name="T27" fmla="*/ 531 h 727"/>
                <a:gd name="T28" fmla="*/ 655 w 725"/>
                <a:gd name="T29" fmla="*/ 577 h 727"/>
                <a:gd name="T30" fmla="*/ 619 w 725"/>
                <a:gd name="T31" fmla="*/ 619 h 727"/>
                <a:gd name="T32" fmla="*/ 577 w 725"/>
                <a:gd name="T33" fmla="*/ 657 h 727"/>
                <a:gd name="T34" fmla="*/ 529 w 725"/>
                <a:gd name="T35" fmla="*/ 686 h 727"/>
                <a:gd name="T36" fmla="*/ 477 w 725"/>
                <a:gd name="T37" fmla="*/ 708 h 727"/>
                <a:gd name="T38" fmla="*/ 421 w 725"/>
                <a:gd name="T39" fmla="*/ 722 h 727"/>
                <a:gd name="T40" fmla="*/ 362 w 725"/>
                <a:gd name="T41" fmla="*/ 727 h 727"/>
                <a:gd name="T42" fmla="*/ 303 w 725"/>
                <a:gd name="T43" fmla="*/ 722 h 727"/>
                <a:gd name="T44" fmla="*/ 248 w 725"/>
                <a:gd name="T45" fmla="*/ 708 h 727"/>
                <a:gd name="T46" fmla="*/ 195 w 725"/>
                <a:gd name="T47" fmla="*/ 686 h 727"/>
                <a:gd name="T48" fmla="*/ 148 w 725"/>
                <a:gd name="T49" fmla="*/ 657 h 727"/>
                <a:gd name="T50" fmla="*/ 106 w 725"/>
                <a:gd name="T51" fmla="*/ 619 h 727"/>
                <a:gd name="T52" fmla="*/ 69 w 725"/>
                <a:gd name="T53" fmla="*/ 577 h 727"/>
                <a:gd name="T54" fmla="*/ 39 w 725"/>
                <a:gd name="T55" fmla="*/ 531 h 727"/>
                <a:gd name="T56" fmla="*/ 17 w 725"/>
                <a:gd name="T57" fmla="*/ 477 h 727"/>
                <a:gd name="T58" fmla="*/ 5 w 725"/>
                <a:gd name="T59" fmla="*/ 423 h 727"/>
                <a:gd name="T60" fmla="*/ 0 w 725"/>
                <a:gd name="T61" fmla="*/ 364 h 727"/>
                <a:gd name="T62" fmla="*/ 5 w 725"/>
                <a:gd name="T63" fmla="*/ 304 h 727"/>
                <a:gd name="T64" fmla="*/ 17 w 725"/>
                <a:gd name="T65" fmla="*/ 248 h 727"/>
                <a:gd name="T66" fmla="*/ 39 w 725"/>
                <a:gd name="T67" fmla="*/ 197 h 727"/>
                <a:gd name="T68" fmla="*/ 69 w 725"/>
                <a:gd name="T69" fmla="*/ 148 h 727"/>
                <a:gd name="T70" fmla="*/ 106 w 725"/>
                <a:gd name="T71" fmla="*/ 106 h 727"/>
                <a:gd name="T72" fmla="*/ 148 w 725"/>
                <a:gd name="T73" fmla="*/ 70 h 727"/>
                <a:gd name="T74" fmla="*/ 195 w 725"/>
                <a:gd name="T75" fmla="*/ 41 h 727"/>
                <a:gd name="T76" fmla="*/ 248 w 725"/>
                <a:gd name="T77" fmla="*/ 19 h 727"/>
                <a:gd name="T78" fmla="*/ 303 w 725"/>
                <a:gd name="T79" fmla="*/ 5 h 727"/>
                <a:gd name="T80" fmla="*/ 362 w 725"/>
                <a:gd name="T81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25" h="727">
                  <a:moveTo>
                    <a:pt x="362" y="0"/>
                  </a:moveTo>
                  <a:lnTo>
                    <a:pt x="421" y="5"/>
                  </a:lnTo>
                  <a:lnTo>
                    <a:pt x="477" y="19"/>
                  </a:lnTo>
                  <a:lnTo>
                    <a:pt x="529" y="41"/>
                  </a:lnTo>
                  <a:lnTo>
                    <a:pt x="577" y="70"/>
                  </a:lnTo>
                  <a:lnTo>
                    <a:pt x="619" y="106"/>
                  </a:lnTo>
                  <a:lnTo>
                    <a:pt x="655" y="148"/>
                  </a:lnTo>
                  <a:lnTo>
                    <a:pt x="685" y="197"/>
                  </a:lnTo>
                  <a:lnTo>
                    <a:pt x="707" y="248"/>
                  </a:lnTo>
                  <a:lnTo>
                    <a:pt x="721" y="304"/>
                  </a:lnTo>
                  <a:lnTo>
                    <a:pt x="725" y="364"/>
                  </a:lnTo>
                  <a:lnTo>
                    <a:pt x="721" y="423"/>
                  </a:lnTo>
                  <a:lnTo>
                    <a:pt x="707" y="477"/>
                  </a:lnTo>
                  <a:lnTo>
                    <a:pt x="685" y="531"/>
                  </a:lnTo>
                  <a:lnTo>
                    <a:pt x="655" y="577"/>
                  </a:lnTo>
                  <a:lnTo>
                    <a:pt x="619" y="619"/>
                  </a:lnTo>
                  <a:lnTo>
                    <a:pt x="577" y="657"/>
                  </a:lnTo>
                  <a:lnTo>
                    <a:pt x="529" y="686"/>
                  </a:lnTo>
                  <a:lnTo>
                    <a:pt x="477" y="708"/>
                  </a:lnTo>
                  <a:lnTo>
                    <a:pt x="421" y="722"/>
                  </a:lnTo>
                  <a:lnTo>
                    <a:pt x="362" y="727"/>
                  </a:lnTo>
                  <a:lnTo>
                    <a:pt x="303" y="722"/>
                  </a:lnTo>
                  <a:lnTo>
                    <a:pt x="248" y="708"/>
                  </a:lnTo>
                  <a:lnTo>
                    <a:pt x="195" y="686"/>
                  </a:lnTo>
                  <a:lnTo>
                    <a:pt x="148" y="657"/>
                  </a:lnTo>
                  <a:lnTo>
                    <a:pt x="106" y="619"/>
                  </a:lnTo>
                  <a:lnTo>
                    <a:pt x="69" y="577"/>
                  </a:lnTo>
                  <a:lnTo>
                    <a:pt x="39" y="531"/>
                  </a:lnTo>
                  <a:lnTo>
                    <a:pt x="17" y="477"/>
                  </a:lnTo>
                  <a:lnTo>
                    <a:pt x="5" y="423"/>
                  </a:lnTo>
                  <a:lnTo>
                    <a:pt x="0" y="364"/>
                  </a:lnTo>
                  <a:lnTo>
                    <a:pt x="5" y="304"/>
                  </a:lnTo>
                  <a:lnTo>
                    <a:pt x="17" y="248"/>
                  </a:lnTo>
                  <a:lnTo>
                    <a:pt x="39" y="197"/>
                  </a:lnTo>
                  <a:lnTo>
                    <a:pt x="69" y="148"/>
                  </a:lnTo>
                  <a:lnTo>
                    <a:pt x="106" y="106"/>
                  </a:lnTo>
                  <a:lnTo>
                    <a:pt x="148" y="70"/>
                  </a:lnTo>
                  <a:lnTo>
                    <a:pt x="195" y="41"/>
                  </a:lnTo>
                  <a:lnTo>
                    <a:pt x="248" y="19"/>
                  </a:lnTo>
                  <a:lnTo>
                    <a:pt x="303" y="5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5506" y="-21"/>
              <a:ext cx="349" cy="700"/>
            </a:xfrm>
            <a:custGeom>
              <a:avLst/>
              <a:gdLst>
                <a:gd name="T0" fmla="*/ 229 w 349"/>
                <a:gd name="T1" fmla="*/ 0 h 700"/>
                <a:gd name="T2" fmla="*/ 349 w 349"/>
                <a:gd name="T3" fmla="*/ 0 h 700"/>
                <a:gd name="T4" fmla="*/ 349 w 349"/>
                <a:gd name="T5" fmla="*/ 700 h 700"/>
                <a:gd name="T6" fmla="*/ 175 w 349"/>
                <a:gd name="T7" fmla="*/ 700 h 700"/>
                <a:gd name="T8" fmla="*/ 175 w 349"/>
                <a:gd name="T9" fmla="*/ 178 h 700"/>
                <a:gd name="T10" fmla="*/ 36 w 349"/>
                <a:gd name="T11" fmla="*/ 212 h 700"/>
                <a:gd name="T12" fmla="*/ 0 w 349"/>
                <a:gd name="T13" fmla="*/ 69 h 700"/>
                <a:gd name="T14" fmla="*/ 229 w 349"/>
                <a:gd name="T15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9" h="700">
                  <a:moveTo>
                    <a:pt x="229" y="0"/>
                  </a:moveTo>
                  <a:lnTo>
                    <a:pt x="349" y="0"/>
                  </a:lnTo>
                  <a:lnTo>
                    <a:pt x="349" y="700"/>
                  </a:lnTo>
                  <a:lnTo>
                    <a:pt x="175" y="700"/>
                  </a:lnTo>
                  <a:lnTo>
                    <a:pt x="175" y="178"/>
                  </a:lnTo>
                  <a:lnTo>
                    <a:pt x="36" y="212"/>
                  </a:lnTo>
                  <a:lnTo>
                    <a:pt x="0" y="6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2621" y="168"/>
              <a:ext cx="412" cy="413"/>
            </a:xfrm>
            <a:custGeom>
              <a:avLst/>
              <a:gdLst>
                <a:gd name="T0" fmla="*/ 206 w 412"/>
                <a:gd name="T1" fmla="*/ 0 h 413"/>
                <a:gd name="T2" fmla="*/ 248 w 412"/>
                <a:gd name="T3" fmla="*/ 4 h 413"/>
                <a:gd name="T4" fmla="*/ 287 w 412"/>
                <a:gd name="T5" fmla="*/ 17 h 413"/>
                <a:gd name="T6" fmla="*/ 321 w 412"/>
                <a:gd name="T7" fmla="*/ 35 h 413"/>
                <a:gd name="T8" fmla="*/ 353 w 412"/>
                <a:gd name="T9" fmla="*/ 60 h 413"/>
                <a:gd name="T10" fmla="*/ 378 w 412"/>
                <a:gd name="T11" fmla="*/ 92 h 413"/>
                <a:gd name="T12" fmla="*/ 396 w 412"/>
                <a:gd name="T13" fmla="*/ 126 h 413"/>
                <a:gd name="T14" fmla="*/ 409 w 412"/>
                <a:gd name="T15" fmla="*/ 165 h 413"/>
                <a:gd name="T16" fmla="*/ 412 w 412"/>
                <a:gd name="T17" fmla="*/ 207 h 413"/>
                <a:gd name="T18" fmla="*/ 409 w 412"/>
                <a:gd name="T19" fmla="*/ 248 h 413"/>
                <a:gd name="T20" fmla="*/ 396 w 412"/>
                <a:gd name="T21" fmla="*/ 287 h 413"/>
                <a:gd name="T22" fmla="*/ 378 w 412"/>
                <a:gd name="T23" fmla="*/ 322 h 413"/>
                <a:gd name="T24" fmla="*/ 353 w 412"/>
                <a:gd name="T25" fmla="*/ 352 h 413"/>
                <a:gd name="T26" fmla="*/ 321 w 412"/>
                <a:gd name="T27" fmla="*/ 377 h 413"/>
                <a:gd name="T28" fmla="*/ 287 w 412"/>
                <a:gd name="T29" fmla="*/ 396 h 413"/>
                <a:gd name="T30" fmla="*/ 248 w 412"/>
                <a:gd name="T31" fmla="*/ 408 h 413"/>
                <a:gd name="T32" fmla="*/ 206 w 412"/>
                <a:gd name="T33" fmla="*/ 413 h 413"/>
                <a:gd name="T34" fmla="*/ 164 w 412"/>
                <a:gd name="T35" fmla="*/ 408 h 413"/>
                <a:gd name="T36" fmla="*/ 127 w 412"/>
                <a:gd name="T37" fmla="*/ 396 h 413"/>
                <a:gd name="T38" fmla="*/ 91 w 412"/>
                <a:gd name="T39" fmla="*/ 377 h 413"/>
                <a:gd name="T40" fmla="*/ 61 w 412"/>
                <a:gd name="T41" fmla="*/ 352 h 413"/>
                <a:gd name="T42" fmla="*/ 36 w 412"/>
                <a:gd name="T43" fmla="*/ 322 h 413"/>
                <a:gd name="T44" fmla="*/ 16 w 412"/>
                <a:gd name="T45" fmla="*/ 287 h 413"/>
                <a:gd name="T46" fmla="*/ 5 w 412"/>
                <a:gd name="T47" fmla="*/ 248 h 413"/>
                <a:gd name="T48" fmla="*/ 0 w 412"/>
                <a:gd name="T49" fmla="*/ 207 h 413"/>
                <a:gd name="T50" fmla="*/ 5 w 412"/>
                <a:gd name="T51" fmla="*/ 165 h 413"/>
                <a:gd name="T52" fmla="*/ 16 w 412"/>
                <a:gd name="T53" fmla="*/ 126 h 413"/>
                <a:gd name="T54" fmla="*/ 36 w 412"/>
                <a:gd name="T55" fmla="*/ 92 h 413"/>
                <a:gd name="T56" fmla="*/ 61 w 412"/>
                <a:gd name="T57" fmla="*/ 60 h 413"/>
                <a:gd name="T58" fmla="*/ 91 w 412"/>
                <a:gd name="T59" fmla="*/ 35 h 413"/>
                <a:gd name="T60" fmla="*/ 127 w 412"/>
                <a:gd name="T61" fmla="*/ 17 h 413"/>
                <a:gd name="T62" fmla="*/ 164 w 412"/>
                <a:gd name="T63" fmla="*/ 4 h 413"/>
                <a:gd name="T64" fmla="*/ 206 w 412"/>
                <a:gd name="T65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2" h="413">
                  <a:moveTo>
                    <a:pt x="206" y="0"/>
                  </a:moveTo>
                  <a:lnTo>
                    <a:pt x="248" y="4"/>
                  </a:lnTo>
                  <a:lnTo>
                    <a:pt x="287" y="17"/>
                  </a:lnTo>
                  <a:lnTo>
                    <a:pt x="321" y="35"/>
                  </a:lnTo>
                  <a:lnTo>
                    <a:pt x="353" y="60"/>
                  </a:lnTo>
                  <a:lnTo>
                    <a:pt x="378" y="92"/>
                  </a:lnTo>
                  <a:lnTo>
                    <a:pt x="396" y="126"/>
                  </a:lnTo>
                  <a:lnTo>
                    <a:pt x="409" y="165"/>
                  </a:lnTo>
                  <a:lnTo>
                    <a:pt x="412" y="207"/>
                  </a:lnTo>
                  <a:lnTo>
                    <a:pt x="409" y="248"/>
                  </a:lnTo>
                  <a:lnTo>
                    <a:pt x="396" y="287"/>
                  </a:lnTo>
                  <a:lnTo>
                    <a:pt x="378" y="322"/>
                  </a:lnTo>
                  <a:lnTo>
                    <a:pt x="353" y="352"/>
                  </a:lnTo>
                  <a:lnTo>
                    <a:pt x="321" y="377"/>
                  </a:lnTo>
                  <a:lnTo>
                    <a:pt x="287" y="396"/>
                  </a:lnTo>
                  <a:lnTo>
                    <a:pt x="248" y="408"/>
                  </a:lnTo>
                  <a:lnTo>
                    <a:pt x="206" y="413"/>
                  </a:lnTo>
                  <a:lnTo>
                    <a:pt x="164" y="408"/>
                  </a:lnTo>
                  <a:lnTo>
                    <a:pt x="127" y="396"/>
                  </a:lnTo>
                  <a:lnTo>
                    <a:pt x="91" y="377"/>
                  </a:lnTo>
                  <a:lnTo>
                    <a:pt x="61" y="352"/>
                  </a:lnTo>
                  <a:lnTo>
                    <a:pt x="36" y="322"/>
                  </a:lnTo>
                  <a:lnTo>
                    <a:pt x="16" y="287"/>
                  </a:lnTo>
                  <a:lnTo>
                    <a:pt x="5" y="248"/>
                  </a:lnTo>
                  <a:lnTo>
                    <a:pt x="0" y="207"/>
                  </a:lnTo>
                  <a:lnTo>
                    <a:pt x="5" y="165"/>
                  </a:lnTo>
                  <a:lnTo>
                    <a:pt x="16" y="126"/>
                  </a:lnTo>
                  <a:lnTo>
                    <a:pt x="36" y="92"/>
                  </a:lnTo>
                  <a:lnTo>
                    <a:pt x="61" y="60"/>
                  </a:lnTo>
                  <a:lnTo>
                    <a:pt x="91" y="35"/>
                  </a:lnTo>
                  <a:lnTo>
                    <a:pt x="127" y="17"/>
                  </a:lnTo>
                  <a:lnTo>
                    <a:pt x="164" y="4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4098" y="168"/>
              <a:ext cx="413" cy="413"/>
            </a:xfrm>
            <a:custGeom>
              <a:avLst/>
              <a:gdLst>
                <a:gd name="T0" fmla="*/ 206 w 413"/>
                <a:gd name="T1" fmla="*/ 0 h 413"/>
                <a:gd name="T2" fmla="*/ 248 w 413"/>
                <a:gd name="T3" fmla="*/ 4 h 413"/>
                <a:gd name="T4" fmla="*/ 287 w 413"/>
                <a:gd name="T5" fmla="*/ 17 h 413"/>
                <a:gd name="T6" fmla="*/ 321 w 413"/>
                <a:gd name="T7" fmla="*/ 35 h 413"/>
                <a:gd name="T8" fmla="*/ 352 w 413"/>
                <a:gd name="T9" fmla="*/ 60 h 413"/>
                <a:gd name="T10" fmla="*/ 377 w 413"/>
                <a:gd name="T11" fmla="*/ 92 h 413"/>
                <a:gd name="T12" fmla="*/ 396 w 413"/>
                <a:gd name="T13" fmla="*/ 126 h 413"/>
                <a:gd name="T14" fmla="*/ 408 w 413"/>
                <a:gd name="T15" fmla="*/ 165 h 413"/>
                <a:gd name="T16" fmla="*/ 413 w 413"/>
                <a:gd name="T17" fmla="*/ 207 h 413"/>
                <a:gd name="T18" fmla="*/ 408 w 413"/>
                <a:gd name="T19" fmla="*/ 248 h 413"/>
                <a:gd name="T20" fmla="*/ 396 w 413"/>
                <a:gd name="T21" fmla="*/ 287 h 413"/>
                <a:gd name="T22" fmla="*/ 377 w 413"/>
                <a:gd name="T23" fmla="*/ 322 h 413"/>
                <a:gd name="T24" fmla="*/ 352 w 413"/>
                <a:gd name="T25" fmla="*/ 352 h 413"/>
                <a:gd name="T26" fmla="*/ 321 w 413"/>
                <a:gd name="T27" fmla="*/ 377 h 413"/>
                <a:gd name="T28" fmla="*/ 287 w 413"/>
                <a:gd name="T29" fmla="*/ 396 h 413"/>
                <a:gd name="T30" fmla="*/ 248 w 413"/>
                <a:gd name="T31" fmla="*/ 408 h 413"/>
                <a:gd name="T32" fmla="*/ 206 w 413"/>
                <a:gd name="T33" fmla="*/ 413 h 413"/>
                <a:gd name="T34" fmla="*/ 165 w 413"/>
                <a:gd name="T35" fmla="*/ 408 h 413"/>
                <a:gd name="T36" fmla="*/ 126 w 413"/>
                <a:gd name="T37" fmla="*/ 396 h 413"/>
                <a:gd name="T38" fmla="*/ 90 w 413"/>
                <a:gd name="T39" fmla="*/ 377 h 413"/>
                <a:gd name="T40" fmla="*/ 61 w 413"/>
                <a:gd name="T41" fmla="*/ 352 h 413"/>
                <a:gd name="T42" fmla="*/ 36 w 413"/>
                <a:gd name="T43" fmla="*/ 322 h 413"/>
                <a:gd name="T44" fmla="*/ 17 w 413"/>
                <a:gd name="T45" fmla="*/ 287 h 413"/>
                <a:gd name="T46" fmla="*/ 5 w 413"/>
                <a:gd name="T47" fmla="*/ 248 h 413"/>
                <a:gd name="T48" fmla="*/ 0 w 413"/>
                <a:gd name="T49" fmla="*/ 207 h 413"/>
                <a:gd name="T50" fmla="*/ 5 w 413"/>
                <a:gd name="T51" fmla="*/ 165 h 413"/>
                <a:gd name="T52" fmla="*/ 17 w 413"/>
                <a:gd name="T53" fmla="*/ 126 h 413"/>
                <a:gd name="T54" fmla="*/ 36 w 413"/>
                <a:gd name="T55" fmla="*/ 92 h 413"/>
                <a:gd name="T56" fmla="*/ 61 w 413"/>
                <a:gd name="T57" fmla="*/ 60 h 413"/>
                <a:gd name="T58" fmla="*/ 90 w 413"/>
                <a:gd name="T59" fmla="*/ 35 h 413"/>
                <a:gd name="T60" fmla="*/ 126 w 413"/>
                <a:gd name="T61" fmla="*/ 17 h 413"/>
                <a:gd name="T62" fmla="*/ 165 w 413"/>
                <a:gd name="T63" fmla="*/ 4 h 413"/>
                <a:gd name="T64" fmla="*/ 206 w 413"/>
                <a:gd name="T65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3" h="413">
                  <a:moveTo>
                    <a:pt x="206" y="0"/>
                  </a:moveTo>
                  <a:lnTo>
                    <a:pt x="248" y="4"/>
                  </a:lnTo>
                  <a:lnTo>
                    <a:pt x="287" y="17"/>
                  </a:lnTo>
                  <a:lnTo>
                    <a:pt x="321" y="35"/>
                  </a:lnTo>
                  <a:lnTo>
                    <a:pt x="352" y="60"/>
                  </a:lnTo>
                  <a:lnTo>
                    <a:pt x="377" y="92"/>
                  </a:lnTo>
                  <a:lnTo>
                    <a:pt x="396" y="126"/>
                  </a:lnTo>
                  <a:lnTo>
                    <a:pt x="408" y="165"/>
                  </a:lnTo>
                  <a:lnTo>
                    <a:pt x="413" y="207"/>
                  </a:lnTo>
                  <a:lnTo>
                    <a:pt x="408" y="248"/>
                  </a:lnTo>
                  <a:lnTo>
                    <a:pt x="396" y="287"/>
                  </a:lnTo>
                  <a:lnTo>
                    <a:pt x="377" y="322"/>
                  </a:lnTo>
                  <a:lnTo>
                    <a:pt x="352" y="352"/>
                  </a:lnTo>
                  <a:lnTo>
                    <a:pt x="321" y="377"/>
                  </a:lnTo>
                  <a:lnTo>
                    <a:pt x="287" y="396"/>
                  </a:lnTo>
                  <a:lnTo>
                    <a:pt x="248" y="408"/>
                  </a:lnTo>
                  <a:lnTo>
                    <a:pt x="206" y="413"/>
                  </a:lnTo>
                  <a:lnTo>
                    <a:pt x="165" y="408"/>
                  </a:lnTo>
                  <a:lnTo>
                    <a:pt x="126" y="396"/>
                  </a:lnTo>
                  <a:lnTo>
                    <a:pt x="90" y="377"/>
                  </a:lnTo>
                  <a:lnTo>
                    <a:pt x="61" y="352"/>
                  </a:lnTo>
                  <a:lnTo>
                    <a:pt x="36" y="322"/>
                  </a:lnTo>
                  <a:lnTo>
                    <a:pt x="17" y="287"/>
                  </a:lnTo>
                  <a:lnTo>
                    <a:pt x="5" y="248"/>
                  </a:lnTo>
                  <a:lnTo>
                    <a:pt x="0" y="207"/>
                  </a:lnTo>
                  <a:lnTo>
                    <a:pt x="5" y="165"/>
                  </a:lnTo>
                  <a:lnTo>
                    <a:pt x="17" y="126"/>
                  </a:lnTo>
                  <a:lnTo>
                    <a:pt x="36" y="92"/>
                  </a:lnTo>
                  <a:lnTo>
                    <a:pt x="61" y="60"/>
                  </a:lnTo>
                  <a:lnTo>
                    <a:pt x="90" y="35"/>
                  </a:lnTo>
                  <a:lnTo>
                    <a:pt x="126" y="17"/>
                  </a:lnTo>
                  <a:lnTo>
                    <a:pt x="165" y="4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3167" y="-90"/>
              <a:ext cx="390" cy="780"/>
            </a:xfrm>
            <a:custGeom>
              <a:avLst/>
              <a:gdLst>
                <a:gd name="T0" fmla="*/ 72 w 390"/>
                <a:gd name="T1" fmla="*/ 0 h 780"/>
                <a:gd name="T2" fmla="*/ 246 w 390"/>
                <a:gd name="T3" fmla="*/ 0 h 780"/>
                <a:gd name="T4" fmla="*/ 246 w 390"/>
                <a:gd name="T5" fmla="*/ 158 h 780"/>
                <a:gd name="T6" fmla="*/ 390 w 390"/>
                <a:gd name="T7" fmla="*/ 158 h 780"/>
                <a:gd name="T8" fmla="*/ 390 w 390"/>
                <a:gd name="T9" fmla="*/ 306 h 780"/>
                <a:gd name="T10" fmla="*/ 246 w 390"/>
                <a:gd name="T11" fmla="*/ 306 h 780"/>
                <a:gd name="T12" fmla="*/ 246 w 390"/>
                <a:gd name="T13" fmla="*/ 566 h 780"/>
                <a:gd name="T14" fmla="*/ 248 w 390"/>
                <a:gd name="T15" fmla="*/ 588 h 780"/>
                <a:gd name="T16" fmla="*/ 254 w 390"/>
                <a:gd name="T17" fmla="*/ 605 h 780"/>
                <a:gd name="T18" fmla="*/ 265 w 390"/>
                <a:gd name="T19" fmla="*/ 618 h 780"/>
                <a:gd name="T20" fmla="*/ 281 w 390"/>
                <a:gd name="T21" fmla="*/ 624 h 780"/>
                <a:gd name="T22" fmla="*/ 302 w 390"/>
                <a:gd name="T23" fmla="*/ 627 h 780"/>
                <a:gd name="T24" fmla="*/ 332 w 390"/>
                <a:gd name="T25" fmla="*/ 624 h 780"/>
                <a:gd name="T26" fmla="*/ 362 w 390"/>
                <a:gd name="T27" fmla="*/ 616 h 780"/>
                <a:gd name="T28" fmla="*/ 387 w 390"/>
                <a:gd name="T29" fmla="*/ 605 h 780"/>
                <a:gd name="T30" fmla="*/ 387 w 390"/>
                <a:gd name="T31" fmla="*/ 744 h 780"/>
                <a:gd name="T32" fmla="*/ 359 w 390"/>
                <a:gd name="T33" fmla="*/ 758 h 780"/>
                <a:gd name="T34" fmla="*/ 327 w 390"/>
                <a:gd name="T35" fmla="*/ 771 h 780"/>
                <a:gd name="T36" fmla="*/ 292 w 390"/>
                <a:gd name="T37" fmla="*/ 777 h 780"/>
                <a:gd name="T38" fmla="*/ 251 w 390"/>
                <a:gd name="T39" fmla="*/ 780 h 780"/>
                <a:gd name="T40" fmla="*/ 212 w 390"/>
                <a:gd name="T41" fmla="*/ 775 h 780"/>
                <a:gd name="T42" fmla="*/ 178 w 390"/>
                <a:gd name="T43" fmla="*/ 766 h 780"/>
                <a:gd name="T44" fmla="*/ 148 w 390"/>
                <a:gd name="T45" fmla="*/ 749 h 780"/>
                <a:gd name="T46" fmla="*/ 122 w 390"/>
                <a:gd name="T47" fmla="*/ 727 h 780"/>
                <a:gd name="T48" fmla="*/ 101 w 390"/>
                <a:gd name="T49" fmla="*/ 699 h 780"/>
                <a:gd name="T50" fmla="*/ 86 w 390"/>
                <a:gd name="T51" fmla="*/ 668 h 780"/>
                <a:gd name="T52" fmla="*/ 76 w 390"/>
                <a:gd name="T53" fmla="*/ 633 h 780"/>
                <a:gd name="T54" fmla="*/ 72 w 390"/>
                <a:gd name="T55" fmla="*/ 596 h 780"/>
                <a:gd name="T56" fmla="*/ 72 w 390"/>
                <a:gd name="T57" fmla="*/ 306 h 780"/>
                <a:gd name="T58" fmla="*/ 0 w 390"/>
                <a:gd name="T59" fmla="*/ 306 h 780"/>
                <a:gd name="T60" fmla="*/ 0 w 390"/>
                <a:gd name="T61" fmla="*/ 158 h 780"/>
                <a:gd name="T62" fmla="*/ 72 w 390"/>
                <a:gd name="T63" fmla="*/ 158 h 780"/>
                <a:gd name="T64" fmla="*/ 72 w 390"/>
                <a:gd name="T65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0" h="780">
                  <a:moveTo>
                    <a:pt x="72" y="0"/>
                  </a:moveTo>
                  <a:lnTo>
                    <a:pt x="246" y="0"/>
                  </a:lnTo>
                  <a:lnTo>
                    <a:pt x="246" y="158"/>
                  </a:lnTo>
                  <a:lnTo>
                    <a:pt x="390" y="158"/>
                  </a:lnTo>
                  <a:lnTo>
                    <a:pt x="390" y="306"/>
                  </a:lnTo>
                  <a:lnTo>
                    <a:pt x="246" y="306"/>
                  </a:lnTo>
                  <a:lnTo>
                    <a:pt x="246" y="566"/>
                  </a:lnTo>
                  <a:lnTo>
                    <a:pt x="248" y="588"/>
                  </a:lnTo>
                  <a:lnTo>
                    <a:pt x="254" y="605"/>
                  </a:lnTo>
                  <a:lnTo>
                    <a:pt x="265" y="618"/>
                  </a:lnTo>
                  <a:lnTo>
                    <a:pt x="281" y="624"/>
                  </a:lnTo>
                  <a:lnTo>
                    <a:pt x="302" y="627"/>
                  </a:lnTo>
                  <a:lnTo>
                    <a:pt x="332" y="624"/>
                  </a:lnTo>
                  <a:lnTo>
                    <a:pt x="362" y="616"/>
                  </a:lnTo>
                  <a:lnTo>
                    <a:pt x="387" y="605"/>
                  </a:lnTo>
                  <a:lnTo>
                    <a:pt x="387" y="744"/>
                  </a:lnTo>
                  <a:lnTo>
                    <a:pt x="359" y="758"/>
                  </a:lnTo>
                  <a:lnTo>
                    <a:pt x="327" y="771"/>
                  </a:lnTo>
                  <a:lnTo>
                    <a:pt x="292" y="777"/>
                  </a:lnTo>
                  <a:lnTo>
                    <a:pt x="251" y="780"/>
                  </a:lnTo>
                  <a:lnTo>
                    <a:pt x="212" y="775"/>
                  </a:lnTo>
                  <a:lnTo>
                    <a:pt x="178" y="766"/>
                  </a:lnTo>
                  <a:lnTo>
                    <a:pt x="148" y="749"/>
                  </a:lnTo>
                  <a:lnTo>
                    <a:pt x="122" y="727"/>
                  </a:lnTo>
                  <a:lnTo>
                    <a:pt x="101" y="699"/>
                  </a:lnTo>
                  <a:lnTo>
                    <a:pt x="86" y="668"/>
                  </a:lnTo>
                  <a:lnTo>
                    <a:pt x="76" y="633"/>
                  </a:lnTo>
                  <a:lnTo>
                    <a:pt x="72" y="596"/>
                  </a:lnTo>
                  <a:lnTo>
                    <a:pt x="72" y="306"/>
                  </a:lnTo>
                  <a:lnTo>
                    <a:pt x="0" y="306"/>
                  </a:lnTo>
                  <a:lnTo>
                    <a:pt x="0" y="158"/>
                  </a:lnTo>
                  <a:lnTo>
                    <a:pt x="72" y="15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4683" y="55"/>
              <a:ext cx="559" cy="624"/>
            </a:xfrm>
            <a:custGeom>
              <a:avLst/>
              <a:gdLst>
                <a:gd name="T0" fmla="*/ 352 w 559"/>
                <a:gd name="T1" fmla="*/ 0 h 624"/>
                <a:gd name="T2" fmla="*/ 394 w 559"/>
                <a:gd name="T3" fmla="*/ 3 h 624"/>
                <a:gd name="T4" fmla="*/ 432 w 559"/>
                <a:gd name="T5" fmla="*/ 13 h 624"/>
                <a:gd name="T6" fmla="*/ 464 w 559"/>
                <a:gd name="T7" fmla="*/ 28 h 624"/>
                <a:gd name="T8" fmla="*/ 492 w 559"/>
                <a:gd name="T9" fmla="*/ 50 h 624"/>
                <a:gd name="T10" fmla="*/ 517 w 559"/>
                <a:gd name="T11" fmla="*/ 75 h 624"/>
                <a:gd name="T12" fmla="*/ 536 w 559"/>
                <a:gd name="T13" fmla="*/ 106 h 624"/>
                <a:gd name="T14" fmla="*/ 548 w 559"/>
                <a:gd name="T15" fmla="*/ 142 h 624"/>
                <a:gd name="T16" fmla="*/ 558 w 559"/>
                <a:gd name="T17" fmla="*/ 183 h 624"/>
                <a:gd name="T18" fmla="*/ 559 w 559"/>
                <a:gd name="T19" fmla="*/ 228 h 624"/>
                <a:gd name="T20" fmla="*/ 559 w 559"/>
                <a:gd name="T21" fmla="*/ 624 h 624"/>
                <a:gd name="T22" fmla="*/ 386 w 559"/>
                <a:gd name="T23" fmla="*/ 624 h 624"/>
                <a:gd name="T24" fmla="*/ 386 w 559"/>
                <a:gd name="T25" fmla="*/ 283 h 624"/>
                <a:gd name="T26" fmla="*/ 385 w 559"/>
                <a:gd name="T27" fmla="*/ 250 h 624"/>
                <a:gd name="T28" fmla="*/ 377 w 559"/>
                <a:gd name="T29" fmla="*/ 222 h 624"/>
                <a:gd name="T30" fmla="*/ 366 w 559"/>
                <a:gd name="T31" fmla="*/ 200 h 624"/>
                <a:gd name="T32" fmla="*/ 350 w 559"/>
                <a:gd name="T33" fmla="*/ 181 h 624"/>
                <a:gd name="T34" fmla="*/ 332 w 559"/>
                <a:gd name="T35" fmla="*/ 169 h 624"/>
                <a:gd name="T36" fmla="*/ 308 w 559"/>
                <a:gd name="T37" fmla="*/ 161 h 624"/>
                <a:gd name="T38" fmla="*/ 282 w 559"/>
                <a:gd name="T39" fmla="*/ 158 h 624"/>
                <a:gd name="T40" fmla="*/ 255 w 559"/>
                <a:gd name="T41" fmla="*/ 161 h 624"/>
                <a:gd name="T42" fmla="*/ 232 w 559"/>
                <a:gd name="T43" fmla="*/ 169 h 624"/>
                <a:gd name="T44" fmla="*/ 212 w 559"/>
                <a:gd name="T45" fmla="*/ 181 h 624"/>
                <a:gd name="T46" fmla="*/ 194 w 559"/>
                <a:gd name="T47" fmla="*/ 200 h 624"/>
                <a:gd name="T48" fmla="*/ 184 w 559"/>
                <a:gd name="T49" fmla="*/ 222 h 624"/>
                <a:gd name="T50" fmla="*/ 176 w 559"/>
                <a:gd name="T51" fmla="*/ 250 h 624"/>
                <a:gd name="T52" fmla="*/ 173 w 559"/>
                <a:gd name="T53" fmla="*/ 283 h 624"/>
                <a:gd name="T54" fmla="*/ 173 w 559"/>
                <a:gd name="T55" fmla="*/ 624 h 624"/>
                <a:gd name="T56" fmla="*/ 0 w 559"/>
                <a:gd name="T57" fmla="*/ 624 h 624"/>
                <a:gd name="T58" fmla="*/ 0 w 559"/>
                <a:gd name="T59" fmla="*/ 13 h 624"/>
                <a:gd name="T60" fmla="*/ 173 w 559"/>
                <a:gd name="T61" fmla="*/ 13 h 624"/>
                <a:gd name="T62" fmla="*/ 173 w 559"/>
                <a:gd name="T63" fmla="*/ 99 h 624"/>
                <a:gd name="T64" fmla="*/ 191 w 559"/>
                <a:gd name="T65" fmla="*/ 78 h 624"/>
                <a:gd name="T66" fmla="*/ 212 w 559"/>
                <a:gd name="T67" fmla="*/ 56 h 624"/>
                <a:gd name="T68" fmla="*/ 233 w 559"/>
                <a:gd name="T69" fmla="*/ 39 h 624"/>
                <a:gd name="T70" fmla="*/ 257 w 559"/>
                <a:gd name="T71" fmla="*/ 24 h 624"/>
                <a:gd name="T72" fmla="*/ 285 w 559"/>
                <a:gd name="T73" fmla="*/ 11 h 624"/>
                <a:gd name="T74" fmla="*/ 318 w 559"/>
                <a:gd name="T75" fmla="*/ 3 h 624"/>
                <a:gd name="T76" fmla="*/ 352 w 559"/>
                <a:gd name="T7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9" h="624">
                  <a:moveTo>
                    <a:pt x="352" y="0"/>
                  </a:moveTo>
                  <a:lnTo>
                    <a:pt x="394" y="3"/>
                  </a:lnTo>
                  <a:lnTo>
                    <a:pt x="432" y="13"/>
                  </a:lnTo>
                  <a:lnTo>
                    <a:pt x="464" y="28"/>
                  </a:lnTo>
                  <a:lnTo>
                    <a:pt x="492" y="50"/>
                  </a:lnTo>
                  <a:lnTo>
                    <a:pt x="517" y="75"/>
                  </a:lnTo>
                  <a:lnTo>
                    <a:pt x="536" y="106"/>
                  </a:lnTo>
                  <a:lnTo>
                    <a:pt x="548" y="142"/>
                  </a:lnTo>
                  <a:lnTo>
                    <a:pt x="558" y="183"/>
                  </a:lnTo>
                  <a:lnTo>
                    <a:pt x="559" y="228"/>
                  </a:lnTo>
                  <a:lnTo>
                    <a:pt x="559" y="624"/>
                  </a:lnTo>
                  <a:lnTo>
                    <a:pt x="386" y="624"/>
                  </a:lnTo>
                  <a:lnTo>
                    <a:pt x="386" y="283"/>
                  </a:lnTo>
                  <a:lnTo>
                    <a:pt x="385" y="250"/>
                  </a:lnTo>
                  <a:lnTo>
                    <a:pt x="377" y="222"/>
                  </a:lnTo>
                  <a:lnTo>
                    <a:pt x="366" y="200"/>
                  </a:lnTo>
                  <a:lnTo>
                    <a:pt x="350" y="181"/>
                  </a:lnTo>
                  <a:lnTo>
                    <a:pt x="332" y="169"/>
                  </a:lnTo>
                  <a:lnTo>
                    <a:pt x="308" y="161"/>
                  </a:lnTo>
                  <a:lnTo>
                    <a:pt x="282" y="158"/>
                  </a:lnTo>
                  <a:lnTo>
                    <a:pt x="255" y="161"/>
                  </a:lnTo>
                  <a:lnTo>
                    <a:pt x="232" y="169"/>
                  </a:lnTo>
                  <a:lnTo>
                    <a:pt x="212" y="181"/>
                  </a:lnTo>
                  <a:lnTo>
                    <a:pt x="194" y="200"/>
                  </a:lnTo>
                  <a:lnTo>
                    <a:pt x="184" y="222"/>
                  </a:lnTo>
                  <a:lnTo>
                    <a:pt x="176" y="250"/>
                  </a:lnTo>
                  <a:lnTo>
                    <a:pt x="173" y="283"/>
                  </a:lnTo>
                  <a:lnTo>
                    <a:pt x="173" y="624"/>
                  </a:lnTo>
                  <a:lnTo>
                    <a:pt x="0" y="624"/>
                  </a:lnTo>
                  <a:lnTo>
                    <a:pt x="0" y="13"/>
                  </a:lnTo>
                  <a:lnTo>
                    <a:pt x="173" y="13"/>
                  </a:lnTo>
                  <a:lnTo>
                    <a:pt x="173" y="99"/>
                  </a:lnTo>
                  <a:lnTo>
                    <a:pt x="191" y="78"/>
                  </a:lnTo>
                  <a:lnTo>
                    <a:pt x="212" y="56"/>
                  </a:lnTo>
                  <a:lnTo>
                    <a:pt x="233" y="39"/>
                  </a:lnTo>
                  <a:lnTo>
                    <a:pt x="257" y="24"/>
                  </a:lnTo>
                  <a:lnTo>
                    <a:pt x="285" y="11"/>
                  </a:lnTo>
                  <a:lnTo>
                    <a:pt x="318" y="3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3752" y="68"/>
              <a:ext cx="173" cy="611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1626" y="-119"/>
              <a:ext cx="799" cy="798"/>
            </a:xfrm>
            <a:custGeom>
              <a:avLst/>
              <a:gdLst>
                <a:gd name="T0" fmla="*/ 0 w 799"/>
                <a:gd name="T1" fmla="*/ 0 h 798"/>
                <a:gd name="T2" fmla="*/ 191 w 799"/>
                <a:gd name="T3" fmla="*/ 0 h 798"/>
                <a:gd name="T4" fmla="*/ 400 w 799"/>
                <a:gd name="T5" fmla="*/ 336 h 798"/>
                <a:gd name="T6" fmla="*/ 610 w 799"/>
                <a:gd name="T7" fmla="*/ 0 h 798"/>
                <a:gd name="T8" fmla="*/ 799 w 799"/>
                <a:gd name="T9" fmla="*/ 0 h 798"/>
                <a:gd name="T10" fmla="*/ 799 w 799"/>
                <a:gd name="T11" fmla="*/ 798 h 798"/>
                <a:gd name="T12" fmla="*/ 624 w 799"/>
                <a:gd name="T13" fmla="*/ 798 h 798"/>
                <a:gd name="T14" fmla="*/ 624 w 799"/>
                <a:gd name="T15" fmla="*/ 277 h 798"/>
                <a:gd name="T16" fmla="*/ 446 w 799"/>
                <a:gd name="T17" fmla="*/ 547 h 798"/>
                <a:gd name="T18" fmla="*/ 348 w 799"/>
                <a:gd name="T19" fmla="*/ 547 h 798"/>
                <a:gd name="T20" fmla="*/ 174 w 799"/>
                <a:gd name="T21" fmla="*/ 280 h 798"/>
                <a:gd name="T22" fmla="*/ 174 w 799"/>
                <a:gd name="T23" fmla="*/ 798 h 798"/>
                <a:gd name="T24" fmla="*/ 0 w 799"/>
                <a:gd name="T25" fmla="*/ 798 h 798"/>
                <a:gd name="T26" fmla="*/ 0 w 799"/>
                <a:gd name="T27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9" h="798">
                  <a:moveTo>
                    <a:pt x="0" y="0"/>
                  </a:moveTo>
                  <a:lnTo>
                    <a:pt x="191" y="0"/>
                  </a:lnTo>
                  <a:lnTo>
                    <a:pt x="400" y="336"/>
                  </a:lnTo>
                  <a:lnTo>
                    <a:pt x="610" y="0"/>
                  </a:lnTo>
                  <a:lnTo>
                    <a:pt x="799" y="0"/>
                  </a:lnTo>
                  <a:lnTo>
                    <a:pt x="799" y="798"/>
                  </a:lnTo>
                  <a:lnTo>
                    <a:pt x="624" y="798"/>
                  </a:lnTo>
                  <a:lnTo>
                    <a:pt x="624" y="277"/>
                  </a:lnTo>
                  <a:lnTo>
                    <a:pt x="446" y="547"/>
                  </a:lnTo>
                  <a:lnTo>
                    <a:pt x="348" y="547"/>
                  </a:lnTo>
                  <a:lnTo>
                    <a:pt x="174" y="280"/>
                  </a:lnTo>
                  <a:lnTo>
                    <a:pt x="174" y="798"/>
                  </a:lnTo>
                  <a:lnTo>
                    <a:pt x="0" y="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6220" y="146"/>
              <a:ext cx="368" cy="366"/>
            </a:xfrm>
            <a:custGeom>
              <a:avLst/>
              <a:gdLst>
                <a:gd name="T0" fmla="*/ 184 w 368"/>
                <a:gd name="T1" fmla="*/ 0 h 366"/>
                <a:gd name="T2" fmla="*/ 226 w 368"/>
                <a:gd name="T3" fmla="*/ 4 h 366"/>
                <a:gd name="T4" fmla="*/ 265 w 368"/>
                <a:gd name="T5" fmla="*/ 18 h 366"/>
                <a:gd name="T6" fmla="*/ 299 w 368"/>
                <a:gd name="T7" fmla="*/ 40 h 366"/>
                <a:gd name="T8" fmla="*/ 327 w 368"/>
                <a:gd name="T9" fmla="*/ 68 h 366"/>
                <a:gd name="T10" fmla="*/ 349 w 368"/>
                <a:gd name="T11" fmla="*/ 103 h 366"/>
                <a:gd name="T12" fmla="*/ 363 w 368"/>
                <a:gd name="T13" fmla="*/ 142 h 366"/>
                <a:gd name="T14" fmla="*/ 368 w 368"/>
                <a:gd name="T15" fmla="*/ 184 h 366"/>
                <a:gd name="T16" fmla="*/ 363 w 368"/>
                <a:gd name="T17" fmla="*/ 226 h 366"/>
                <a:gd name="T18" fmla="*/ 349 w 368"/>
                <a:gd name="T19" fmla="*/ 263 h 366"/>
                <a:gd name="T20" fmla="*/ 327 w 368"/>
                <a:gd name="T21" fmla="*/ 298 h 366"/>
                <a:gd name="T22" fmla="*/ 299 w 368"/>
                <a:gd name="T23" fmla="*/ 327 h 366"/>
                <a:gd name="T24" fmla="*/ 265 w 368"/>
                <a:gd name="T25" fmla="*/ 348 h 366"/>
                <a:gd name="T26" fmla="*/ 226 w 368"/>
                <a:gd name="T27" fmla="*/ 362 h 366"/>
                <a:gd name="T28" fmla="*/ 184 w 368"/>
                <a:gd name="T29" fmla="*/ 366 h 366"/>
                <a:gd name="T30" fmla="*/ 142 w 368"/>
                <a:gd name="T31" fmla="*/ 362 h 366"/>
                <a:gd name="T32" fmla="*/ 103 w 368"/>
                <a:gd name="T33" fmla="*/ 348 h 366"/>
                <a:gd name="T34" fmla="*/ 70 w 368"/>
                <a:gd name="T35" fmla="*/ 327 h 366"/>
                <a:gd name="T36" fmla="*/ 41 w 368"/>
                <a:gd name="T37" fmla="*/ 298 h 366"/>
                <a:gd name="T38" fmla="*/ 19 w 368"/>
                <a:gd name="T39" fmla="*/ 263 h 366"/>
                <a:gd name="T40" fmla="*/ 6 w 368"/>
                <a:gd name="T41" fmla="*/ 226 h 366"/>
                <a:gd name="T42" fmla="*/ 0 w 368"/>
                <a:gd name="T43" fmla="*/ 184 h 366"/>
                <a:gd name="T44" fmla="*/ 6 w 368"/>
                <a:gd name="T45" fmla="*/ 142 h 366"/>
                <a:gd name="T46" fmla="*/ 19 w 368"/>
                <a:gd name="T47" fmla="*/ 103 h 366"/>
                <a:gd name="T48" fmla="*/ 41 w 368"/>
                <a:gd name="T49" fmla="*/ 68 h 366"/>
                <a:gd name="T50" fmla="*/ 70 w 368"/>
                <a:gd name="T51" fmla="*/ 40 h 366"/>
                <a:gd name="T52" fmla="*/ 103 w 368"/>
                <a:gd name="T53" fmla="*/ 18 h 366"/>
                <a:gd name="T54" fmla="*/ 142 w 368"/>
                <a:gd name="T55" fmla="*/ 4 h 366"/>
                <a:gd name="T56" fmla="*/ 184 w 368"/>
                <a:gd name="T57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366">
                  <a:moveTo>
                    <a:pt x="184" y="0"/>
                  </a:moveTo>
                  <a:lnTo>
                    <a:pt x="226" y="4"/>
                  </a:lnTo>
                  <a:lnTo>
                    <a:pt x="265" y="18"/>
                  </a:lnTo>
                  <a:lnTo>
                    <a:pt x="299" y="40"/>
                  </a:lnTo>
                  <a:lnTo>
                    <a:pt x="327" y="68"/>
                  </a:lnTo>
                  <a:lnTo>
                    <a:pt x="349" y="103"/>
                  </a:lnTo>
                  <a:lnTo>
                    <a:pt x="363" y="142"/>
                  </a:lnTo>
                  <a:lnTo>
                    <a:pt x="368" y="184"/>
                  </a:lnTo>
                  <a:lnTo>
                    <a:pt x="363" y="226"/>
                  </a:lnTo>
                  <a:lnTo>
                    <a:pt x="349" y="263"/>
                  </a:lnTo>
                  <a:lnTo>
                    <a:pt x="327" y="298"/>
                  </a:lnTo>
                  <a:lnTo>
                    <a:pt x="299" y="327"/>
                  </a:lnTo>
                  <a:lnTo>
                    <a:pt x="265" y="348"/>
                  </a:lnTo>
                  <a:lnTo>
                    <a:pt x="226" y="362"/>
                  </a:lnTo>
                  <a:lnTo>
                    <a:pt x="184" y="366"/>
                  </a:lnTo>
                  <a:lnTo>
                    <a:pt x="142" y="362"/>
                  </a:lnTo>
                  <a:lnTo>
                    <a:pt x="103" y="348"/>
                  </a:lnTo>
                  <a:lnTo>
                    <a:pt x="70" y="327"/>
                  </a:lnTo>
                  <a:lnTo>
                    <a:pt x="41" y="298"/>
                  </a:lnTo>
                  <a:lnTo>
                    <a:pt x="19" y="263"/>
                  </a:lnTo>
                  <a:lnTo>
                    <a:pt x="6" y="226"/>
                  </a:lnTo>
                  <a:lnTo>
                    <a:pt x="0" y="184"/>
                  </a:lnTo>
                  <a:lnTo>
                    <a:pt x="6" y="142"/>
                  </a:lnTo>
                  <a:lnTo>
                    <a:pt x="19" y="103"/>
                  </a:lnTo>
                  <a:lnTo>
                    <a:pt x="41" y="68"/>
                  </a:lnTo>
                  <a:lnTo>
                    <a:pt x="70" y="40"/>
                  </a:lnTo>
                  <a:lnTo>
                    <a:pt x="103" y="18"/>
                  </a:lnTo>
                  <a:lnTo>
                    <a:pt x="142" y="4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721" y="-294"/>
              <a:ext cx="241" cy="242"/>
            </a:xfrm>
            <a:custGeom>
              <a:avLst/>
              <a:gdLst>
                <a:gd name="T0" fmla="*/ 120 w 241"/>
                <a:gd name="T1" fmla="*/ 0 h 242"/>
                <a:gd name="T2" fmla="*/ 152 w 241"/>
                <a:gd name="T3" fmla="*/ 5 h 242"/>
                <a:gd name="T4" fmla="*/ 180 w 241"/>
                <a:gd name="T5" fmla="*/ 17 h 242"/>
                <a:gd name="T6" fmla="*/ 205 w 241"/>
                <a:gd name="T7" fmla="*/ 36 h 242"/>
                <a:gd name="T8" fmla="*/ 224 w 241"/>
                <a:gd name="T9" fmla="*/ 59 h 242"/>
                <a:gd name="T10" fmla="*/ 237 w 241"/>
                <a:gd name="T11" fmla="*/ 89 h 242"/>
                <a:gd name="T12" fmla="*/ 241 w 241"/>
                <a:gd name="T13" fmla="*/ 122 h 242"/>
                <a:gd name="T14" fmla="*/ 237 w 241"/>
                <a:gd name="T15" fmla="*/ 153 h 242"/>
                <a:gd name="T16" fmla="*/ 224 w 241"/>
                <a:gd name="T17" fmla="*/ 182 h 242"/>
                <a:gd name="T18" fmla="*/ 205 w 241"/>
                <a:gd name="T19" fmla="*/ 206 h 242"/>
                <a:gd name="T20" fmla="*/ 180 w 241"/>
                <a:gd name="T21" fmla="*/ 226 h 242"/>
                <a:gd name="T22" fmla="*/ 152 w 241"/>
                <a:gd name="T23" fmla="*/ 237 h 242"/>
                <a:gd name="T24" fmla="*/ 120 w 241"/>
                <a:gd name="T25" fmla="*/ 242 h 242"/>
                <a:gd name="T26" fmla="*/ 88 w 241"/>
                <a:gd name="T27" fmla="*/ 237 h 242"/>
                <a:gd name="T28" fmla="*/ 59 w 241"/>
                <a:gd name="T29" fmla="*/ 226 h 242"/>
                <a:gd name="T30" fmla="*/ 34 w 241"/>
                <a:gd name="T31" fmla="*/ 206 h 242"/>
                <a:gd name="T32" fmla="*/ 15 w 241"/>
                <a:gd name="T33" fmla="*/ 182 h 242"/>
                <a:gd name="T34" fmla="*/ 3 w 241"/>
                <a:gd name="T35" fmla="*/ 153 h 242"/>
                <a:gd name="T36" fmla="*/ 0 w 241"/>
                <a:gd name="T37" fmla="*/ 122 h 242"/>
                <a:gd name="T38" fmla="*/ 3 w 241"/>
                <a:gd name="T39" fmla="*/ 89 h 242"/>
                <a:gd name="T40" fmla="*/ 15 w 241"/>
                <a:gd name="T41" fmla="*/ 59 h 242"/>
                <a:gd name="T42" fmla="*/ 34 w 241"/>
                <a:gd name="T43" fmla="*/ 36 h 242"/>
                <a:gd name="T44" fmla="*/ 59 w 241"/>
                <a:gd name="T45" fmla="*/ 17 h 242"/>
                <a:gd name="T46" fmla="*/ 88 w 241"/>
                <a:gd name="T47" fmla="*/ 5 h 242"/>
                <a:gd name="T48" fmla="*/ 120 w 241"/>
                <a:gd name="T4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1" h="242">
                  <a:moveTo>
                    <a:pt x="120" y="0"/>
                  </a:moveTo>
                  <a:lnTo>
                    <a:pt x="152" y="5"/>
                  </a:lnTo>
                  <a:lnTo>
                    <a:pt x="180" y="17"/>
                  </a:lnTo>
                  <a:lnTo>
                    <a:pt x="205" y="36"/>
                  </a:lnTo>
                  <a:lnTo>
                    <a:pt x="224" y="59"/>
                  </a:lnTo>
                  <a:lnTo>
                    <a:pt x="237" y="89"/>
                  </a:lnTo>
                  <a:lnTo>
                    <a:pt x="241" y="122"/>
                  </a:lnTo>
                  <a:lnTo>
                    <a:pt x="237" y="153"/>
                  </a:lnTo>
                  <a:lnTo>
                    <a:pt x="224" y="182"/>
                  </a:lnTo>
                  <a:lnTo>
                    <a:pt x="205" y="206"/>
                  </a:lnTo>
                  <a:lnTo>
                    <a:pt x="180" y="226"/>
                  </a:lnTo>
                  <a:lnTo>
                    <a:pt x="152" y="237"/>
                  </a:lnTo>
                  <a:lnTo>
                    <a:pt x="120" y="242"/>
                  </a:lnTo>
                  <a:lnTo>
                    <a:pt x="88" y="237"/>
                  </a:lnTo>
                  <a:lnTo>
                    <a:pt x="59" y="226"/>
                  </a:lnTo>
                  <a:lnTo>
                    <a:pt x="34" y="206"/>
                  </a:lnTo>
                  <a:lnTo>
                    <a:pt x="15" y="182"/>
                  </a:lnTo>
                  <a:lnTo>
                    <a:pt x="3" y="153"/>
                  </a:lnTo>
                  <a:lnTo>
                    <a:pt x="0" y="122"/>
                  </a:lnTo>
                  <a:lnTo>
                    <a:pt x="3" y="89"/>
                  </a:lnTo>
                  <a:lnTo>
                    <a:pt x="15" y="59"/>
                  </a:lnTo>
                  <a:lnTo>
                    <a:pt x="34" y="36"/>
                  </a:lnTo>
                  <a:lnTo>
                    <a:pt x="59" y="17"/>
                  </a:lnTo>
                  <a:lnTo>
                    <a:pt x="88" y="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cxnSp>
        <p:nvCxnSpPr>
          <p:cNvPr id="56" name="Rechte verbindingslijn 55"/>
          <p:cNvCxnSpPr/>
          <p:nvPr userDrawn="1"/>
        </p:nvCxnSpPr>
        <p:spPr>
          <a:xfrm>
            <a:off x="362340" y="1041991"/>
            <a:ext cx="11457111" cy="0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hthoek 56"/>
          <p:cNvSpPr/>
          <p:nvPr userDrawn="1"/>
        </p:nvSpPr>
        <p:spPr>
          <a:xfrm>
            <a:off x="7662042" y="-409916"/>
            <a:ext cx="4523994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algn="r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Titeldia</a:t>
            </a:r>
          </a:p>
        </p:txBody>
      </p:sp>
      <p:grpSp>
        <p:nvGrpSpPr>
          <p:cNvPr id="61" name="Groeperen 60"/>
          <p:cNvGrpSpPr/>
          <p:nvPr userDrawn="1"/>
        </p:nvGrpSpPr>
        <p:grpSpPr>
          <a:xfrm>
            <a:off x="313700" y="4505593"/>
            <a:ext cx="11457111" cy="3023998"/>
            <a:chOff x="356332" y="3494959"/>
            <a:chExt cx="11457111" cy="3105257"/>
          </a:xfrm>
        </p:grpSpPr>
        <p:cxnSp>
          <p:nvCxnSpPr>
            <p:cNvPr id="62" name="Rechte verbindingslijn 61"/>
            <p:cNvCxnSpPr/>
            <p:nvPr/>
          </p:nvCxnSpPr>
          <p:spPr>
            <a:xfrm>
              <a:off x="356332" y="349495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Rechte verbindingslijn 62"/>
            <p:cNvCxnSpPr/>
            <p:nvPr/>
          </p:nvCxnSpPr>
          <p:spPr>
            <a:xfrm>
              <a:off x="356332" y="360996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Rechte verbindingslijn 63"/>
            <p:cNvCxnSpPr/>
            <p:nvPr/>
          </p:nvCxnSpPr>
          <p:spPr>
            <a:xfrm>
              <a:off x="356332" y="372497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Rechte verbindingslijn 64"/>
            <p:cNvCxnSpPr/>
            <p:nvPr/>
          </p:nvCxnSpPr>
          <p:spPr>
            <a:xfrm>
              <a:off x="356332" y="383998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Rechte verbindingslijn 65"/>
            <p:cNvCxnSpPr/>
            <p:nvPr/>
          </p:nvCxnSpPr>
          <p:spPr>
            <a:xfrm>
              <a:off x="356332" y="395499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Rechte verbindingslijn 66"/>
            <p:cNvCxnSpPr/>
            <p:nvPr/>
          </p:nvCxnSpPr>
          <p:spPr>
            <a:xfrm>
              <a:off x="356332" y="407000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Rechte verbindingslijn 77"/>
            <p:cNvCxnSpPr/>
            <p:nvPr/>
          </p:nvCxnSpPr>
          <p:spPr>
            <a:xfrm>
              <a:off x="356332" y="418501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Rechte verbindingslijn 78"/>
            <p:cNvCxnSpPr/>
            <p:nvPr/>
          </p:nvCxnSpPr>
          <p:spPr>
            <a:xfrm>
              <a:off x="356332" y="430002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Rechte verbindingslijn 79"/>
            <p:cNvCxnSpPr/>
            <p:nvPr/>
          </p:nvCxnSpPr>
          <p:spPr>
            <a:xfrm>
              <a:off x="356332" y="441503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Rechte verbindingslijn 80"/>
            <p:cNvCxnSpPr/>
            <p:nvPr/>
          </p:nvCxnSpPr>
          <p:spPr>
            <a:xfrm>
              <a:off x="356332" y="453004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Rechte verbindingslijn 81"/>
            <p:cNvCxnSpPr/>
            <p:nvPr/>
          </p:nvCxnSpPr>
          <p:spPr>
            <a:xfrm>
              <a:off x="356332" y="464505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Rechte verbindingslijn 82"/>
            <p:cNvCxnSpPr/>
            <p:nvPr/>
          </p:nvCxnSpPr>
          <p:spPr>
            <a:xfrm>
              <a:off x="356332" y="476006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Rechte verbindingslijn 83"/>
            <p:cNvCxnSpPr/>
            <p:nvPr/>
          </p:nvCxnSpPr>
          <p:spPr>
            <a:xfrm>
              <a:off x="356332" y="487507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Rechte verbindingslijn 84"/>
            <p:cNvCxnSpPr/>
            <p:nvPr/>
          </p:nvCxnSpPr>
          <p:spPr>
            <a:xfrm>
              <a:off x="356332" y="499008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Rechte verbindingslijn 85"/>
            <p:cNvCxnSpPr/>
            <p:nvPr/>
          </p:nvCxnSpPr>
          <p:spPr>
            <a:xfrm>
              <a:off x="356332" y="510509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Rechte verbindingslijn 86"/>
            <p:cNvCxnSpPr/>
            <p:nvPr/>
          </p:nvCxnSpPr>
          <p:spPr>
            <a:xfrm>
              <a:off x="356332" y="522010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Rechte verbindingslijn 87"/>
            <p:cNvCxnSpPr/>
            <p:nvPr/>
          </p:nvCxnSpPr>
          <p:spPr>
            <a:xfrm>
              <a:off x="356332" y="533511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Rechte verbindingslijn 88"/>
            <p:cNvCxnSpPr/>
            <p:nvPr/>
          </p:nvCxnSpPr>
          <p:spPr>
            <a:xfrm>
              <a:off x="356332" y="545012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echte verbindingslijn 89"/>
            <p:cNvCxnSpPr/>
            <p:nvPr/>
          </p:nvCxnSpPr>
          <p:spPr>
            <a:xfrm>
              <a:off x="356332" y="556513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Rechte verbindingslijn 90"/>
            <p:cNvCxnSpPr/>
            <p:nvPr/>
          </p:nvCxnSpPr>
          <p:spPr>
            <a:xfrm>
              <a:off x="356332" y="568014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echte verbindingslijn 91"/>
            <p:cNvCxnSpPr/>
            <p:nvPr/>
          </p:nvCxnSpPr>
          <p:spPr>
            <a:xfrm>
              <a:off x="356332" y="579515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Rechte verbindingslijn 92"/>
            <p:cNvCxnSpPr/>
            <p:nvPr/>
          </p:nvCxnSpPr>
          <p:spPr>
            <a:xfrm>
              <a:off x="356332" y="591016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Rechte verbindingslijn 93"/>
            <p:cNvCxnSpPr/>
            <p:nvPr/>
          </p:nvCxnSpPr>
          <p:spPr>
            <a:xfrm>
              <a:off x="356332" y="602517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Rechte verbindingslijn 94"/>
            <p:cNvCxnSpPr/>
            <p:nvPr/>
          </p:nvCxnSpPr>
          <p:spPr>
            <a:xfrm>
              <a:off x="356332" y="614018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Rechte verbindingslijn 95"/>
            <p:cNvCxnSpPr/>
            <p:nvPr/>
          </p:nvCxnSpPr>
          <p:spPr>
            <a:xfrm>
              <a:off x="356332" y="625519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Rechte verbindingslijn 96"/>
            <p:cNvCxnSpPr/>
            <p:nvPr/>
          </p:nvCxnSpPr>
          <p:spPr>
            <a:xfrm>
              <a:off x="356332" y="637020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Rechte verbindingslijn 97"/>
            <p:cNvCxnSpPr/>
            <p:nvPr/>
          </p:nvCxnSpPr>
          <p:spPr>
            <a:xfrm>
              <a:off x="356332" y="6485219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Rechte verbindingslijn 98"/>
            <p:cNvCxnSpPr/>
            <p:nvPr/>
          </p:nvCxnSpPr>
          <p:spPr>
            <a:xfrm>
              <a:off x="356332" y="6600216"/>
              <a:ext cx="11457111" cy="0"/>
            </a:xfrm>
            <a:prstGeom prst="line">
              <a:avLst/>
            </a:prstGeom>
            <a:ln w="381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ijdelijke aanduiding voor afbeelding 15"/>
          <p:cNvSpPr>
            <a:spLocks noGrp="1"/>
          </p:cNvSpPr>
          <p:nvPr>
            <p:ph type="pic" sz="quarter" idx="10"/>
          </p:nvPr>
        </p:nvSpPr>
        <p:spPr>
          <a:xfrm>
            <a:off x="6502400" y="2570860"/>
            <a:ext cx="4686300" cy="3142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nl-NL" dirty="0"/>
          </a:p>
        </p:txBody>
      </p:sp>
      <p:grpSp>
        <p:nvGrpSpPr>
          <p:cNvPr id="117" name="Groeperen 116"/>
          <p:cNvGrpSpPr/>
          <p:nvPr userDrawn="1"/>
        </p:nvGrpSpPr>
        <p:grpSpPr>
          <a:xfrm>
            <a:off x="0" y="5914349"/>
            <a:ext cx="12169775" cy="943651"/>
            <a:chOff x="0" y="5914349"/>
            <a:chExt cx="12169775" cy="943651"/>
          </a:xfrm>
        </p:grpSpPr>
        <p:sp>
          <p:nvSpPr>
            <p:cNvPr id="118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9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0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121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122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123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grpSp>
        <p:nvGrpSpPr>
          <p:cNvPr id="117" name="Groeperen 116"/>
          <p:cNvGrpSpPr/>
          <p:nvPr userDrawn="1"/>
        </p:nvGrpSpPr>
        <p:grpSpPr>
          <a:xfrm>
            <a:off x="0" y="5914349"/>
            <a:ext cx="12169775" cy="943651"/>
            <a:chOff x="0" y="5914349"/>
            <a:chExt cx="12169775" cy="943651"/>
          </a:xfrm>
        </p:grpSpPr>
        <p:sp>
          <p:nvSpPr>
            <p:cNvPr id="118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9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0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121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122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</p:grpSp>
      <p:sp>
        <p:nvSpPr>
          <p:cNvPr id="68" name="Rechthoek 67"/>
          <p:cNvSpPr/>
          <p:nvPr userDrawn="1"/>
        </p:nvSpPr>
        <p:spPr>
          <a:xfrm>
            <a:off x="794" y="1228310"/>
            <a:ext cx="12168981" cy="4927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70" name="Groeperen 69"/>
          <p:cNvGrpSpPr/>
          <p:nvPr userDrawn="1"/>
        </p:nvGrpSpPr>
        <p:grpSpPr>
          <a:xfrm>
            <a:off x="-19455" y="5941893"/>
            <a:ext cx="12189230" cy="943651"/>
            <a:chOff x="0" y="5914349"/>
            <a:chExt cx="12169775" cy="943651"/>
          </a:xfrm>
        </p:grpSpPr>
        <p:sp>
          <p:nvSpPr>
            <p:cNvPr id="71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2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3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74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75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</p:grpSp>
      <p:sp>
        <p:nvSpPr>
          <p:cNvPr id="46" name="Ovaal 45"/>
          <p:cNvSpPr/>
          <p:nvPr/>
        </p:nvSpPr>
        <p:spPr>
          <a:xfrm>
            <a:off x="313700" y="2139753"/>
            <a:ext cx="2142164" cy="21421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 hasCustomPrompt="1"/>
          </p:nvPr>
        </p:nvSpPr>
        <p:spPr>
          <a:xfrm>
            <a:off x="313701" y="4652695"/>
            <a:ext cx="2141596" cy="1087705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van het model te bewerken</a:t>
            </a:r>
          </a:p>
        </p:txBody>
      </p:sp>
      <p:sp>
        <p:nvSpPr>
          <p:cNvPr id="69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393377" y="332656"/>
            <a:ext cx="11451582" cy="30321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nl-NL" sz="1800" b="1" kern="1200" dirty="0">
                <a:solidFill>
                  <a:srgbClr val="5A52A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1" name="Ovaal 80"/>
          <p:cNvSpPr/>
          <p:nvPr userDrawn="1"/>
        </p:nvSpPr>
        <p:spPr>
          <a:xfrm>
            <a:off x="2674599" y="2139753"/>
            <a:ext cx="2142164" cy="21421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Ovaal 83"/>
          <p:cNvSpPr/>
          <p:nvPr userDrawn="1"/>
        </p:nvSpPr>
        <p:spPr>
          <a:xfrm>
            <a:off x="5035498" y="2139753"/>
            <a:ext cx="2142164" cy="21421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Ovaal 86"/>
          <p:cNvSpPr/>
          <p:nvPr userDrawn="1"/>
        </p:nvSpPr>
        <p:spPr>
          <a:xfrm>
            <a:off x="7396397" y="2139753"/>
            <a:ext cx="2142164" cy="21421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Ovaal 89"/>
          <p:cNvSpPr/>
          <p:nvPr userDrawn="1"/>
        </p:nvSpPr>
        <p:spPr>
          <a:xfrm>
            <a:off x="9757295" y="2139753"/>
            <a:ext cx="2142164" cy="21421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3" name="Tijdelijke aanduiding voor tekst 2"/>
          <p:cNvSpPr>
            <a:spLocks noGrp="1"/>
          </p:cNvSpPr>
          <p:nvPr>
            <p:ph type="body" sz="quarter" idx="15" hasCustomPrompt="1"/>
          </p:nvPr>
        </p:nvSpPr>
        <p:spPr>
          <a:xfrm>
            <a:off x="2674599" y="4652695"/>
            <a:ext cx="2141596" cy="1087705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van het model te bewerken</a:t>
            </a:r>
          </a:p>
        </p:txBody>
      </p:sp>
      <p:sp>
        <p:nvSpPr>
          <p:cNvPr id="94" name="Tijdelijke aanduiding voor tekst 2"/>
          <p:cNvSpPr>
            <a:spLocks noGrp="1"/>
          </p:cNvSpPr>
          <p:nvPr>
            <p:ph type="body" sz="quarter" idx="16" hasCustomPrompt="1"/>
          </p:nvPr>
        </p:nvSpPr>
        <p:spPr>
          <a:xfrm>
            <a:off x="5006253" y="4652695"/>
            <a:ext cx="2141596" cy="1087705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van het model te bewerken</a:t>
            </a:r>
          </a:p>
        </p:txBody>
      </p:sp>
      <p:sp>
        <p:nvSpPr>
          <p:cNvPr id="95" name="Tijdelijke aanduiding voor tekst 2"/>
          <p:cNvSpPr>
            <a:spLocks noGrp="1"/>
          </p:cNvSpPr>
          <p:nvPr>
            <p:ph type="body" sz="quarter" idx="17" hasCustomPrompt="1"/>
          </p:nvPr>
        </p:nvSpPr>
        <p:spPr>
          <a:xfrm>
            <a:off x="7396397" y="4652695"/>
            <a:ext cx="2141596" cy="1087705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van het model te bewerken</a:t>
            </a:r>
          </a:p>
        </p:txBody>
      </p:sp>
      <p:sp>
        <p:nvSpPr>
          <p:cNvPr id="96" name="Tijdelijke aanduiding voor tekst 2"/>
          <p:cNvSpPr>
            <a:spLocks noGrp="1"/>
          </p:cNvSpPr>
          <p:nvPr>
            <p:ph type="body" sz="quarter" idx="18" hasCustomPrompt="1"/>
          </p:nvPr>
        </p:nvSpPr>
        <p:spPr>
          <a:xfrm>
            <a:off x="9757863" y="4652695"/>
            <a:ext cx="2141596" cy="1087705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van het model te bewerken</a:t>
            </a:r>
          </a:p>
        </p:txBody>
      </p:sp>
      <p:sp>
        <p:nvSpPr>
          <p:cNvPr id="9" name="Tijdelijke aanduiding voor afbeelding 8"/>
          <p:cNvSpPr>
            <a:spLocks noGrp="1"/>
          </p:cNvSpPr>
          <p:nvPr>
            <p:ph type="pic" sz="quarter" idx="19" hasCustomPrompt="1"/>
          </p:nvPr>
        </p:nvSpPr>
        <p:spPr>
          <a:xfrm>
            <a:off x="410138" y="2254111"/>
            <a:ext cx="1930334" cy="1913020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nl-NL" dirty="0"/>
              <a:t>Afbeelding</a:t>
            </a:r>
          </a:p>
        </p:txBody>
      </p:sp>
      <p:sp>
        <p:nvSpPr>
          <p:cNvPr id="54" name="Tijdelijke aanduiding voor afbeelding 8"/>
          <p:cNvSpPr>
            <a:spLocks noGrp="1"/>
          </p:cNvSpPr>
          <p:nvPr>
            <p:ph type="pic" sz="quarter" idx="20" hasCustomPrompt="1"/>
          </p:nvPr>
        </p:nvSpPr>
        <p:spPr>
          <a:xfrm>
            <a:off x="2772519" y="2254111"/>
            <a:ext cx="1930334" cy="1913020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nl-NL" dirty="0"/>
              <a:t>Afbeelding</a:t>
            </a:r>
          </a:p>
        </p:txBody>
      </p:sp>
      <p:sp>
        <p:nvSpPr>
          <p:cNvPr id="55" name="Tijdelijke aanduiding voor afbeelding 8"/>
          <p:cNvSpPr>
            <a:spLocks noGrp="1"/>
          </p:cNvSpPr>
          <p:nvPr>
            <p:ph type="pic" sz="quarter" idx="21" hasCustomPrompt="1"/>
          </p:nvPr>
        </p:nvSpPr>
        <p:spPr>
          <a:xfrm>
            <a:off x="5148783" y="2254111"/>
            <a:ext cx="1930334" cy="1913020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/>
            </a:lvl1pPr>
          </a:lstStyle>
          <a:p>
            <a:r>
              <a:rPr lang="nl-NL" dirty="0"/>
              <a:t>Afbeelding</a:t>
            </a:r>
          </a:p>
        </p:txBody>
      </p:sp>
      <p:sp>
        <p:nvSpPr>
          <p:cNvPr id="61" name="Tijdelijke aanduiding voor afbeelding 8"/>
          <p:cNvSpPr>
            <a:spLocks noGrp="1"/>
          </p:cNvSpPr>
          <p:nvPr>
            <p:ph type="pic" sz="quarter" idx="22" hasCustomPrompt="1"/>
          </p:nvPr>
        </p:nvSpPr>
        <p:spPr>
          <a:xfrm>
            <a:off x="9854385" y="2254111"/>
            <a:ext cx="1930334" cy="1913020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/>
            </a:lvl1pPr>
          </a:lstStyle>
          <a:p>
            <a:r>
              <a:rPr lang="nl-NL" dirty="0"/>
              <a:t>Afbeelding</a:t>
            </a:r>
          </a:p>
        </p:txBody>
      </p:sp>
      <p:sp>
        <p:nvSpPr>
          <p:cNvPr id="62" name="Tijdelijke aanduiding voor afbeelding 8"/>
          <p:cNvSpPr>
            <a:spLocks noGrp="1"/>
          </p:cNvSpPr>
          <p:nvPr>
            <p:ph type="pic" sz="quarter" idx="23" hasCustomPrompt="1"/>
          </p:nvPr>
        </p:nvSpPr>
        <p:spPr>
          <a:xfrm>
            <a:off x="7524310" y="2254111"/>
            <a:ext cx="1930334" cy="1913020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/>
            </a:lvl1pPr>
          </a:lstStyle>
          <a:p>
            <a:r>
              <a:rPr lang="nl-NL" dirty="0"/>
              <a:t>Afbeelding</a:t>
            </a:r>
          </a:p>
        </p:txBody>
      </p:sp>
    </p:spTree>
    <p:extLst>
      <p:ext uri="{BB962C8B-B14F-4D97-AF65-F5344CB8AC3E}">
        <p14:creationId xmlns:p14="http://schemas.microsoft.com/office/powerpoint/2010/main" val="213097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4" grpId="0" animBg="1"/>
      <p:bldP spid="87" grpId="0" animBg="1"/>
      <p:bldP spid="90" grpId="0" animBg="1"/>
      <p:bldP spid="9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build="p">
        <p:tmplLst>
          <p:tmpl lvl="1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54" grpId="0"/>
      <p:bldP spid="55" grpId="0"/>
      <p:bldP spid="61" grpId="0"/>
      <p:bldP spid="62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4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grpSp>
        <p:nvGrpSpPr>
          <p:cNvPr id="117" name="Groeperen 116"/>
          <p:cNvGrpSpPr/>
          <p:nvPr userDrawn="1"/>
        </p:nvGrpSpPr>
        <p:grpSpPr>
          <a:xfrm>
            <a:off x="0" y="5914349"/>
            <a:ext cx="12169775" cy="943651"/>
            <a:chOff x="0" y="5914349"/>
            <a:chExt cx="12169775" cy="943651"/>
          </a:xfrm>
        </p:grpSpPr>
        <p:sp>
          <p:nvSpPr>
            <p:cNvPr id="118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9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0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121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122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</p:grpSp>
      <p:sp>
        <p:nvSpPr>
          <p:cNvPr id="68" name="Rechthoek 67"/>
          <p:cNvSpPr/>
          <p:nvPr userDrawn="1"/>
        </p:nvSpPr>
        <p:spPr>
          <a:xfrm>
            <a:off x="794" y="1228310"/>
            <a:ext cx="12168981" cy="4927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70" name="Groeperen 69"/>
          <p:cNvGrpSpPr/>
          <p:nvPr userDrawn="1"/>
        </p:nvGrpSpPr>
        <p:grpSpPr>
          <a:xfrm>
            <a:off x="-19455" y="5941893"/>
            <a:ext cx="12189230" cy="943651"/>
            <a:chOff x="0" y="5914349"/>
            <a:chExt cx="12169775" cy="943651"/>
          </a:xfrm>
        </p:grpSpPr>
        <p:sp>
          <p:nvSpPr>
            <p:cNvPr id="71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2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3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74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75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</p:grpSp>
      <p:sp>
        <p:nvSpPr>
          <p:cNvPr id="69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393377" y="332656"/>
            <a:ext cx="11451582" cy="30321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nl-NL" sz="1800" b="1" kern="1200" dirty="0">
                <a:solidFill>
                  <a:srgbClr val="5A52A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1" name="Ovaal 80"/>
          <p:cNvSpPr/>
          <p:nvPr userDrawn="1"/>
        </p:nvSpPr>
        <p:spPr>
          <a:xfrm>
            <a:off x="1461500" y="2139753"/>
            <a:ext cx="2142164" cy="21421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Ovaal 83"/>
          <p:cNvSpPr/>
          <p:nvPr userDrawn="1"/>
        </p:nvSpPr>
        <p:spPr>
          <a:xfrm>
            <a:off x="3822399" y="2139753"/>
            <a:ext cx="2142164" cy="21421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Ovaal 86"/>
          <p:cNvSpPr/>
          <p:nvPr userDrawn="1"/>
        </p:nvSpPr>
        <p:spPr>
          <a:xfrm>
            <a:off x="6183298" y="2139753"/>
            <a:ext cx="2142164" cy="21421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Ovaal 89"/>
          <p:cNvSpPr/>
          <p:nvPr userDrawn="1"/>
        </p:nvSpPr>
        <p:spPr>
          <a:xfrm>
            <a:off x="8544196" y="2139753"/>
            <a:ext cx="2142164" cy="21421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3" name="Tijdelijke aanduiding voor tekst 2"/>
          <p:cNvSpPr>
            <a:spLocks noGrp="1"/>
          </p:cNvSpPr>
          <p:nvPr>
            <p:ph type="body" sz="quarter" idx="15" hasCustomPrompt="1"/>
          </p:nvPr>
        </p:nvSpPr>
        <p:spPr>
          <a:xfrm>
            <a:off x="1461500" y="4652695"/>
            <a:ext cx="2141596" cy="1087705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van het model te bewerken</a:t>
            </a:r>
          </a:p>
        </p:txBody>
      </p:sp>
      <p:sp>
        <p:nvSpPr>
          <p:cNvPr id="94" name="Tijdelijke aanduiding voor tekst 2"/>
          <p:cNvSpPr>
            <a:spLocks noGrp="1"/>
          </p:cNvSpPr>
          <p:nvPr>
            <p:ph type="body" sz="quarter" idx="16" hasCustomPrompt="1"/>
          </p:nvPr>
        </p:nvSpPr>
        <p:spPr>
          <a:xfrm>
            <a:off x="3793154" y="4652695"/>
            <a:ext cx="2141596" cy="1087705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van het model te bewerken</a:t>
            </a:r>
          </a:p>
        </p:txBody>
      </p:sp>
      <p:sp>
        <p:nvSpPr>
          <p:cNvPr id="95" name="Tijdelijke aanduiding voor tekst 2"/>
          <p:cNvSpPr>
            <a:spLocks noGrp="1"/>
          </p:cNvSpPr>
          <p:nvPr>
            <p:ph type="body" sz="quarter" idx="17" hasCustomPrompt="1"/>
          </p:nvPr>
        </p:nvSpPr>
        <p:spPr>
          <a:xfrm>
            <a:off x="6183298" y="4652695"/>
            <a:ext cx="2141596" cy="1087705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van het model te bewerken</a:t>
            </a:r>
          </a:p>
        </p:txBody>
      </p:sp>
      <p:sp>
        <p:nvSpPr>
          <p:cNvPr id="96" name="Tijdelijke aanduiding voor tekst 2"/>
          <p:cNvSpPr>
            <a:spLocks noGrp="1"/>
          </p:cNvSpPr>
          <p:nvPr>
            <p:ph type="body" sz="quarter" idx="18" hasCustomPrompt="1"/>
          </p:nvPr>
        </p:nvSpPr>
        <p:spPr>
          <a:xfrm>
            <a:off x="8544764" y="4652695"/>
            <a:ext cx="2141596" cy="1087705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van het model te bewerken</a:t>
            </a:r>
          </a:p>
        </p:txBody>
      </p:sp>
      <p:sp>
        <p:nvSpPr>
          <p:cNvPr id="97" name="Tijdelijke aanduiding voor afbeelding 8"/>
          <p:cNvSpPr>
            <a:spLocks noGrp="1"/>
          </p:cNvSpPr>
          <p:nvPr>
            <p:ph type="pic" sz="quarter" idx="20" hasCustomPrompt="1"/>
          </p:nvPr>
        </p:nvSpPr>
        <p:spPr>
          <a:xfrm>
            <a:off x="6300911" y="2272161"/>
            <a:ext cx="1893906" cy="1876920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457200" rtl="0" eaLnBrk="1" fontAlgn="auto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/>
            </a:lvl1pPr>
          </a:lstStyle>
          <a:p>
            <a:r>
              <a:rPr lang="nl-NL" dirty="0"/>
              <a:t>Afbeelding</a:t>
            </a:r>
          </a:p>
        </p:txBody>
      </p:sp>
      <p:sp>
        <p:nvSpPr>
          <p:cNvPr id="51" name="Tijdelijke aanduiding voor afbeelding 8"/>
          <p:cNvSpPr>
            <a:spLocks noGrp="1"/>
          </p:cNvSpPr>
          <p:nvPr>
            <p:ph type="pic" sz="quarter" idx="21" hasCustomPrompt="1"/>
          </p:nvPr>
        </p:nvSpPr>
        <p:spPr>
          <a:xfrm>
            <a:off x="1584229" y="2272161"/>
            <a:ext cx="1893906" cy="1876920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457200" rtl="0" eaLnBrk="1" fontAlgn="auto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/>
            </a:lvl1pPr>
          </a:lstStyle>
          <a:p>
            <a:r>
              <a:rPr lang="nl-NL" dirty="0"/>
              <a:t>Afbeelding</a:t>
            </a:r>
          </a:p>
        </p:txBody>
      </p:sp>
      <p:sp>
        <p:nvSpPr>
          <p:cNvPr id="54" name="Tijdelijke aanduiding voor afbeelding 8"/>
          <p:cNvSpPr>
            <a:spLocks noGrp="1"/>
          </p:cNvSpPr>
          <p:nvPr>
            <p:ph type="pic" sz="quarter" idx="22" hasCustomPrompt="1"/>
          </p:nvPr>
        </p:nvSpPr>
        <p:spPr>
          <a:xfrm>
            <a:off x="3924647" y="2272161"/>
            <a:ext cx="1893906" cy="1876920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457200" rtl="0" eaLnBrk="1" fontAlgn="auto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/>
            </a:lvl1pPr>
          </a:lstStyle>
          <a:p>
            <a:r>
              <a:rPr lang="nl-NL" dirty="0"/>
              <a:t>Afbeelding</a:t>
            </a:r>
          </a:p>
        </p:txBody>
      </p:sp>
      <p:sp>
        <p:nvSpPr>
          <p:cNvPr id="55" name="Tijdelijke aanduiding voor afbeelding 8"/>
          <p:cNvSpPr>
            <a:spLocks noGrp="1"/>
          </p:cNvSpPr>
          <p:nvPr>
            <p:ph type="pic" sz="quarter" idx="23" hasCustomPrompt="1"/>
          </p:nvPr>
        </p:nvSpPr>
        <p:spPr>
          <a:xfrm>
            <a:off x="8677175" y="2272161"/>
            <a:ext cx="1893906" cy="1876920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457200" rtl="0" eaLnBrk="1" fontAlgn="auto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/>
            </a:lvl1pPr>
          </a:lstStyle>
          <a:p>
            <a:r>
              <a:rPr lang="nl-NL" dirty="0"/>
              <a:t>Afbeelding</a:t>
            </a:r>
          </a:p>
        </p:txBody>
      </p:sp>
    </p:spTree>
    <p:extLst>
      <p:ext uri="{BB962C8B-B14F-4D97-AF65-F5344CB8AC3E}">
        <p14:creationId xmlns:p14="http://schemas.microsoft.com/office/powerpoint/2010/main" val="4370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4" grpId="0" animBg="1"/>
      <p:bldP spid="87" grpId="0" animBg="1"/>
      <p:bldP spid="90" grpId="0" animBg="1"/>
      <p:bldP spid="9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build="p">
        <p:tmplLst>
          <p:tmpl lvl="1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/>
      <p:bldP spid="51" grpId="0"/>
      <p:bldP spid="54" grpId="0"/>
      <p:bldP spid="55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grpSp>
        <p:nvGrpSpPr>
          <p:cNvPr id="117" name="Groeperen 116"/>
          <p:cNvGrpSpPr/>
          <p:nvPr userDrawn="1"/>
        </p:nvGrpSpPr>
        <p:grpSpPr>
          <a:xfrm>
            <a:off x="0" y="5914349"/>
            <a:ext cx="12169775" cy="943651"/>
            <a:chOff x="0" y="5914349"/>
            <a:chExt cx="12169775" cy="943651"/>
          </a:xfrm>
        </p:grpSpPr>
        <p:sp>
          <p:nvSpPr>
            <p:cNvPr id="118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9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0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121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122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</p:grpSp>
      <p:sp>
        <p:nvSpPr>
          <p:cNvPr id="68" name="Rechthoek 67"/>
          <p:cNvSpPr/>
          <p:nvPr userDrawn="1"/>
        </p:nvSpPr>
        <p:spPr>
          <a:xfrm>
            <a:off x="794" y="1228310"/>
            <a:ext cx="12168981" cy="4927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70" name="Groeperen 69"/>
          <p:cNvGrpSpPr/>
          <p:nvPr userDrawn="1"/>
        </p:nvGrpSpPr>
        <p:grpSpPr>
          <a:xfrm>
            <a:off x="-19455" y="5941893"/>
            <a:ext cx="12189230" cy="943651"/>
            <a:chOff x="0" y="5914349"/>
            <a:chExt cx="12169775" cy="943651"/>
          </a:xfrm>
        </p:grpSpPr>
        <p:sp>
          <p:nvSpPr>
            <p:cNvPr id="71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2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3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74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75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</p:grpSp>
      <p:sp>
        <p:nvSpPr>
          <p:cNvPr id="69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393377" y="332656"/>
            <a:ext cx="11451582" cy="30321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nl-NL" sz="1800" b="1" kern="1200" dirty="0">
                <a:solidFill>
                  <a:srgbClr val="5A52A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3" name="Tijdelijke aanduiding voor tekst 2"/>
          <p:cNvSpPr>
            <a:spLocks noGrp="1"/>
          </p:cNvSpPr>
          <p:nvPr>
            <p:ph type="body" sz="quarter" idx="15"/>
          </p:nvPr>
        </p:nvSpPr>
        <p:spPr>
          <a:xfrm>
            <a:off x="1707604" y="4652695"/>
            <a:ext cx="2650889" cy="1087705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4" name="Tijdelijke aanduiding voor tekst 2"/>
          <p:cNvSpPr>
            <a:spLocks noGrp="1"/>
          </p:cNvSpPr>
          <p:nvPr>
            <p:ph type="body" sz="quarter" idx="16" hasCustomPrompt="1"/>
          </p:nvPr>
        </p:nvSpPr>
        <p:spPr>
          <a:xfrm>
            <a:off x="4759442" y="4652695"/>
            <a:ext cx="2650889" cy="1087705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tekststijl het model te </a:t>
            </a:r>
            <a:r>
              <a:rPr lang="nl-NL" dirty="0" err="1"/>
              <a:t>bewvan</a:t>
            </a:r>
            <a:r>
              <a:rPr lang="nl-NL" dirty="0"/>
              <a:t> erken</a:t>
            </a:r>
          </a:p>
        </p:txBody>
      </p:sp>
      <p:sp>
        <p:nvSpPr>
          <p:cNvPr id="95" name="Tijdelijke aanduiding voor tekst 2"/>
          <p:cNvSpPr>
            <a:spLocks noGrp="1"/>
          </p:cNvSpPr>
          <p:nvPr>
            <p:ph type="body" sz="quarter" idx="17"/>
          </p:nvPr>
        </p:nvSpPr>
        <p:spPr>
          <a:xfrm>
            <a:off x="7812036" y="4652695"/>
            <a:ext cx="2650134" cy="1087705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1" name="Ovaal 50"/>
          <p:cNvSpPr/>
          <p:nvPr/>
        </p:nvSpPr>
        <p:spPr>
          <a:xfrm>
            <a:off x="1707605" y="1694134"/>
            <a:ext cx="2650889" cy="2650889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Ovaal 51"/>
          <p:cNvSpPr/>
          <p:nvPr/>
        </p:nvSpPr>
        <p:spPr>
          <a:xfrm>
            <a:off x="4759443" y="1694134"/>
            <a:ext cx="2650889" cy="2650889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al 52"/>
          <p:cNvSpPr/>
          <p:nvPr/>
        </p:nvSpPr>
        <p:spPr>
          <a:xfrm>
            <a:off x="7811281" y="1694134"/>
            <a:ext cx="2650889" cy="2650889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afbeelding 8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4910133" y="1844825"/>
            <a:ext cx="2349508" cy="2349506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457200" rtl="0" eaLnBrk="1" fontAlgn="auto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/>
            </a:lvl1pPr>
          </a:lstStyle>
          <a:p>
            <a:r>
              <a:rPr lang="nl-NL" dirty="0"/>
              <a:t>Afbeelding</a:t>
            </a:r>
          </a:p>
        </p:txBody>
      </p:sp>
      <p:sp>
        <p:nvSpPr>
          <p:cNvPr id="45" name="Tijdelijke aanduiding voor afbeelding 8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1836415" y="1844825"/>
            <a:ext cx="2349508" cy="2349506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457200" rtl="0" eaLnBrk="1" fontAlgn="auto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/>
            </a:lvl1pPr>
          </a:lstStyle>
          <a:p>
            <a:r>
              <a:rPr lang="nl-NL" dirty="0"/>
              <a:t>Afbeelding</a:t>
            </a:r>
          </a:p>
        </p:txBody>
      </p:sp>
      <p:sp>
        <p:nvSpPr>
          <p:cNvPr id="46" name="Tijdelijke aanduiding voor afbeelding 8"/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7957095" y="1844825"/>
            <a:ext cx="2349508" cy="2349506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457200" rtl="0" eaLnBrk="1" fontAlgn="auto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/>
            </a:lvl1pPr>
          </a:lstStyle>
          <a:p>
            <a:r>
              <a:rPr lang="nl-NL" dirty="0"/>
              <a:t>Afbeelding</a:t>
            </a:r>
          </a:p>
        </p:txBody>
      </p:sp>
    </p:spTree>
    <p:extLst>
      <p:ext uri="{BB962C8B-B14F-4D97-AF65-F5344CB8AC3E}">
        <p14:creationId xmlns:p14="http://schemas.microsoft.com/office/powerpoint/2010/main" val="44823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animBg="1"/>
      <p:bldP spid="54" grpId="0"/>
      <p:bldP spid="45" grpId="0"/>
      <p:bldP spid="4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Quote en illustr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grpSp>
        <p:nvGrpSpPr>
          <p:cNvPr id="117" name="Groeperen 116"/>
          <p:cNvGrpSpPr/>
          <p:nvPr userDrawn="1"/>
        </p:nvGrpSpPr>
        <p:grpSpPr>
          <a:xfrm>
            <a:off x="0" y="5914349"/>
            <a:ext cx="12169775" cy="943651"/>
            <a:chOff x="0" y="5914349"/>
            <a:chExt cx="12169775" cy="943651"/>
          </a:xfrm>
        </p:grpSpPr>
        <p:sp>
          <p:nvSpPr>
            <p:cNvPr id="118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9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0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121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122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</p:grpSp>
      <p:grpSp>
        <p:nvGrpSpPr>
          <p:cNvPr id="70" name="Groeperen 69"/>
          <p:cNvGrpSpPr/>
          <p:nvPr userDrawn="1"/>
        </p:nvGrpSpPr>
        <p:grpSpPr>
          <a:xfrm>
            <a:off x="-19455" y="5941893"/>
            <a:ext cx="12189230" cy="943651"/>
            <a:chOff x="0" y="5914349"/>
            <a:chExt cx="12169775" cy="943651"/>
          </a:xfrm>
        </p:grpSpPr>
        <p:sp>
          <p:nvSpPr>
            <p:cNvPr id="71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2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3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74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75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</p:grpSp>
      <p:sp>
        <p:nvSpPr>
          <p:cNvPr id="39" name="Tijdelijke aanduiding voor tekst 2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381250"/>
            <a:ext cx="4848225" cy="2862263"/>
          </a:xfrm>
          <a:prstGeom prst="rect">
            <a:avLst/>
          </a:prstGeom>
        </p:spPr>
        <p:txBody>
          <a:bodyPr anchor="ctr" anchorCtr="0"/>
          <a:lstStyle>
            <a:lvl1pPr marL="0" algn="l" defTabSz="457200" rtl="0" eaLnBrk="1" latinLnBrk="0" hangingPunct="1">
              <a:lnSpc>
                <a:spcPct val="100000"/>
              </a:lnSpc>
              <a:defRPr lang="nl-NL" sz="6000" b="1" kern="1200" baseline="0" dirty="0" smtClean="0">
                <a:solidFill>
                  <a:schemeClr val="accent4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pPr lvl="0"/>
            <a:r>
              <a:rPr lang="nl-NL" dirty="0"/>
              <a:t>Klik om</a:t>
            </a:r>
            <a:br>
              <a:rPr lang="nl-NL" dirty="0"/>
            </a:br>
            <a:r>
              <a:rPr lang="nl-NL" dirty="0"/>
              <a:t>de tekst te bewerken</a:t>
            </a:r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sz="quarter" idx="11" hasCustomPrompt="1"/>
          </p:nvPr>
        </p:nvSpPr>
        <p:spPr>
          <a:xfrm>
            <a:off x="6229350" y="908050"/>
            <a:ext cx="5112121" cy="4681190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457200" rtl="0" eaLnBrk="1" fontAlgn="auto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 sz="3200"/>
            </a:lvl1pPr>
          </a:lstStyle>
          <a:p>
            <a:r>
              <a:rPr lang="nl-NL" dirty="0"/>
              <a:t>Afbeelding</a:t>
            </a:r>
          </a:p>
        </p:txBody>
      </p:sp>
    </p:spTree>
    <p:extLst>
      <p:ext uri="{BB962C8B-B14F-4D97-AF65-F5344CB8AC3E}">
        <p14:creationId xmlns:p14="http://schemas.microsoft.com/office/powerpoint/2010/main" val="215684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Quote en illustrati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grpSp>
        <p:nvGrpSpPr>
          <p:cNvPr id="117" name="Groeperen 116"/>
          <p:cNvGrpSpPr/>
          <p:nvPr userDrawn="1"/>
        </p:nvGrpSpPr>
        <p:grpSpPr>
          <a:xfrm>
            <a:off x="0" y="5914349"/>
            <a:ext cx="12169775" cy="943651"/>
            <a:chOff x="0" y="5914349"/>
            <a:chExt cx="12169775" cy="943651"/>
          </a:xfrm>
        </p:grpSpPr>
        <p:sp>
          <p:nvSpPr>
            <p:cNvPr id="118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9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0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121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122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</p:grpSp>
      <p:sp>
        <p:nvSpPr>
          <p:cNvPr id="58" name="Tijdelijke aanduiding voor tekst 10"/>
          <p:cNvSpPr>
            <a:spLocks noGrp="1"/>
          </p:cNvSpPr>
          <p:nvPr>
            <p:ph type="body" sz="quarter" idx="12"/>
          </p:nvPr>
        </p:nvSpPr>
        <p:spPr>
          <a:xfrm>
            <a:off x="3276576" y="1229592"/>
            <a:ext cx="3074398" cy="3084861"/>
          </a:xfrm>
          <a:prstGeom prst="rect">
            <a:avLst/>
          </a:prstGeom>
          <a:solidFill>
            <a:schemeClr val="bg2"/>
          </a:solidFill>
        </p:spPr>
        <p:txBody>
          <a:bodyPr tIns="90000" bIns="90000"/>
          <a:lstStyle>
            <a:lvl1pPr>
              <a:defRPr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b="1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256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3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Quote en illustrati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grpSp>
        <p:nvGrpSpPr>
          <p:cNvPr id="117" name="Groeperen 116"/>
          <p:cNvGrpSpPr/>
          <p:nvPr userDrawn="1"/>
        </p:nvGrpSpPr>
        <p:grpSpPr>
          <a:xfrm>
            <a:off x="0" y="5914349"/>
            <a:ext cx="12169775" cy="943651"/>
            <a:chOff x="0" y="5914349"/>
            <a:chExt cx="12169775" cy="943651"/>
          </a:xfrm>
        </p:grpSpPr>
        <p:sp>
          <p:nvSpPr>
            <p:cNvPr id="118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9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0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121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122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</p:grpSp>
      <p:sp>
        <p:nvSpPr>
          <p:cNvPr id="22" name="Tijdelijke aanduiding voor afbeelding 21"/>
          <p:cNvSpPr>
            <a:spLocks noGrp="1"/>
          </p:cNvSpPr>
          <p:nvPr>
            <p:ph type="pic" sz="quarter" idx="12"/>
          </p:nvPr>
        </p:nvSpPr>
        <p:spPr>
          <a:xfrm>
            <a:off x="-22034" y="493"/>
            <a:ext cx="12207094" cy="6095761"/>
          </a:xfrm>
          <a:custGeom>
            <a:avLst/>
            <a:gdLst>
              <a:gd name="connsiteX0" fmla="*/ 0 w 12169775"/>
              <a:gd name="connsiteY0" fmla="*/ 6020167 h 6020167"/>
              <a:gd name="connsiteX1" fmla="*/ 1505042 w 12169775"/>
              <a:gd name="connsiteY1" fmla="*/ 0 h 6020167"/>
              <a:gd name="connsiteX2" fmla="*/ 10664733 w 12169775"/>
              <a:gd name="connsiteY2" fmla="*/ 0 h 6020167"/>
              <a:gd name="connsiteX3" fmla="*/ 12169775 w 12169775"/>
              <a:gd name="connsiteY3" fmla="*/ 6020167 h 6020167"/>
              <a:gd name="connsiteX4" fmla="*/ 0 w 12169775"/>
              <a:gd name="connsiteY4" fmla="*/ 6020167 h 6020167"/>
              <a:gd name="connsiteX0" fmla="*/ 4269 w 12174044"/>
              <a:gd name="connsiteY0" fmla="*/ 6020167 h 6020167"/>
              <a:gd name="connsiteX1" fmla="*/ 0 w 12174044"/>
              <a:gd name="connsiteY1" fmla="*/ 0 h 6020167"/>
              <a:gd name="connsiteX2" fmla="*/ 10669002 w 12174044"/>
              <a:gd name="connsiteY2" fmla="*/ 0 h 6020167"/>
              <a:gd name="connsiteX3" fmla="*/ 12174044 w 12174044"/>
              <a:gd name="connsiteY3" fmla="*/ 6020167 h 6020167"/>
              <a:gd name="connsiteX4" fmla="*/ 4269 w 12174044"/>
              <a:gd name="connsiteY4" fmla="*/ 6020167 h 6020167"/>
              <a:gd name="connsiteX0" fmla="*/ 665281 w 12174044"/>
              <a:gd name="connsiteY0" fmla="*/ 5766779 h 6020167"/>
              <a:gd name="connsiteX1" fmla="*/ 0 w 12174044"/>
              <a:gd name="connsiteY1" fmla="*/ 0 h 6020167"/>
              <a:gd name="connsiteX2" fmla="*/ 10669002 w 12174044"/>
              <a:gd name="connsiteY2" fmla="*/ 0 h 6020167"/>
              <a:gd name="connsiteX3" fmla="*/ 12174044 w 12174044"/>
              <a:gd name="connsiteY3" fmla="*/ 6020167 h 6020167"/>
              <a:gd name="connsiteX4" fmla="*/ 665281 w 12174044"/>
              <a:gd name="connsiteY4" fmla="*/ 5766779 h 6020167"/>
              <a:gd name="connsiteX0" fmla="*/ 665281 w 12174044"/>
              <a:gd name="connsiteY0" fmla="*/ 5766779 h 6020167"/>
              <a:gd name="connsiteX1" fmla="*/ 0 w 12174044"/>
              <a:gd name="connsiteY1" fmla="*/ 0 h 6020167"/>
              <a:gd name="connsiteX2" fmla="*/ 10669002 w 12174044"/>
              <a:gd name="connsiteY2" fmla="*/ 0 h 6020167"/>
              <a:gd name="connsiteX3" fmla="*/ 12174044 w 12174044"/>
              <a:gd name="connsiteY3" fmla="*/ 6020167 h 6020167"/>
              <a:gd name="connsiteX4" fmla="*/ 665281 w 12174044"/>
              <a:gd name="connsiteY4" fmla="*/ 5766779 h 6020167"/>
              <a:gd name="connsiteX0" fmla="*/ 0 w 12191809"/>
              <a:gd name="connsiteY0" fmla="*/ 6009150 h 6020167"/>
              <a:gd name="connsiteX1" fmla="*/ 17765 w 12191809"/>
              <a:gd name="connsiteY1" fmla="*/ 0 h 6020167"/>
              <a:gd name="connsiteX2" fmla="*/ 10686767 w 12191809"/>
              <a:gd name="connsiteY2" fmla="*/ 0 h 6020167"/>
              <a:gd name="connsiteX3" fmla="*/ 12191809 w 12191809"/>
              <a:gd name="connsiteY3" fmla="*/ 6020167 h 6020167"/>
              <a:gd name="connsiteX4" fmla="*/ 0 w 12191809"/>
              <a:gd name="connsiteY4" fmla="*/ 6009150 h 6020167"/>
              <a:gd name="connsiteX0" fmla="*/ 0 w 12191809"/>
              <a:gd name="connsiteY0" fmla="*/ 6009150 h 6020167"/>
              <a:gd name="connsiteX1" fmla="*/ 17765 w 12191809"/>
              <a:gd name="connsiteY1" fmla="*/ 0 h 6020167"/>
              <a:gd name="connsiteX2" fmla="*/ 10686767 w 12191809"/>
              <a:gd name="connsiteY2" fmla="*/ 0 h 6020167"/>
              <a:gd name="connsiteX3" fmla="*/ 12191809 w 12191809"/>
              <a:gd name="connsiteY3" fmla="*/ 6020167 h 6020167"/>
              <a:gd name="connsiteX4" fmla="*/ 0 w 12191809"/>
              <a:gd name="connsiteY4" fmla="*/ 6009150 h 6020167"/>
              <a:gd name="connsiteX0" fmla="*/ 0 w 12191809"/>
              <a:gd name="connsiteY0" fmla="*/ 6009150 h 6062411"/>
              <a:gd name="connsiteX1" fmla="*/ 17765 w 12191809"/>
              <a:gd name="connsiteY1" fmla="*/ 0 h 6062411"/>
              <a:gd name="connsiteX2" fmla="*/ 10686767 w 12191809"/>
              <a:gd name="connsiteY2" fmla="*/ 0 h 6062411"/>
              <a:gd name="connsiteX3" fmla="*/ 12191809 w 12191809"/>
              <a:gd name="connsiteY3" fmla="*/ 6020167 h 6062411"/>
              <a:gd name="connsiteX4" fmla="*/ 0 w 12191809"/>
              <a:gd name="connsiteY4" fmla="*/ 6009150 h 6062411"/>
              <a:gd name="connsiteX0" fmla="*/ 0 w 12207094"/>
              <a:gd name="connsiteY0" fmla="*/ 6009150 h 6062411"/>
              <a:gd name="connsiteX1" fmla="*/ 17765 w 12207094"/>
              <a:gd name="connsiteY1" fmla="*/ 0 h 6062411"/>
              <a:gd name="connsiteX2" fmla="*/ 12207094 w 12207094"/>
              <a:gd name="connsiteY2" fmla="*/ 0 h 6062411"/>
              <a:gd name="connsiteX3" fmla="*/ 12191809 w 12207094"/>
              <a:gd name="connsiteY3" fmla="*/ 6020167 h 6062411"/>
              <a:gd name="connsiteX4" fmla="*/ 0 w 12207094"/>
              <a:gd name="connsiteY4" fmla="*/ 6009150 h 6062411"/>
              <a:gd name="connsiteX0" fmla="*/ 0 w 12207094"/>
              <a:gd name="connsiteY0" fmla="*/ 6009150 h 6056395"/>
              <a:gd name="connsiteX1" fmla="*/ 17765 w 12207094"/>
              <a:gd name="connsiteY1" fmla="*/ 0 h 6056395"/>
              <a:gd name="connsiteX2" fmla="*/ 12207094 w 12207094"/>
              <a:gd name="connsiteY2" fmla="*/ 0 h 6056395"/>
              <a:gd name="connsiteX3" fmla="*/ 12191809 w 12207094"/>
              <a:gd name="connsiteY3" fmla="*/ 6020167 h 6056395"/>
              <a:gd name="connsiteX4" fmla="*/ 0 w 12207094"/>
              <a:gd name="connsiteY4" fmla="*/ 6009150 h 6056395"/>
              <a:gd name="connsiteX0" fmla="*/ 0 w 12207094"/>
              <a:gd name="connsiteY0" fmla="*/ 6009150 h 6099177"/>
              <a:gd name="connsiteX1" fmla="*/ 17765 w 12207094"/>
              <a:gd name="connsiteY1" fmla="*/ 0 h 6099177"/>
              <a:gd name="connsiteX2" fmla="*/ 12207094 w 12207094"/>
              <a:gd name="connsiteY2" fmla="*/ 0 h 6099177"/>
              <a:gd name="connsiteX3" fmla="*/ 12191809 w 12207094"/>
              <a:gd name="connsiteY3" fmla="*/ 6020167 h 6099177"/>
              <a:gd name="connsiteX4" fmla="*/ 0 w 12207094"/>
              <a:gd name="connsiteY4" fmla="*/ 6009150 h 6099177"/>
              <a:gd name="connsiteX0" fmla="*/ 0 w 12207094"/>
              <a:gd name="connsiteY0" fmla="*/ 6009150 h 6094997"/>
              <a:gd name="connsiteX1" fmla="*/ 17765 w 12207094"/>
              <a:gd name="connsiteY1" fmla="*/ 0 h 6094997"/>
              <a:gd name="connsiteX2" fmla="*/ 12207094 w 12207094"/>
              <a:gd name="connsiteY2" fmla="*/ 0 h 6094997"/>
              <a:gd name="connsiteX3" fmla="*/ 12191809 w 12207094"/>
              <a:gd name="connsiteY3" fmla="*/ 6020167 h 6094997"/>
              <a:gd name="connsiteX4" fmla="*/ 0 w 12207094"/>
              <a:gd name="connsiteY4" fmla="*/ 6009150 h 6094997"/>
              <a:gd name="connsiteX0" fmla="*/ 0 w 12207094"/>
              <a:gd name="connsiteY0" fmla="*/ 6009150 h 6101134"/>
              <a:gd name="connsiteX1" fmla="*/ 17765 w 12207094"/>
              <a:gd name="connsiteY1" fmla="*/ 0 h 6101134"/>
              <a:gd name="connsiteX2" fmla="*/ 12207094 w 12207094"/>
              <a:gd name="connsiteY2" fmla="*/ 0 h 6101134"/>
              <a:gd name="connsiteX3" fmla="*/ 12191809 w 12207094"/>
              <a:gd name="connsiteY3" fmla="*/ 6020167 h 6101134"/>
              <a:gd name="connsiteX4" fmla="*/ 0 w 12207094"/>
              <a:gd name="connsiteY4" fmla="*/ 6009150 h 6101134"/>
              <a:gd name="connsiteX0" fmla="*/ 0 w 12207094"/>
              <a:gd name="connsiteY0" fmla="*/ 6009150 h 6087110"/>
              <a:gd name="connsiteX1" fmla="*/ 17765 w 12207094"/>
              <a:gd name="connsiteY1" fmla="*/ 0 h 6087110"/>
              <a:gd name="connsiteX2" fmla="*/ 12207094 w 12207094"/>
              <a:gd name="connsiteY2" fmla="*/ 0 h 6087110"/>
              <a:gd name="connsiteX3" fmla="*/ 12191809 w 12207094"/>
              <a:gd name="connsiteY3" fmla="*/ 6020167 h 6087110"/>
              <a:gd name="connsiteX4" fmla="*/ 0 w 12207094"/>
              <a:gd name="connsiteY4" fmla="*/ 6009150 h 6087110"/>
              <a:gd name="connsiteX0" fmla="*/ 0 w 12207094"/>
              <a:gd name="connsiteY0" fmla="*/ 6009150 h 6088999"/>
              <a:gd name="connsiteX1" fmla="*/ 17765 w 12207094"/>
              <a:gd name="connsiteY1" fmla="*/ 0 h 6088999"/>
              <a:gd name="connsiteX2" fmla="*/ 12207094 w 12207094"/>
              <a:gd name="connsiteY2" fmla="*/ 0 h 6088999"/>
              <a:gd name="connsiteX3" fmla="*/ 12191809 w 12207094"/>
              <a:gd name="connsiteY3" fmla="*/ 6020167 h 6088999"/>
              <a:gd name="connsiteX4" fmla="*/ 0 w 12207094"/>
              <a:gd name="connsiteY4" fmla="*/ 6009150 h 6088999"/>
              <a:gd name="connsiteX0" fmla="*/ 0 w 12207094"/>
              <a:gd name="connsiteY0" fmla="*/ 6009150 h 6443444"/>
              <a:gd name="connsiteX1" fmla="*/ 17765 w 12207094"/>
              <a:gd name="connsiteY1" fmla="*/ 0 h 6443444"/>
              <a:gd name="connsiteX2" fmla="*/ 12207094 w 12207094"/>
              <a:gd name="connsiteY2" fmla="*/ 0 h 6443444"/>
              <a:gd name="connsiteX3" fmla="*/ 12191809 w 12207094"/>
              <a:gd name="connsiteY3" fmla="*/ 6020167 h 6443444"/>
              <a:gd name="connsiteX4" fmla="*/ 3628834 w 12207094"/>
              <a:gd name="connsiteY4" fmla="*/ 5948851 h 6443444"/>
              <a:gd name="connsiteX5" fmla="*/ 0 w 12207094"/>
              <a:gd name="connsiteY5" fmla="*/ 6009150 h 6443444"/>
              <a:gd name="connsiteX0" fmla="*/ 0 w 12207094"/>
              <a:gd name="connsiteY0" fmla="*/ 6009150 h 6443444"/>
              <a:gd name="connsiteX1" fmla="*/ 17765 w 12207094"/>
              <a:gd name="connsiteY1" fmla="*/ 0 h 6443444"/>
              <a:gd name="connsiteX2" fmla="*/ 12207094 w 12207094"/>
              <a:gd name="connsiteY2" fmla="*/ 0 h 6443444"/>
              <a:gd name="connsiteX3" fmla="*/ 12191809 w 12207094"/>
              <a:gd name="connsiteY3" fmla="*/ 6020167 h 6443444"/>
              <a:gd name="connsiteX4" fmla="*/ 3628834 w 12207094"/>
              <a:gd name="connsiteY4" fmla="*/ 5948851 h 6443444"/>
              <a:gd name="connsiteX5" fmla="*/ 0 w 12207094"/>
              <a:gd name="connsiteY5" fmla="*/ 6009150 h 6443444"/>
              <a:gd name="connsiteX0" fmla="*/ 0 w 12207094"/>
              <a:gd name="connsiteY0" fmla="*/ 6009150 h 6443444"/>
              <a:gd name="connsiteX1" fmla="*/ 17765 w 12207094"/>
              <a:gd name="connsiteY1" fmla="*/ 0 h 6443444"/>
              <a:gd name="connsiteX2" fmla="*/ 12207094 w 12207094"/>
              <a:gd name="connsiteY2" fmla="*/ 0 h 6443444"/>
              <a:gd name="connsiteX3" fmla="*/ 12191809 w 12207094"/>
              <a:gd name="connsiteY3" fmla="*/ 6020167 h 6443444"/>
              <a:gd name="connsiteX4" fmla="*/ 3628834 w 12207094"/>
              <a:gd name="connsiteY4" fmla="*/ 5948851 h 6443444"/>
              <a:gd name="connsiteX5" fmla="*/ 0 w 12207094"/>
              <a:gd name="connsiteY5" fmla="*/ 6009150 h 6443444"/>
              <a:gd name="connsiteX0" fmla="*/ 0 w 12207094"/>
              <a:gd name="connsiteY0" fmla="*/ 6009150 h 6095761"/>
              <a:gd name="connsiteX1" fmla="*/ 17765 w 12207094"/>
              <a:gd name="connsiteY1" fmla="*/ 0 h 6095761"/>
              <a:gd name="connsiteX2" fmla="*/ 12207094 w 12207094"/>
              <a:gd name="connsiteY2" fmla="*/ 0 h 6095761"/>
              <a:gd name="connsiteX3" fmla="*/ 12191809 w 12207094"/>
              <a:gd name="connsiteY3" fmla="*/ 6020167 h 6095761"/>
              <a:gd name="connsiteX4" fmla="*/ 3628834 w 12207094"/>
              <a:gd name="connsiteY4" fmla="*/ 5948851 h 6095761"/>
              <a:gd name="connsiteX5" fmla="*/ 0 w 12207094"/>
              <a:gd name="connsiteY5" fmla="*/ 6009150 h 6095761"/>
              <a:gd name="connsiteX0" fmla="*/ 0 w 12207094"/>
              <a:gd name="connsiteY0" fmla="*/ 6009150 h 6095761"/>
              <a:gd name="connsiteX1" fmla="*/ 17765 w 12207094"/>
              <a:gd name="connsiteY1" fmla="*/ 0 h 6095761"/>
              <a:gd name="connsiteX2" fmla="*/ 12207094 w 12207094"/>
              <a:gd name="connsiteY2" fmla="*/ 0 h 6095761"/>
              <a:gd name="connsiteX3" fmla="*/ 12191809 w 12207094"/>
              <a:gd name="connsiteY3" fmla="*/ 6020167 h 6095761"/>
              <a:gd name="connsiteX4" fmla="*/ 3628834 w 12207094"/>
              <a:gd name="connsiteY4" fmla="*/ 5948851 h 6095761"/>
              <a:gd name="connsiteX5" fmla="*/ 0 w 12207094"/>
              <a:gd name="connsiteY5" fmla="*/ 6009150 h 6095761"/>
              <a:gd name="connsiteX0" fmla="*/ 0 w 12207094"/>
              <a:gd name="connsiteY0" fmla="*/ 6009150 h 6095761"/>
              <a:gd name="connsiteX1" fmla="*/ 17765 w 12207094"/>
              <a:gd name="connsiteY1" fmla="*/ 0 h 6095761"/>
              <a:gd name="connsiteX2" fmla="*/ 12207094 w 12207094"/>
              <a:gd name="connsiteY2" fmla="*/ 0 h 6095761"/>
              <a:gd name="connsiteX3" fmla="*/ 12191809 w 12207094"/>
              <a:gd name="connsiteY3" fmla="*/ 6020167 h 6095761"/>
              <a:gd name="connsiteX4" fmla="*/ 3628834 w 12207094"/>
              <a:gd name="connsiteY4" fmla="*/ 5948851 h 6095761"/>
              <a:gd name="connsiteX5" fmla="*/ 0 w 12207094"/>
              <a:gd name="connsiteY5" fmla="*/ 6009150 h 609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7094" h="6095761">
                <a:moveTo>
                  <a:pt x="0" y="6009150"/>
                </a:moveTo>
                <a:cubicBezTo>
                  <a:pt x="5922" y="4006100"/>
                  <a:pt x="11843" y="2003050"/>
                  <a:pt x="17765" y="0"/>
                </a:cubicBezTo>
                <a:lnTo>
                  <a:pt x="12207094" y="0"/>
                </a:lnTo>
                <a:lnTo>
                  <a:pt x="12191809" y="6020167"/>
                </a:lnTo>
                <a:cubicBezTo>
                  <a:pt x="7637899" y="6224242"/>
                  <a:pt x="5660802" y="5950687"/>
                  <a:pt x="3628834" y="5948851"/>
                </a:cubicBezTo>
                <a:cubicBezTo>
                  <a:pt x="2476088" y="5940690"/>
                  <a:pt x="1368925" y="5888105"/>
                  <a:pt x="0" y="600915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851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81">
          <p15:clr>
            <a:srgbClr val="FBAE40"/>
          </p15:clr>
        </p15:guide>
        <p15:guide id="2" pos="383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beeld met diap tekst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sz="quarter" idx="10" hasCustomPrompt="1"/>
          </p:nvPr>
        </p:nvSpPr>
        <p:spPr>
          <a:xfrm>
            <a:off x="-11113" y="0"/>
            <a:ext cx="12180888" cy="68580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3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Plaats hier een achtergrondbeeld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5400676"/>
            <a:ext cx="6085580" cy="107950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100000"/>
              </a:lnSpc>
              <a:defRPr lang="nl-NL" sz="60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11" name="Tijdelijke aanduiding voor afbeelding 5"/>
          <p:cNvSpPr>
            <a:spLocks noGrp="1"/>
          </p:cNvSpPr>
          <p:nvPr>
            <p:ph type="pic" sz="quarter" idx="12" hasCustomPrompt="1"/>
          </p:nvPr>
        </p:nvSpPr>
        <p:spPr>
          <a:xfrm>
            <a:off x="6607175" y="4365104"/>
            <a:ext cx="4086224" cy="2043063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/>
            </a:lvl1pPr>
          </a:lstStyle>
          <a:p>
            <a:r>
              <a:rPr lang="nl-NL" dirty="0"/>
              <a:t>Afbeelding</a:t>
            </a:r>
          </a:p>
        </p:txBody>
      </p:sp>
    </p:spTree>
    <p:extLst>
      <p:ext uri="{BB962C8B-B14F-4D97-AF65-F5344CB8AC3E}">
        <p14:creationId xmlns:p14="http://schemas.microsoft.com/office/powerpoint/2010/main" val="270515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diap symb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grpSp>
        <p:nvGrpSpPr>
          <p:cNvPr id="117" name="Groeperen 116"/>
          <p:cNvGrpSpPr/>
          <p:nvPr userDrawn="1"/>
        </p:nvGrpSpPr>
        <p:grpSpPr>
          <a:xfrm>
            <a:off x="0" y="5914349"/>
            <a:ext cx="12169775" cy="943651"/>
            <a:chOff x="0" y="5914349"/>
            <a:chExt cx="12169775" cy="943651"/>
          </a:xfrm>
        </p:grpSpPr>
        <p:sp>
          <p:nvSpPr>
            <p:cNvPr id="118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9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0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121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122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</p:grpSp>
      <p:sp>
        <p:nvSpPr>
          <p:cNvPr id="68" name="Rechthoek 67"/>
          <p:cNvSpPr/>
          <p:nvPr userDrawn="1"/>
        </p:nvSpPr>
        <p:spPr>
          <a:xfrm>
            <a:off x="794" y="0"/>
            <a:ext cx="12168981" cy="61557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70" name="Groeperen 69"/>
          <p:cNvGrpSpPr/>
          <p:nvPr userDrawn="1"/>
        </p:nvGrpSpPr>
        <p:grpSpPr>
          <a:xfrm>
            <a:off x="-19455" y="5941893"/>
            <a:ext cx="12189230" cy="943651"/>
            <a:chOff x="0" y="5914349"/>
            <a:chExt cx="12169775" cy="943651"/>
          </a:xfrm>
        </p:grpSpPr>
        <p:sp>
          <p:nvSpPr>
            <p:cNvPr id="71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2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3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74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75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</p:grpSp>
      <p:sp>
        <p:nvSpPr>
          <p:cNvPr id="69" name="Tijdelijke aanduiding voor tekst 4"/>
          <p:cNvSpPr>
            <a:spLocks noGrp="1"/>
          </p:cNvSpPr>
          <p:nvPr>
            <p:ph type="body" sz="quarter" idx="14" hasCustomPrompt="1"/>
          </p:nvPr>
        </p:nvSpPr>
        <p:spPr>
          <a:xfrm>
            <a:off x="393377" y="332656"/>
            <a:ext cx="11451582" cy="30321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bewerken</a:t>
            </a:r>
          </a:p>
        </p:txBody>
      </p:sp>
      <p:sp>
        <p:nvSpPr>
          <p:cNvPr id="54" name="Tijdelijke aanduiding voor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295275" y="4727575"/>
            <a:ext cx="11549063" cy="862013"/>
          </a:xfrm>
          <a:prstGeom prst="rect">
            <a:avLst/>
          </a:prstGeom>
        </p:spPr>
        <p:txBody>
          <a:bodyPr/>
          <a:lstStyle>
            <a:lvl1pPr marL="0" algn="ctr" defTabSz="457200" rtl="0" eaLnBrk="1" latinLnBrk="0" hangingPunct="1">
              <a:lnSpc>
                <a:spcPct val="100000"/>
              </a:lnSpc>
              <a:defRPr lang="nl-NL" sz="5000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nl-NL" dirty="0"/>
              <a:t>Klik om de tekst bewerken</a:t>
            </a:r>
          </a:p>
        </p:txBody>
      </p:sp>
      <p:sp>
        <p:nvSpPr>
          <p:cNvPr id="55" name="Tijdelijke aanduiding voor afbeelding 8"/>
          <p:cNvSpPr>
            <a:spLocks noGrp="1"/>
          </p:cNvSpPr>
          <p:nvPr>
            <p:ph type="pic" sz="quarter" idx="19"/>
          </p:nvPr>
        </p:nvSpPr>
        <p:spPr>
          <a:xfrm>
            <a:off x="1117739" y="1222744"/>
            <a:ext cx="9992898" cy="3145756"/>
          </a:xfrm>
          <a:prstGeom prst="rect">
            <a:avLst/>
          </a:prstGeom>
        </p:spPr>
        <p:txBody>
          <a:bodyPr anchor="ctr" anchorCtr="1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3439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icoon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grpSp>
        <p:nvGrpSpPr>
          <p:cNvPr id="117" name="Groeperen 116"/>
          <p:cNvGrpSpPr/>
          <p:nvPr userDrawn="1"/>
        </p:nvGrpSpPr>
        <p:grpSpPr>
          <a:xfrm>
            <a:off x="0" y="5914349"/>
            <a:ext cx="12169775" cy="943651"/>
            <a:chOff x="0" y="5914349"/>
            <a:chExt cx="12169775" cy="943651"/>
          </a:xfrm>
        </p:grpSpPr>
        <p:sp>
          <p:nvSpPr>
            <p:cNvPr id="118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9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0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121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122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</p:grpSp>
      <p:grpSp>
        <p:nvGrpSpPr>
          <p:cNvPr id="70" name="Groeperen 69"/>
          <p:cNvGrpSpPr/>
          <p:nvPr userDrawn="1"/>
        </p:nvGrpSpPr>
        <p:grpSpPr>
          <a:xfrm>
            <a:off x="-19455" y="5941893"/>
            <a:ext cx="12189230" cy="943651"/>
            <a:chOff x="0" y="5914349"/>
            <a:chExt cx="12169775" cy="943651"/>
          </a:xfrm>
        </p:grpSpPr>
        <p:sp>
          <p:nvSpPr>
            <p:cNvPr id="71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2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3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74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75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</p:grpSp>
      <p:sp>
        <p:nvSpPr>
          <p:cNvPr id="69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393377" y="332656"/>
            <a:ext cx="11451582" cy="30321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nl-NL" sz="1800" b="1" kern="1200" dirty="0">
                <a:solidFill>
                  <a:srgbClr val="5A52A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Tijdelijke aanduiding voor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6704013" y="2686050"/>
            <a:ext cx="5140325" cy="1319014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100000"/>
              </a:lnSpc>
              <a:defRPr lang="nl-NL" sz="3200" kern="1200" baseline="0" dirty="0">
                <a:solidFill>
                  <a:schemeClr val="accent1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nl-NL" dirty="0"/>
              <a:t>Klik om de tekst te bewerken</a:t>
            </a:r>
          </a:p>
        </p:txBody>
      </p:sp>
      <p:sp>
        <p:nvSpPr>
          <p:cNvPr id="55" name="Ovaal 54"/>
          <p:cNvSpPr/>
          <p:nvPr userDrawn="1"/>
        </p:nvSpPr>
        <p:spPr>
          <a:xfrm>
            <a:off x="2092846" y="1270089"/>
            <a:ext cx="4250584" cy="42505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5A52AD"/>
              </a:solidFill>
            </a:endParaRPr>
          </a:p>
        </p:txBody>
      </p:sp>
      <p:sp>
        <p:nvSpPr>
          <p:cNvPr id="6" name="Tijdelijke aanduiding voor afbeelding 5"/>
          <p:cNvSpPr>
            <a:spLocks noGrp="1"/>
          </p:cNvSpPr>
          <p:nvPr>
            <p:ph type="pic" sz="quarter" idx="16"/>
          </p:nvPr>
        </p:nvSpPr>
        <p:spPr>
          <a:xfrm>
            <a:off x="2379117" y="1556793"/>
            <a:ext cx="3677742" cy="367774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834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animBg="1"/>
      <p:bldP spid="6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Alle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jdelijke aanduiding voor verticale tekst 3"/>
          <p:cNvSpPr>
            <a:spLocks noGrp="1"/>
          </p:cNvSpPr>
          <p:nvPr>
            <p:ph type="body" orient="vert" idx="1"/>
          </p:nvPr>
        </p:nvSpPr>
        <p:spPr>
          <a:xfrm>
            <a:off x="303972" y="1420240"/>
            <a:ext cx="11504845" cy="4346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295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dia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/>
          <p:cNvSpPr>
            <a:spLocks noGrp="1"/>
          </p:cNvSpPr>
          <p:nvPr>
            <p:ph type="pic" sz="quarter" idx="12"/>
          </p:nvPr>
        </p:nvSpPr>
        <p:spPr>
          <a:xfrm>
            <a:off x="-22034" y="493"/>
            <a:ext cx="12207094" cy="6095761"/>
          </a:xfrm>
          <a:custGeom>
            <a:avLst/>
            <a:gdLst>
              <a:gd name="connsiteX0" fmla="*/ 0 w 12169775"/>
              <a:gd name="connsiteY0" fmla="*/ 6020167 h 6020167"/>
              <a:gd name="connsiteX1" fmla="*/ 1505042 w 12169775"/>
              <a:gd name="connsiteY1" fmla="*/ 0 h 6020167"/>
              <a:gd name="connsiteX2" fmla="*/ 10664733 w 12169775"/>
              <a:gd name="connsiteY2" fmla="*/ 0 h 6020167"/>
              <a:gd name="connsiteX3" fmla="*/ 12169775 w 12169775"/>
              <a:gd name="connsiteY3" fmla="*/ 6020167 h 6020167"/>
              <a:gd name="connsiteX4" fmla="*/ 0 w 12169775"/>
              <a:gd name="connsiteY4" fmla="*/ 6020167 h 6020167"/>
              <a:gd name="connsiteX0" fmla="*/ 4269 w 12174044"/>
              <a:gd name="connsiteY0" fmla="*/ 6020167 h 6020167"/>
              <a:gd name="connsiteX1" fmla="*/ 0 w 12174044"/>
              <a:gd name="connsiteY1" fmla="*/ 0 h 6020167"/>
              <a:gd name="connsiteX2" fmla="*/ 10669002 w 12174044"/>
              <a:gd name="connsiteY2" fmla="*/ 0 h 6020167"/>
              <a:gd name="connsiteX3" fmla="*/ 12174044 w 12174044"/>
              <a:gd name="connsiteY3" fmla="*/ 6020167 h 6020167"/>
              <a:gd name="connsiteX4" fmla="*/ 4269 w 12174044"/>
              <a:gd name="connsiteY4" fmla="*/ 6020167 h 6020167"/>
              <a:gd name="connsiteX0" fmla="*/ 665281 w 12174044"/>
              <a:gd name="connsiteY0" fmla="*/ 5766779 h 6020167"/>
              <a:gd name="connsiteX1" fmla="*/ 0 w 12174044"/>
              <a:gd name="connsiteY1" fmla="*/ 0 h 6020167"/>
              <a:gd name="connsiteX2" fmla="*/ 10669002 w 12174044"/>
              <a:gd name="connsiteY2" fmla="*/ 0 h 6020167"/>
              <a:gd name="connsiteX3" fmla="*/ 12174044 w 12174044"/>
              <a:gd name="connsiteY3" fmla="*/ 6020167 h 6020167"/>
              <a:gd name="connsiteX4" fmla="*/ 665281 w 12174044"/>
              <a:gd name="connsiteY4" fmla="*/ 5766779 h 6020167"/>
              <a:gd name="connsiteX0" fmla="*/ 665281 w 12174044"/>
              <a:gd name="connsiteY0" fmla="*/ 5766779 h 6020167"/>
              <a:gd name="connsiteX1" fmla="*/ 0 w 12174044"/>
              <a:gd name="connsiteY1" fmla="*/ 0 h 6020167"/>
              <a:gd name="connsiteX2" fmla="*/ 10669002 w 12174044"/>
              <a:gd name="connsiteY2" fmla="*/ 0 h 6020167"/>
              <a:gd name="connsiteX3" fmla="*/ 12174044 w 12174044"/>
              <a:gd name="connsiteY3" fmla="*/ 6020167 h 6020167"/>
              <a:gd name="connsiteX4" fmla="*/ 665281 w 12174044"/>
              <a:gd name="connsiteY4" fmla="*/ 5766779 h 6020167"/>
              <a:gd name="connsiteX0" fmla="*/ 0 w 12191809"/>
              <a:gd name="connsiteY0" fmla="*/ 6009150 h 6020167"/>
              <a:gd name="connsiteX1" fmla="*/ 17765 w 12191809"/>
              <a:gd name="connsiteY1" fmla="*/ 0 h 6020167"/>
              <a:gd name="connsiteX2" fmla="*/ 10686767 w 12191809"/>
              <a:gd name="connsiteY2" fmla="*/ 0 h 6020167"/>
              <a:gd name="connsiteX3" fmla="*/ 12191809 w 12191809"/>
              <a:gd name="connsiteY3" fmla="*/ 6020167 h 6020167"/>
              <a:gd name="connsiteX4" fmla="*/ 0 w 12191809"/>
              <a:gd name="connsiteY4" fmla="*/ 6009150 h 6020167"/>
              <a:gd name="connsiteX0" fmla="*/ 0 w 12191809"/>
              <a:gd name="connsiteY0" fmla="*/ 6009150 h 6020167"/>
              <a:gd name="connsiteX1" fmla="*/ 17765 w 12191809"/>
              <a:gd name="connsiteY1" fmla="*/ 0 h 6020167"/>
              <a:gd name="connsiteX2" fmla="*/ 10686767 w 12191809"/>
              <a:gd name="connsiteY2" fmla="*/ 0 h 6020167"/>
              <a:gd name="connsiteX3" fmla="*/ 12191809 w 12191809"/>
              <a:gd name="connsiteY3" fmla="*/ 6020167 h 6020167"/>
              <a:gd name="connsiteX4" fmla="*/ 0 w 12191809"/>
              <a:gd name="connsiteY4" fmla="*/ 6009150 h 6020167"/>
              <a:gd name="connsiteX0" fmla="*/ 0 w 12191809"/>
              <a:gd name="connsiteY0" fmla="*/ 6009150 h 6062411"/>
              <a:gd name="connsiteX1" fmla="*/ 17765 w 12191809"/>
              <a:gd name="connsiteY1" fmla="*/ 0 h 6062411"/>
              <a:gd name="connsiteX2" fmla="*/ 10686767 w 12191809"/>
              <a:gd name="connsiteY2" fmla="*/ 0 h 6062411"/>
              <a:gd name="connsiteX3" fmla="*/ 12191809 w 12191809"/>
              <a:gd name="connsiteY3" fmla="*/ 6020167 h 6062411"/>
              <a:gd name="connsiteX4" fmla="*/ 0 w 12191809"/>
              <a:gd name="connsiteY4" fmla="*/ 6009150 h 6062411"/>
              <a:gd name="connsiteX0" fmla="*/ 0 w 12207094"/>
              <a:gd name="connsiteY0" fmla="*/ 6009150 h 6062411"/>
              <a:gd name="connsiteX1" fmla="*/ 17765 w 12207094"/>
              <a:gd name="connsiteY1" fmla="*/ 0 h 6062411"/>
              <a:gd name="connsiteX2" fmla="*/ 12207094 w 12207094"/>
              <a:gd name="connsiteY2" fmla="*/ 0 h 6062411"/>
              <a:gd name="connsiteX3" fmla="*/ 12191809 w 12207094"/>
              <a:gd name="connsiteY3" fmla="*/ 6020167 h 6062411"/>
              <a:gd name="connsiteX4" fmla="*/ 0 w 12207094"/>
              <a:gd name="connsiteY4" fmla="*/ 6009150 h 6062411"/>
              <a:gd name="connsiteX0" fmla="*/ 0 w 12207094"/>
              <a:gd name="connsiteY0" fmla="*/ 6009150 h 6056395"/>
              <a:gd name="connsiteX1" fmla="*/ 17765 w 12207094"/>
              <a:gd name="connsiteY1" fmla="*/ 0 h 6056395"/>
              <a:gd name="connsiteX2" fmla="*/ 12207094 w 12207094"/>
              <a:gd name="connsiteY2" fmla="*/ 0 h 6056395"/>
              <a:gd name="connsiteX3" fmla="*/ 12191809 w 12207094"/>
              <a:gd name="connsiteY3" fmla="*/ 6020167 h 6056395"/>
              <a:gd name="connsiteX4" fmla="*/ 0 w 12207094"/>
              <a:gd name="connsiteY4" fmla="*/ 6009150 h 6056395"/>
              <a:gd name="connsiteX0" fmla="*/ 0 w 12207094"/>
              <a:gd name="connsiteY0" fmla="*/ 6009150 h 6099177"/>
              <a:gd name="connsiteX1" fmla="*/ 17765 w 12207094"/>
              <a:gd name="connsiteY1" fmla="*/ 0 h 6099177"/>
              <a:gd name="connsiteX2" fmla="*/ 12207094 w 12207094"/>
              <a:gd name="connsiteY2" fmla="*/ 0 h 6099177"/>
              <a:gd name="connsiteX3" fmla="*/ 12191809 w 12207094"/>
              <a:gd name="connsiteY3" fmla="*/ 6020167 h 6099177"/>
              <a:gd name="connsiteX4" fmla="*/ 0 w 12207094"/>
              <a:gd name="connsiteY4" fmla="*/ 6009150 h 6099177"/>
              <a:gd name="connsiteX0" fmla="*/ 0 w 12207094"/>
              <a:gd name="connsiteY0" fmla="*/ 6009150 h 6094997"/>
              <a:gd name="connsiteX1" fmla="*/ 17765 w 12207094"/>
              <a:gd name="connsiteY1" fmla="*/ 0 h 6094997"/>
              <a:gd name="connsiteX2" fmla="*/ 12207094 w 12207094"/>
              <a:gd name="connsiteY2" fmla="*/ 0 h 6094997"/>
              <a:gd name="connsiteX3" fmla="*/ 12191809 w 12207094"/>
              <a:gd name="connsiteY3" fmla="*/ 6020167 h 6094997"/>
              <a:gd name="connsiteX4" fmla="*/ 0 w 12207094"/>
              <a:gd name="connsiteY4" fmla="*/ 6009150 h 6094997"/>
              <a:gd name="connsiteX0" fmla="*/ 0 w 12207094"/>
              <a:gd name="connsiteY0" fmla="*/ 6009150 h 6101134"/>
              <a:gd name="connsiteX1" fmla="*/ 17765 w 12207094"/>
              <a:gd name="connsiteY1" fmla="*/ 0 h 6101134"/>
              <a:gd name="connsiteX2" fmla="*/ 12207094 w 12207094"/>
              <a:gd name="connsiteY2" fmla="*/ 0 h 6101134"/>
              <a:gd name="connsiteX3" fmla="*/ 12191809 w 12207094"/>
              <a:gd name="connsiteY3" fmla="*/ 6020167 h 6101134"/>
              <a:gd name="connsiteX4" fmla="*/ 0 w 12207094"/>
              <a:gd name="connsiteY4" fmla="*/ 6009150 h 6101134"/>
              <a:gd name="connsiteX0" fmla="*/ 0 w 12207094"/>
              <a:gd name="connsiteY0" fmla="*/ 6009150 h 6087110"/>
              <a:gd name="connsiteX1" fmla="*/ 17765 w 12207094"/>
              <a:gd name="connsiteY1" fmla="*/ 0 h 6087110"/>
              <a:gd name="connsiteX2" fmla="*/ 12207094 w 12207094"/>
              <a:gd name="connsiteY2" fmla="*/ 0 h 6087110"/>
              <a:gd name="connsiteX3" fmla="*/ 12191809 w 12207094"/>
              <a:gd name="connsiteY3" fmla="*/ 6020167 h 6087110"/>
              <a:gd name="connsiteX4" fmla="*/ 0 w 12207094"/>
              <a:gd name="connsiteY4" fmla="*/ 6009150 h 6087110"/>
              <a:gd name="connsiteX0" fmla="*/ 0 w 12207094"/>
              <a:gd name="connsiteY0" fmla="*/ 6009150 h 6088999"/>
              <a:gd name="connsiteX1" fmla="*/ 17765 w 12207094"/>
              <a:gd name="connsiteY1" fmla="*/ 0 h 6088999"/>
              <a:gd name="connsiteX2" fmla="*/ 12207094 w 12207094"/>
              <a:gd name="connsiteY2" fmla="*/ 0 h 6088999"/>
              <a:gd name="connsiteX3" fmla="*/ 12191809 w 12207094"/>
              <a:gd name="connsiteY3" fmla="*/ 6020167 h 6088999"/>
              <a:gd name="connsiteX4" fmla="*/ 0 w 12207094"/>
              <a:gd name="connsiteY4" fmla="*/ 6009150 h 6088999"/>
              <a:gd name="connsiteX0" fmla="*/ 0 w 12207094"/>
              <a:gd name="connsiteY0" fmla="*/ 6009150 h 6443444"/>
              <a:gd name="connsiteX1" fmla="*/ 17765 w 12207094"/>
              <a:gd name="connsiteY1" fmla="*/ 0 h 6443444"/>
              <a:gd name="connsiteX2" fmla="*/ 12207094 w 12207094"/>
              <a:gd name="connsiteY2" fmla="*/ 0 h 6443444"/>
              <a:gd name="connsiteX3" fmla="*/ 12191809 w 12207094"/>
              <a:gd name="connsiteY3" fmla="*/ 6020167 h 6443444"/>
              <a:gd name="connsiteX4" fmla="*/ 3628834 w 12207094"/>
              <a:gd name="connsiteY4" fmla="*/ 5948851 h 6443444"/>
              <a:gd name="connsiteX5" fmla="*/ 0 w 12207094"/>
              <a:gd name="connsiteY5" fmla="*/ 6009150 h 6443444"/>
              <a:gd name="connsiteX0" fmla="*/ 0 w 12207094"/>
              <a:gd name="connsiteY0" fmla="*/ 6009150 h 6443444"/>
              <a:gd name="connsiteX1" fmla="*/ 17765 w 12207094"/>
              <a:gd name="connsiteY1" fmla="*/ 0 h 6443444"/>
              <a:gd name="connsiteX2" fmla="*/ 12207094 w 12207094"/>
              <a:gd name="connsiteY2" fmla="*/ 0 h 6443444"/>
              <a:gd name="connsiteX3" fmla="*/ 12191809 w 12207094"/>
              <a:gd name="connsiteY3" fmla="*/ 6020167 h 6443444"/>
              <a:gd name="connsiteX4" fmla="*/ 3628834 w 12207094"/>
              <a:gd name="connsiteY4" fmla="*/ 5948851 h 6443444"/>
              <a:gd name="connsiteX5" fmla="*/ 0 w 12207094"/>
              <a:gd name="connsiteY5" fmla="*/ 6009150 h 6443444"/>
              <a:gd name="connsiteX0" fmla="*/ 0 w 12207094"/>
              <a:gd name="connsiteY0" fmla="*/ 6009150 h 6443444"/>
              <a:gd name="connsiteX1" fmla="*/ 17765 w 12207094"/>
              <a:gd name="connsiteY1" fmla="*/ 0 h 6443444"/>
              <a:gd name="connsiteX2" fmla="*/ 12207094 w 12207094"/>
              <a:gd name="connsiteY2" fmla="*/ 0 h 6443444"/>
              <a:gd name="connsiteX3" fmla="*/ 12191809 w 12207094"/>
              <a:gd name="connsiteY3" fmla="*/ 6020167 h 6443444"/>
              <a:gd name="connsiteX4" fmla="*/ 3628834 w 12207094"/>
              <a:gd name="connsiteY4" fmla="*/ 5948851 h 6443444"/>
              <a:gd name="connsiteX5" fmla="*/ 0 w 12207094"/>
              <a:gd name="connsiteY5" fmla="*/ 6009150 h 6443444"/>
              <a:gd name="connsiteX0" fmla="*/ 0 w 12207094"/>
              <a:gd name="connsiteY0" fmla="*/ 6009150 h 6095761"/>
              <a:gd name="connsiteX1" fmla="*/ 17765 w 12207094"/>
              <a:gd name="connsiteY1" fmla="*/ 0 h 6095761"/>
              <a:gd name="connsiteX2" fmla="*/ 12207094 w 12207094"/>
              <a:gd name="connsiteY2" fmla="*/ 0 h 6095761"/>
              <a:gd name="connsiteX3" fmla="*/ 12191809 w 12207094"/>
              <a:gd name="connsiteY3" fmla="*/ 6020167 h 6095761"/>
              <a:gd name="connsiteX4" fmla="*/ 3628834 w 12207094"/>
              <a:gd name="connsiteY4" fmla="*/ 5948851 h 6095761"/>
              <a:gd name="connsiteX5" fmla="*/ 0 w 12207094"/>
              <a:gd name="connsiteY5" fmla="*/ 6009150 h 6095761"/>
              <a:gd name="connsiteX0" fmla="*/ 0 w 12207094"/>
              <a:gd name="connsiteY0" fmla="*/ 6009150 h 6095761"/>
              <a:gd name="connsiteX1" fmla="*/ 17765 w 12207094"/>
              <a:gd name="connsiteY1" fmla="*/ 0 h 6095761"/>
              <a:gd name="connsiteX2" fmla="*/ 12207094 w 12207094"/>
              <a:gd name="connsiteY2" fmla="*/ 0 h 6095761"/>
              <a:gd name="connsiteX3" fmla="*/ 12191809 w 12207094"/>
              <a:gd name="connsiteY3" fmla="*/ 6020167 h 6095761"/>
              <a:gd name="connsiteX4" fmla="*/ 3628834 w 12207094"/>
              <a:gd name="connsiteY4" fmla="*/ 5948851 h 6095761"/>
              <a:gd name="connsiteX5" fmla="*/ 0 w 12207094"/>
              <a:gd name="connsiteY5" fmla="*/ 6009150 h 6095761"/>
              <a:gd name="connsiteX0" fmla="*/ 0 w 12207094"/>
              <a:gd name="connsiteY0" fmla="*/ 6009150 h 6095761"/>
              <a:gd name="connsiteX1" fmla="*/ 17765 w 12207094"/>
              <a:gd name="connsiteY1" fmla="*/ 0 h 6095761"/>
              <a:gd name="connsiteX2" fmla="*/ 12207094 w 12207094"/>
              <a:gd name="connsiteY2" fmla="*/ 0 h 6095761"/>
              <a:gd name="connsiteX3" fmla="*/ 12191809 w 12207094"/>
              <a:gd name="connsiteY3" fmla="*/ 6020167 h 6095761"/>
              <a:gd name="connsiteX4" fmla="*/ 3628834 w 12207094"/>
              <a:gd name="connsiteY4" fmla="*/ 5948851 h 6095761"/>
              <a:gd name="connsiteX5" fmla="*/ 0 w 12207094"/>
              <a:gd name="connsiteY5" fmla="*/ 6009150 h 609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7094" h="6095761">
                <a:moveTo>
                  <a:pt x="0" y="6009150"/>
                </a:moveTo>
                <a:cubicBezTo>
                  <a:pt x="5922" y="4006100"/>
                  <a:pt x="11843" y="2003050"/>
                  <a:pt x="17765" y="0"/>
                </a:cubicBezTo>
                <a:lnTo>
                  <a:pt x="12207094" y="0"/>
                </a:lnTo>
                <a:lnTo>
                  <a:pt x="12191809" y="6020167"/>
                </a:lnTo>
                <a:cubicBezTo>
                  <a:pt x="7637899" y="6224242"/>
                  <a:pt x="5660802" y="5950687"/>
                  <a:pt x="3628834" y="5948851"/>
                </a:cubicBezTo>
                <a:cubicBezTo>
                  <a:pt x="2476088" y="5940690"/>
                  <a:pt x="1368925" y="5888105"/>
                  <a:pt x="0" y="600915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57" name="Rechthoek 56"/>
          <p:cNvSpPr/>
          <p:nvPr userDrawn="1"/>
        </p:nvSpPr>
        <p:spPr>
          <a:xfrm>
            <a:off x="7674356" y="-387386"/>
            <a:ext cx="4523994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algn="r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Titeldia</a:t>
            </a:r>
          </a:p>
        </p:txBody>
      </p:sp>
      <p:sp>
        <p:nvSpPr>
          <p:cNvPr id="68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316799" y="1627200"/>
            <a:ext cx="6120000" cy="28797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 sz="5400">
                <a:solidFill>
                  <a:schemeClr val="bg1"/>
                </a:solidFill>
              </a:defRPr>
            </a:lvl1pPr>
          </a:lstStyle>
          <a:p>
            <a:r>
              <a:rPr lang="nl-NL" sz="5400" dirty="0"/>
              <a:t>Hier de titel van jouw presentatie</a:t>
            </a:r>
          </a:p>
        </p:txBody>
      </p:sp>
      <p:grpSp>
        <p:nvGrpSpPr>
          <p:cNvPr id="117" name="Groeperen 116"/>
          <p:cNvGrpSpPr/>
          <p:nvPr userDrawn="1"/>
        </p:nvGrpSpPr>
        <p:grpSpPr>
          <a:xfrm>
            <a:off x="0" y="5914349"/>
            <a:ext cx="12169775" cy="943651"/>
            <a:chOff x="0" y="5914349"/>
            <a:chExt cx="12169775" cy="943651"/>
          </a:xfrm>
        </p:grpSpPr>
        <p:sp>
          <p:nvSpPr>
            <p:cNvPr id="118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9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0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121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122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</p:grpSp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989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beeld met diap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 userDrawn="1"/>
        </p:nvSpPr>
        <p:spPr>
          <a:xfrm>
            <a:off x="321962" y="1484743"/>
            <a:ext cx="3734231" cy="3734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4217771" y="1484743"/>
            <a:ext cx="3734231" cy="3734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 userDrawn="1"/>
        </p:nvSpPr>
        <p:spPr>
          <a:xfrm>
            <a:off x="8113580" y="1484743"/>
            <a:ext cx="3734231" cy="3734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208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beeld met diap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 userDrawn="1"/>
        </p:nvSpPr>
        <p:spPr>
          <a:xfrm>
            <a:off x="321962" y="1484743"/>
            <a:ext cx="3734231" cy="373423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4217771" y="1484743"/>
            <a:ext cx="3734231" cy="373423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 userDrawn="1"/>
        </p:nvSpPr>
        <p:spPr>
          <a:xfrm>
            <a:off x="8113580" y="1484743"/>
            <a:ext cx="3734231" cy="373423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848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beeld met diap tek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 userDrawn="1"/>
        </p:nvSpPr>
        <p:spPr>
          <a:xfrm>
            <a:off x="321962" y="1484743"/>
            <a:ext cx="3734231" cy="37342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4217771" y="1484743"/>
            <a:ext cx="3734231" cy="37342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 userDrawn="1"/>
        </p:nvSpPr>
        <p:spPr>
          <a:xfrm>
            <a:off x="8113580" y="1484743"/>
            <a:ext cx="3734231" cy="37342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326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beeld met diap tekst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 userDrawn="1"/>
        </p:nvSpPr>
        <p:spPr>
          <a:xfrm>
            <a:off x="321962" y="1052513"/>
            <a:ext cx="3734231" cy="37342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4217771" y="1052513"/>
            <a:ext cx="3734231" cy="37342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 userDrawn="1"/>
        </p:nvSpPr>
        <p:spPr>
          <a:xfrm>
            <a:off x="8113580" y="1052513"/>
            <a:ext cx="3734231" cy="37342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ijdelijke aanduiding voor tekst 4"/>
          <p:cNvSpPr>
            <a:spLocks noGrp="1"/>
          </p:cNvSpPr>
          <p:nvPr>
            <p:ph type="body" sz="quarter" idx="14" hasCustomPrompt="1"/>
          </p:nvPr>
        </p:nvSpPr>
        <p:spPr>
          <a:xfrm>
            <a:off x="321962" y="332656"/>
            <a:ext cx="11522997" cy="30321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bewerken</a:t>
            </a:r>
          </a:p>
        </p:txBody>
      </p:sp>
      <p:sp>
        <p:nvSpPr>
          <p:cNvPr id="10" name="Tijdelijke aanduiding voor tekst 4"/>
          <p:cNvSpPr>
            <a:spLocks noGrp="1"/>
          </p:cNvSpPr>
          <p:nvPr>
            <p:ph type="body" sz="quarter" idx="15" hasCustomPrompt="1"/>
          </p:nvPr>
        </p:nvSpPr>
        <p:spPr>
          <a:xfrm>
            <a:off x="321962" y="5012994"/>
            <a:ext cx="3602685" cy="30321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bewerken</a:t>
            </a:r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6" hasCustomPrompt="1"/>
          </p:nvPr>
        </p:nvSpPr>
        <p:spPr>
          <a:xfrm>
            <a:off x="4217771" y="5012994"/>
            <a:ext cx="3662816" cy="30321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bewerken</a:t>
            </a:r>
          </a:p>
        </p:txBody>
      </p:sp>
      <p:sp>
        <p:nvSpPr>
          <p:cNvPr id="12" name="Tijdelijke aanduiding voor tekst 4"/>
          <p:cNvSpPr>
            <a:spLocks noGrp="1"/>
          </p:cNvSpPr>
          <p:nvPr>
            <p:ph type="body" sz="quarter" idx="17" hasCustomPrompt="1"/>
          </p:nvPr>
        </p:nvSpPr>
        <p:spPr>
          <a:xfrm>
            <a:off x="8113579" y="5012994"/>
            <a:ext cx="3734231" cy="30321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bewerken</a:t>
            </a:r>
          </a:p>
        </p:txBody>
      </p:sp>
      <p:sp>
        <p:nvSpPr>
          <p:cNvPr id="13" name="Tijdelijke aanduiding voor afbeelding 5"/>
          <p:cNvSpPr>
            <a:spLocks noGrp="1"/>
          </p:cNvSpPr>
          <p:nvPr>
            <p:ph type="pic" sz="quarter" idx="18" hasCustomPrompt="1"/>
          </p:nvPr>
        </p:nvSpPr>
        <p:spPr>
          <a:xfrm>
            <a:off x="453509" y="1184060"/>
            <a:ext cx="3471138" cy="3471138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457200" rtl="0" eaLnBrk="1" fontAlgn="auto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 sz="2800" baseline="0"/>
            </a:lvl1pPr>
          </a:lstStyle>
          <a:p>
            <a:r>
              <a:rPr lang="nl-NL" dirty="0"/>
              <a:t>Afbeelding</a:t>
            </a:r>
          </a:p>
        </p:txBody>
      </p:sp>
      <p:sp>
        <p:nvSpPr>
          <p:cNvPr id="14" name="Tijdelijke aanduiding voor afbeelding 5"/>
          <p:cNvSpPr>
            <a:spLocks noGrp="1"/>
          </p:cNvSpPr>
          <p:nvPr>
            <p:ph type="pic" sz="quarter" idx="19" hasCustomPrompt="1"/>
          </p:nvPr>
        </p:nvSpPr>
        <p:spPr>
          <a:xfrm>
            <a:off x="4356695" y="1184060"/>
            <a:ext cx="3471138" cy="3471138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457200" rtl="0" eaLnBrk="1" fontAlgn="auto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 sz="2800" baseline="0"/>
            </a:lvl1pPr>
          </a:lstStyle>
          <a:p>
            <a:r>
              <a:rPr lang="nl-NL" dirty="0"/>
              <a:t>Afbeelding</a:t>
            </a:r>
          </a:p>
        </p:txBody>
      </p:sp>
      <p:sp>
        <p:nvSpPr>
          <p:cNvPr id="15" name="Tijdelijke aanduiding voor afbeelding 5"/>
          <p:cNvSpPr>
            <a:spLocks noGrp="1"/>
          </p:cNvSpPr>
          <p:nvPr>
            <p:ph type="pic" sz="quarter" idx="20" hasCustomPrompt="1"/>
          </p:nvPr>
        </p:nvSpPr>
        <p:spPr>
          <a:xfrm>
            <a:off x="8245127" y="1184060"/>
            <a:ext cx="3471138" cy="3471138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457200" rtl="0" eaLnBrk="1" fontAlgn="auto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 sz="2800" baseline="0"/>
            </a:lvl1pPr>
          </a:lstStyle>
          <a:p>
            <a:r>
              <a:rPr lang="nl-NL" dirty="0"/>
              <a:t>Afbeelding</a:t>
            </a:r>
          </a:p>
        </p:txBody>
      </p:sp>
    </p:spTree>
    <p:extLst>
      <p:ext uri="{BB962C8B-B14F-4D97-AF65-F5344CB8AC3E}">
        <p14:creationId xmlns:p14="http://schemas.microsoft.com/office/powerpoint/2010/main" val="393013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/>
      <p:bldP spid="15" grpId="0"/>
    </p:bldLst>
  </p:timing>
  <p:extLst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pos="3833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beeld met diap tekst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 userDrawn="1"/>
        </p:nvSpPr>
        <p:spPr>
          <a:xfrm>
            <a:off x="2273555" y="1051200"/>
            <a:ext cx="3734231" cy="37342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rtlCol="0" anchor="ctr"/>
          <a:lstStyle/>
          <a:p>
            <a:pPr algn="ctr"/>
            <a:endParaRPr lang="nl-NL"/>
          </a:p>
        </p:txBody>
      </p:sp>
      <p:sp>
        <p:nvSpPr>
          <p:cNvPr id="18" name="Rechthoek 17"/>
          <p:cNvSpPr/>
          <p:nvPr userDrawn="1"/>
        </p:nvSpPr>
        <p:spPr>
          <a:xfrm>
            <a:off x="6169364" y="1052736"/>
            <a:ext cx="3734231" cy="37342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ijdelijke aanduiding voor tekst 4"/>
          <p:cNvSpPr>
            <a:spLocks noGrp="1"/>
          </p:cNvSpPr>
          <p:nvPr>
            <p:ph type="body" sz="quarter" idx="16" hasCustomPrompt="1"/>
          </p:nvPr>
        </p:nvSpPr>
        <p:spPr>
          <a:xfrm>
            <a:off x="2273555" y="5013217"/>
            <a:ext cx="3662816" cy="30321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bewerken</a:t>
            </a:r>
          </a:p>
        </p:txBody>
      </p:sp>
      <p:sp>
        <p:nvSpPr>
          <p:cNvPr id="20" name="Tijdelijke aanduiding voor tekst 4"/>
          <p:cNvSpPr>
            <a:spLocks noGrp="1"/>
          </p:cNvSpPr>
          <p:nvPr>
            <p:ph type="body" sz="quarter" idx="17" hasCustomPrompt="1"/>
          </p:nvPr>
        </p:nvSpPr>
        <p:spPr>
          <a:xfrm>
            <a:off x="6169363" y="5013217"/>
            <a:ext cx="3734231" cy="30321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bewerken</a:t>
            </a:r>
          </a:p>
        </p:txBody>
      </p:sp>
      <p:sp>
        <p:nvSpPr>
          <p:cNvPr id="21" name="Tijdelijke aanduiding voor afbeelding 5"/>
          <p:cNvSpPr>
            <a:spLocks noGrp="1"/>
          </p:cNvSpPr>
          <p:nvPr>
            <p:ph type="pic" sz="quarter" idx="19" hasCustomPrompt="1"/>
          </p:nvPr>
        </p:nvSpPr>
        <p:spPr>
          <a:xfrm>
            <a:off x="2412479" y="1184283"/>
            <a:ext cx="3471138" cy="3471138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457200" rtl="0" eaLnBrk="1" fontAlgn="auto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 sz="2800" baseline="0"/>
            </a:lvl1pPr>
          </a:lstStyle>
          <a:p>
            <a:r>
              <a:rPr lang="nl-NL" dirty="0"/>
              <a:t>Afbeelding</a:t>
            </a:r>
          </a:p>
        </p:txBody>
      </p:sp>
      <p:sp>
        <p:nvSpPr>
          <p:cNvPr id="22" name="Tijdelijke aanduiding voor afbeelding 5"/>
          <p:cNvSpPr>
            <a:spLocks noGrp="1"/>
          </p:cNvSpPr>
          <p:nvPr>
            <p:ph type="pic" sz="quarter" idx="20" hasCustomPrompt="1"/>
          </p:nvPr>
        </p:nvSpPr>
        <p:spPr>
          <a:xfrm>
            <a:off x="6300911" y="1184283"/>
            <a:ext cx="3471138" cy="3471138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457200" rtl="0" eaLnBrk="1" fontAlgn="auto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/>
              <a:buNone/>
              <a:tabLst/>
              <a:defRPr sz="2800" baseline="0"/>
            </a:lvl1pPr>
          </a:lstStyle>
          <a:p>
            <a:r>
              <a:rPr lang="nl-NL" dirty="0"/>
              <a:t>Afbeelding</a:t>
            </a:r>
          </a:p>
        </p:txBody>
      </p:sp>
      <p:sp>
        <p:nvSpPr>
          <p:cNvPr id="23" name="Tijdelijke aanduiding voor tekst 4"/>
          <p:cNvSpPr>
            <a:spLocks noGrp="1"/>
          </p:cNvSpPr>
          <p:nvPr>
            <p:ph type="body" sz="quarter" idx="14" hasCustomPrompt="1"/>
          </p:nvPr>
        </p:nvSpPr>
        <p:spPr>
          <a:xfrm>
            <a:off x="321962" y="332656"/>
            <a:ext cx="11522997" cy="30321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nl-NL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bewerken</a:t>
            </a:r>
          </a:p>
        </p:txBody>
      </p:sp>
    </p:spTree>
    <p:extLst>
      <p:ext uri="{BB962C8B-B14F-4D97-AF65-F5344CB8AC3E}">
        <p14:creationId xmlns:p14="http://schemas.microsoft.com/office/powerpoint/2010/main" val="68297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build="p">
        <p:tmplLst>
          <p:tmpl lvl="1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beeld met diap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grpSp>
        <p:nvGrpSpPr>
          <p:cNvPr id="16" name="Groep 67"/>
          <p:cNvGrpSpPr/>
          <p:nvPr userDrawn="1"/>
        </p:nvGrpSpPr>
        <p:grpSpPr>
          <a:xfrm>
            <a:off x="-107801" y="2375168"/>
            <a:ext cx="12313368" cy="2576815"/>
            <a:chOff x="-19455" y="3674864"/>
            <a:chExt cx="12205490" cy="2554239"/>
          </a:xfrm>
        </p:grpSpPr>
        <p:sp>
          <p:nvSpPr>
            <p:cNvPr id="18" name="Vrije vorm 17"/>
            <p:cNvSpPr/>
            <p:nvPr userDrawn="1"/>
          </p:nvSpPr>
          <p:spPr>
            <a:xfrm flipV="1">
              <a:off x="-19455" y="5528711"/>
              <a:ext cx="6796493" cy="551562"/>
            </a:xfrm>
            <a:custGeom>
              <a:avLst/>
              <a:gdLst>
                <a:gd name="connsiteX0" fmla="*/ 0 w 7474689"/>
                <a:gd name="connsiteY0" fmla="*/ 510362 h 510362"/>
                <a:gd name="connsiteX1" fmla="*/ 0 w 7474689"/>
                <a:gd name="connsiteY1" fmla="*/ 0 h 510362"/>
                <a:gd name="connsiteX2" fmla="*/ 7474689 w 7474689"/>
                <a:gd name="connsiteY2" fmla="*/ 340242 h 510362"/>
                <a:gd name="connsiteX3" fmla="*/ 0 w 7474689"/>
                <a:gd name="connsiteY3" fmla="*/ 510362 h 510362"/>
                <a:gd name="connsiteX0" fmla="*/ 0 w 7474689"/>
                <a:gd name="connsiteY0" fmla="*/ 614856 h 614856"/>
                <a:gd name="connsiteX1" fmla="*/ 0 w 7474689"/>
                <a:gd name="connsiteY1" fmla="*/ 104494 h 614856"/>
                <a:gd name="connsiteX2" fmla="*/ 7474689 w 7474689"/>
                <a:gd name="connsiteY2" fmla="*/ 444736 h 614856"/>
                <a:gd name="connsiteX3" fmla="*/ 0 w 7474689"/>
                <a:gd name="connsiteY3" fmla="*/ 614856 h 614856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  <a:gd name="connsiteX0" fmla="*/ 16888 w 7474689"/>
                <a:gd name="connsiteY0" fmla="*/ 970454 h 970454"/>
                <a:gd name="connsiteX1" fmla="*/ 0 w 7474689"/>
                <a:gd name="connsiteY1" fmla="*/ 119850 h 970454"/>
                <a:gd name="connsiteX2" fmla="*/ 7474689 w 7474689"/>
                <a:gd name="connsiteY2" fmla="*/ 460092 h 970454"/>
                <a:gd name="connsiteX3" fmla="*/ 16888 w 7474689"/>
                <a:gd name="connsiteY3" fmla="*/ 970454 h 970454"/>
                <a:gd name="connsiteX0" fmla="*/ 16888 w 7508467"/>
                <a:gd name="connsiteY0" fmla="*/ 990541 h 990541"/>
                <a:gd name="connsiteX1" fmla="*/ 0 w 7508467"/>
                <a:gd name="connsiteY1" fmla="*/ 139937 h 990541"/>
                <a:gd name="connsiteX2" fmla="*/ 7508467 w 7508467"/>
                <a:gd name="connsiteY2" fmla="*/ 373853 h 990541"/>
                <a:gd name="connsiteX3" fmla="*/ 16888 w 7508467"/>
                <a:gd name="connsiteY3" fmla="*/ 990541 h 990541"/>
                <a:gd name="connsiteX0" fmla="*/ 16888 w 7508467"/>
                <a:gd name="connsiteY0" fmla="*/ 990541 h 990541"/>
                <a:gd name="connsiteX1" fmla="*/ 0 w 7508467"/>
                <a:gd name="connsiteY1" fmla="*/ 139937 h 990541"/>
                <a:gd name="connsiteX2" fmla="*/ 7508467 w 7508467"/>
                <a:gd name="connsiteY2" fmla="*/ 373853 h 990541"/>
                <a:gd name="connsiteX3" fmla="*/ 16888 w 7508467"/>
                <a:gd name="connsiteY3" fmla="*/ 990541 h 990541"/>
                <a:gd name="connsiteX0" fmla="*/ 16888 w 7508467"/>
                <a:gd name="connsiteY0" fmla="*/ 990541 h 996625"/>
                <a:gd name="connsiteX1" fmla="*/ 0 w 7508467"/>
                <a:gd name="connsiteY1" fmla="*/ 139937 h 996625"/>
                <a:gd name="connsiteX2" fmla="*/ 7508467 w 7508467"/>
                <a:gd name="connsiteY2" fmla="*/ 373853 h 996625"/>
                <a:gd name="connsiteX3" fmla="*/ 16888 w 7508467"/>
                <a:gd name="connsiteY3" fmla="*/ 990541 h 996625"/>
                <a:gd name="connsiteX0" fmla="*/ 16888 w 7508467"/>
                <a:gd name="connsiteY0" fmla="*/ 949068 h 955152"/>
                <a:gd name="connsiteX1" fmla="*/ 0 w 7508467"/>
                <a:gd name="connsiteY1" fmla="*/ 98464 h 955152"/>
                <a:gd name="connsiteX2" fmla="*/ 7508467 w 7508467"/>
                <a:gd name="connsiteY2" fmla="*/ 332380 h 955152"/>
                <a:gd name="connsiteX3" fmla="*/ 16888 w 7508467"/>
                <a:gd name="connsiteY3" fmla="*/ 949068 h 955152"/>
                <a:gd name="connsiteX0" fmla="*/ 16888 w 7508467"/>
                <a:gd name="connsiteY0" fmla="*/ 969127 h 975211"/>
                <a:gd name="connsiteX1" fmla="*/ 0 w 7508467"/>
                <a:gd name="connsiteY1" fmla="*/ 118523 h 975211"/>
                <a:gd name="connsiteX2" fmla="*/ 7508467 w 7508467"/>
                <a:gd name="connsiteY2" fmla="*/ 352439 h 975211"/>
                <a:gd name="connsiteX3" fmla="*/ 16888 w 7508467"/>
                <a:gd name="connsiteY3" fmla="*/ 969127 h 975211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9965 h 866049"/>
                <a:gd name="connsiteX1" fmla="*/ 0 w 7508467"/>
                <a:gd name="connsiteY1" fmla="*/ 9361 h 866049"/>
                <a:gd name="connsiteX2" fmla="*/ 7508467 w 7508467"/>
                <a:gd name="connsiteY2" fmla="*/ 243277 h 866049"/>
                <a:gd name="connsiteX3" fmla="*/ 16888 w 7508467"/>
                <a:gd name="connsiteY3" fmla="*/ 859965 h 866049"/>
                <a:gd name="connsiteX0" fmla="*/ 16888 w 7508467"/>
                <a:gd name="connsiteY0" fmla="*/ 859965 h 859965"/>
                <a:gd name="connsiteX1" fmla="*/ 0 w 7508467"/>
                <a:gd name="connsiteY1" fmla="*/ 9361 h 859965"/>
                <a:gd name="connsiteX2" fmla="*/ 7508467 w 7508467"/>
                <a:gd name="connsiteY2" fmla="*/ 243277 h 859965"/>
                <a:gd name="connsiteX3" fmla="*/ 16888 w 7508467"/>
                <a:gd name="connsiteY3" fmla="*/ 859965 h 859965"/>
                <a:gd name="connsiteX0" fmla="*/ 16888 w 7508467"/>
                <a:gd name="connsiteY0" fmla="*/ 859965 h 859965"/>
                <a:gd name="connsiteX1" fmla="*/ 0 w 7508467"/>
                <a:gd name="connsiteY1" fmla="*/ 9361 h 859965"/>
                <a:gd name="connsiteX2" fmla="*/ 7508467 w 7508467"/>
                <a:gd name="connsiteY2" fmla="*/ 243277 h 859965"/>
                <a:gd name="connsiteX3" fmla="*/ 16888 w 7508467"/>
                <a:gd name="connsiteY3" fmla="*/ 859965 h 859965"/>
                <a:gd name="connsiteX0" fmla="*/ 0 w 7525357"/>
                <a:gd name="connsiteY0" fmla="*/ 849333 h 849333"/>
                <a:gd name="connsiteX1" fmla="*/ 16890 w 7525357"/>
                <a:gd name="connsiteY1" fmla="*/ 9361 h 849333"/>
                <a:gd name="connsiteX2" fmla="*/ 7525357 w 7525357"/>
                <a:gd name="connsiteY2" fmla="*/ 243277 h 849333"/>
                <a:gd name="connsiteX3" fmla="*/ 0 w 7525357"/>
                <a:gd name="connsiteY3" fmla="*/ 849333 h 849333"/>
                <a:gd name="connsiteX0" fmla="*/ 0 w 7525357"/>
                <a:gd name="connsiteY0" fmla="*/ 848607 h 848607"/>
                <a:gd name="connsiteX1" fmla="*/ 16890 w 7525357"/>
                <a:gd name="connsiteY1" fmla="*/ 8635 h 848607"/>
                <a:gd name="connsiteX2" fmla="*/ 7525357 w 7525357"/>
                <a:gd name="connsiteY2" fmla="*/ 249695 h 848607"/>
                <a:gd name="connsiteX3" fmla="*/ 0 w 7525357"/>
                <a:gd name="connsiteY3" fmla="*/ 848607 h 848607"/>
                <a:gd name="connsiteX0" fmla="*/ 0 w 7536756"/>
                <a:gd name="connsiteY0" fmla="*/ 848384 h 848384"/>
                <a:gd name="connsiteX1" fmla="*/ 16890 w 7536756"/>
                <a:gd name="connsiteY1" fmla="*/ 8412 h 848384"/>
                <a:gd name="connsiteX2" fmla="*/ 7536756 w 7536756"/>
                <a:gd name="connsiteY2" fmla="*/ 251853 h 848384"/>
                <a:gd name="connsiteX3" fmla="*/ 0 w 7536756"/>
                <a:gd name="connsiteY3" fmla="*/ 848384 h 848384"/>
                <a:gd name="connsiteX0" fmla="*/ 0 w 7540555"/>
                <a:gd name="connsiteY0" fmla="*/ 848606 h 848606"/>
                <a:gd name="connsiteX1" fmla="*/ 16890 w 7540555"/>
                <a:gd name="connsiteY1" fmla="*/ 8634 h 848606"/>
                <a:gd name="connsiteX2" fmla="*/ 7540555 w 7540555"/>
                <a:gd name="connsiteY2" fmla="*/ 249694 h 848606"/>
                <a:gd name="connsiteX3" fmla="*/ 0 w 7540555"/>
                <a:gd name="connsiteY3" fmla="*/ 848606 h 848606"/>
                <a:gd name="connsiteX0" fmla="*/ 0 w 7540555"/>
                <a:gd name="connsiteY0" fmla="*/ 864142 h 864142"/>
                <a:gd name="connsiteX1" fmla="*/ 16890 w 7540555"/>
                <a:gd name="connsiteY1" fmla="*/ 24170 h 864142"/>
                <a:gd name="connsiteX2" fmla="*/ 7540555 w 7540555"/>
                <a:gd name="connsiteY2" fmla="*/ 265230 h 864142"/>
                <a:gd name="connsiteX3" fmla="*/ 0 w 7540555"/>
                <a:gd name="connsiteY3" fmla="*/ 864142 h 864142"/>
                <a:gd name="connsiteX0" fmla="*/ 0 w 7526996"/>
                <a:gd name="connsiteY0" fmla="*/ 478034 h 564477"/>
                <a:gd name="connsiteX1" fmla="*/ 3331 w 7526996"/>
                <a:gd name="connsiteY1" fmla="*/ 24170 h 564477"/>
                <a:gd name="connsiteX2" fmla="*/ 7526996 w 7526996"/>
                <a:gd name="connsiteY2" fmla="*/ 265230 h 564477"/>
                <a:gd name="connsiteX3" fmla="*/ 0 w 7526996"/>
                <a:gd name="connsiteY3" fmla="*/ 478034 h 564477"/>
                <a:gd name="connsiteX0" fmla="*/ 10299 w 7523736"/>
                <a:gd name="connsiteY0" fmla="*/ 330944 h 511114"/>
                <a:gd name="connsiteX1" fmla="*/ 71 w 7523736"/>
                <a:gd name="connsiteY1" fmla="*/ 24170 h 511114"/>
                <a:gd name="connsiteX2" fmla="*/ 7523736 w 7523736"/>
                <a:gd name="connsiteY2" fmla="*/ 265230 h 511114"/>
                <a:gd name="connsiteX3" fmla="*/ 10299 w 7523736"/>
                <a:gd name="connsiteY3" fmla="*/ 330944 h 511114"/>
                <a:gd name="connsiteX0" fmla="*/ 10299 w 7577970"/>
                <a:gd name="connsiteY0" fmla="*/ 310582 h 1143118"/>
                <a:gd name="connsiteX1" fmla="*/ 71 w 7577970"/>
                <a:gd name="connsiteY1" fmla="*/ 3808 h 1143118"/>
                <a:gd name="connsiteX2" fmla="*/ 7577970 w 7577970"/>
                <a:gd name="connsiteY2" fmla="*/ 1017083 h 1143118"/>
                <a:gd name="connsiteX3" fmla="*/ 10299 w 7577970"/>
                <a:gd name="connsiteY3" fmla="*/ 310582 h 1143118"/>
                <a:gd name="connsiteX0" fmla="*/ 10299 w 7577970"/>
                <a:gd name="connsiteY0" fmla="*/ 310582 h 1150340"/>
                <a:gd name="connsiteX1" fmla="*/ 71 w 7577970"/>
                <a:gd name="connsiteY1" fmla="*/ 3808 h 1150340"/>
                <a:gd name="connsiteX2" fmla="*/ 7577970 w 7577970"/>
                <a:gd name="connsiteY2" fmla="*/ 1017083 h 1150340"/>
                <a:gd name="connsiteX3" fmla="*/ 10299 w 7577970"/>
                <a:gd name="connsiteY3" fmla="*/ 310582 h 1150340"/>
                <a:gd name="connsiteX0" fmla="*/ 10299 w 7577970"/>
                <a:gd name="connsiteY0" fmla="*/ 310297 h 1150055"/>
                <a:gd name="connsiteX1" fmla="*/ 71 w 7577970"/>
                <a:gd name="connsiteY1" fmla="*/ 3523 h 1150055"/>
                <a:gd name="connsiteX2" fmla="*/ 7577970 w 7577970"/>
                <a:gd name="connsiteY2" fmla="*/ 1016798 h 1150055"/>
                <a:gd name="connsiteX3" fmla="*/ 10299 w 7577970"/>
                <a:gd name="connsiteY3" fmla="*/ 310297 h 1150055"/>
                <a:gd name="connsiteX0" fmla="*/ 10299 w 7577970"/>
                <a:gd name="connsiteY0" fmla="*/ 306901 h 1146659"/>
                <a:gd name="connsiteX1" fmla="*/ 71 w 7577970"/>
                <a:gd name="connsiteY1" fmla="*/ 127 h 1146659"/>
                <a:gd name="connsiteX2" fmla="*/ 7577970 w 7577970"/>
                <a:gd name="connsiteY2" fmla="*/ 1013402 h 1146659"/>
                <a:gd name="connsiteX3" fmla="*/ 10299 w 7577970"/>
                <a:gd name="connsiteY3" fmla="*/ 306901 h 1146659"/>
                <a:gd name="connsiteX0" fmla="*/ 0 w 7580947"/>
                <a:gd name="connsiteY0" fmla="*/ 266394 h 1143155"/>
                <a:gd name="connsiteX1" fmla="*/ 3048 w 7580947"/>
                <a:gd name="connsiteY1" fmla="*/ 127 h 1143155"/>
                <a:gd name="connsiteX2" fmla="*/ 7580947 w 7580947"/>
                <a:gd name="connsiteY2" fmla="*/ 1013402 h 1143155"/>
                <a:gd name="connsiteX3" fmla="*/ 0 w 7580947"/>
                <a:gd name="connsiteY3" fmla="*/ 266394 h 1143155"/>
                <a:gd name="connsiteX0" fmla="*/ 3730 w 7584677"/>
                <a:gd name="connsiteY0" fmla="*/ 122394 h 999155"/>
                <a:gd name="connsiteX1" fmla="*/ 141 w 7584677"/>
                <a:gd name="connsiteY1" fmla="*/ 151 h 999155"/>
                <a:gd name="connsiteX2" fmla="*/ 7584677 w 7584677"/>
                <a:gd name="connsiteY2" fmla="*/ 869402 h 999155"/>
                <a:gd name="connsiteX3" fmla="*/ 3730 w 7584677"/>
                <a:gd name="connsiteY3" fmla="*/ 122394 h 999155"/>
                <a:gd name="connsiteX0" fmla="*/ 3730 w 7584677"/>
                <a:gd name="connsiteY0" fmla="*/ 144894 h 1021655"/>
                <a:gd name="connsiteX1" fmla="*/ 141 w 7584677"/>
                <a:gd name="connsiteY1" fmla="*/ 146 h 1021655"/>
                <a:gd name="connsiteX2" fmla="*/ 7584677 w 7584677"/>
                <a:gd name="connsiteY2" fmla="*/ 891902 h 1021655"/>
                <a:gd name="connsiteX3" fmla="*/ 3730 w 7584677"/>
                <a:gd name="connsiteY3" fmla="*/ 144894 h 1021655"/>
                <a:gd name="connsiteX0" fmla="*/ 3730 w 7584677"/>
                <a:gd name="connsiteY0" fmla="*/ 144894 h 1020254"/>
                <a:gd name="connsiteX1" fmla="*/ 141 w 7584677"/>
                <a:gd name="connsiteY1" fmla="*/ 146 h 1020254"/>
                <a:gd name="connsiteX2" fmla="*/ 7584677 w 7584677"/>
                <a:gd name="connsiteY2" fmla="*/ 891902 h 1020254"/>
                <a:gd name="connsiteX3" fmla="*/ 3730 w 7584677"/>
                <a:gd name="connsiteY3" fmla="*/ 144894 h 1020254"/>
                <a:gd name="connsiteX0" fmla="*/ 3730 w 7584677"/>
                <a:gd name="connsiteY0" fmla="*/ 225423 h 1100783"/>
                <a:gd name="connsiteX1" fmla="*/ 141 w 7584677"/>
                <a:gd name="connsiteY1" fmla="*/ 80675 h 1100783"/>
                <a:gd name="connsiteX2" fmla="*/ 7584677 w 7584677"/>
                <a:gd name="connsiteY2" fmla="*/ 972431 h 1100783"/>
                <a:gd name="connsiteX3" fmla="*/ 3730 w 7584677"/>
                <a:gd name="connsiteY3" fmla="*/ 225423 h 1100783"/>
                <a:gd name="connsiteX0" fmla="*/ 3730 w 7584677"/>
                <a:gd name="connsiteY0" fmla="*/ 226924 h 1102284"/>
                <a:gd name="connsiteX1" fmla="*/ 141 w 7584677"/>
                <a:gd name="connsiteY1" fmla="*/ 82176 h 1102284"/>
                <a:gd name="connsiteX2" fmla="*/ 7584677 w 7584677"/>
                <a:gd name="connsiteY2" fmla="*/ 973932 h 1102284"/>
                <a:gd name="connsiteX3" fmla="*/ 3730 w 7584677"/>
                <a:gd name="connsiteY3" fmla="*/ 226924 h 1102284"/>
                <a:gd name="connsiteX0" fmla="*/ 3730 w 7591316"/>
                <a:gd name="connsiteY0" fmla="*/ 226389 h 1110011"/>
                <a:gd name="connsiteX1" fmla="*/ 141 w 7591316"/>
                <a:gd name="connsiteY1" fmla="*/ 81641 h 1110011"/>
                <a:gd name="connsiteX2" fmla="*/ 7591316 w 7591316"/>
                <a:gd name="connsiteY2" fmla="*/ 982398 h 1110011"/>
                <a:gd name="connsiteX3" fmla="*/ 3730 w 7591316"/>
                <a:gd name="connsiteY3" fmla="*/ 226389 h 1110011"/>
                <a:gd name="connsiteX0" fmla="*/ 3730 w 7580354"/>
                <a:gd name="connsiteY0" fmla="*/ 254266 h 821497"/>
                <a:gd name="connsiteX1" fmla="*/ 141 w 7580354"/>
                <a:gd name="connsiteY1" fmla="*/ 109518 h 821497"/>
                <a:gd name="connsiteX2" fmla="*/ 7580354 w 7580354"/>
                <a:gd name="connsiteY2" fmla="*/ 656733 h 821497"/>
                <a:gd name="connsiteX3" fmla="*/ 3730 w 7580354"/>
                <a:gd name="connsiteY3" fmla="*/ 254266 h 821497"/>
                <a:gd name="connsiteX0" fmla="*/ 0 w 7620472"/>
                <a:gd name="connsiteY0" fmla="*/ 286406 h 825956"/>
                <a:gd name="connsiteX1" fmla="*/ 40259 w 7620472"/>
                <a:gd name="connsiteY1" fmla="*/ 109518 h 825956"/>
                <a:gd name="connsiteX2" fmla="*/ 7620472 w 7620472"/>
                <a:gd name="connsiteY2" fmla="*/ 656733 h 825956"/>
                <a:gd name="connsiteX3" fmla="*/ 0 w 7620472"/>
                <a:gd name="connsiteY3" fmla="*/ 286406 h 825956"/>
                <a:gd name="connsiteX0" fmla="*/ 0 w 7620472"/>
                <a:gd name="connsiteY0" fmla="*/ 286406 h 936494"/>
                <a:gd name="connsiteX1" fmla="*/ 40259 w 7620472"/>
                <a:gd name="connsiteY1" fmla="*/ 109518 h 936494"/>
                <a:gd name="connsiteX2" fmla="*/ 7620472 w 7620472"/>
                <a:gd name="connsiteY2" fmla="*/ 656733 h 936494"/>
                <a:gd name="connsiteX3" fmla="*/ 0 w 7620472"/>
                <a:gd name="connsiteY3" fmla="*/ 286406 h 936494"/>
                <a:gd name="connsiteX0" fmla="*/ 0 w 7620472"/>
                <a:gd name="connsiteY0" fmla="*/ 286406 h 943561"/>
                <a:gd name="connsiteX1" fmla="*/ 40259 w 7620472"/>
                <a:gd name="connsiteY1" fmla="*/ 109518 h 943561"/>
                <a:gd name="connsiteX2" fmla="*/ 7620472 w 7620472"/>
                <a:gd name="connsiteY2" fmla="*/ 656733 h 943561"/>
                <a:gd name="connsiteX3" fmla="*/ 0 w 7620472"/>
                <a:gd name="connsiteY3" fmla="*/ 286406 h 943561"/>
                <a:gd name="connsiteX0" fmla="*/ 0 w 7620472"/>
                <a:gd name="connsiteY0" fmla="*/ 176889 h 834045"/>
                <a:gd name="connsiteX1" fmla="*/ 40259 w 7620472"/>
                <a:gd name="connsiteY1" fmla="*/ 1 h 834045"/>
                <a:gd name="connsiteX2" fmla="*/ 7620472 w 7620472"/>
                <a:gd name="connsiteY2" fmla="*/ 547216 h 834045"/>
                <a:gd name="connsiteX3" fmla="*/ 0 w 7620472"/>
                <a:gd name="connsiteY3" fmla="*/ 176889 h 834045"/>
                <a:gd name="connsiteX0" fmla="*/ 0 w 7620472"/>
                <a:gd name="connsiteY0" fmla="*/ 244566 h 901722"/>
                <a:gd name="connsiteX1" fmla="*/ 40259 w 7620472"/>
                <a:gd name="connsiteY1" fmla="*/ 67678 h 901722"/>
                <a:gd name="connsiteX2" fmla="*/ 7620472 w 7620472"/>
                <a:gd name="connsiteY2" fmla="*/ 614893 h 901722"/>
                <a:gd name="connsiteX3" fmla="*/ 0 w 7620472"/>
                <a:gd name="connsiteY3" fmla="*/ 244566 h 901722"/>
                <a:gd name="connsiteX0" fmla="*/ 3732 w 7580355"/>
                <a:gd name="connsiteY0" fmla="*/ 260639 h 906838"/>
                <a:gd name="connsiteX1" fmla="*/ 142 w 7580355"/>
                <a:gd name="connsiteY1" fmla="*/ 67680 h 906838"/>
                <a:gd name="connsiteX2" fmla="*/ 7580355 w 7580355"/>
                <a:gd name="connsiteY2" fmla="*/ 614895 h 906838"/>
                <a:gd name="connsiteX3" fmla="*/ 3732 w 7580355"/>
                <a:gd name="connsiteY3" fmla="*/ 260639 h 906838"/>
                <a:gd name="connsiteX0" fmla="*/ 3732 w 7580355"/>
                <a:gd name="connsiteY0" fmla="*/ 260639 h 814464"/>
                <a:gd name="connsiteX1" fmla="*/ 142 w 7580355"/>
                <a:gd name="connsiteY1" fmla="*/ 67680 h 814464"/>
                <a:gd name="connsiteX2" fmla="*/ 7580355 w 7580355"/>
                <a:gd name="connsiteY2" fmla="*/ 614895 h 814464"/>
                <a:gd name="connsiteX3" fmla="*/ 3732 w 7580355"/>
                <a:gd name="connsiteY3" fmla="*/ 260639 h 814464"/>
                <a:gd name="connsiteX0" fmla="*/ 3732 w 7580355"/>
                <a:gd name="connsiteY0" fmla="*/ 260639 h 911177"/>
                <a:gd name="connsiteX1" fmla="*/ 142 w 7580355"/>
                <a:gd name="connsiteY1" fmla="*/ 67680 h 911177"/>
                <a:gd name="connsiteX2" fmla="*/ 7580355 w 7580355"/>
                <a:gd name="connsiteY2" fmla="*/ 614895 h 911177"/>
                <a:gd name="connsiteX3" fmla="*/ 3732 w 7580355"/>
                <a:gd name="connsiteY3" fmla="*/ 260639 h 9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0355" h="911177">
                  <a:moveTo>
                    <a:pt x="3732" y="260639"/>
                  </a:moveTo>
                  <a:cubicBezTo>
                    <a:pt x="4842" y="109351"/>
                    <a:pt x="-968" y="218968"/>
                    <a:pt x="142" y="67680"/>
                  </a:cubicBezTo>
                  <a:cubicBezTo>
                    <a:pt x="1805343" y="-205500"/>
                    <a:pt x="5736286" y="423974"/>
                    <a:pt x="7580355" y="614895"/>
                  </a:cubicBezTo>
                  <a:cubicBezTo>
                    <a:pt x="4531560" y="1144872"/>
                    <a:pt x="1951265" y="925613"/>
                    <a:pt x="3732" y="260639"/>
                  </a:cubicBezTo>
                  <a:close/>
                </a:path>
              </a:pathLst>
            </a:custGeom>
            <a:gradFill rotWithShape="1">
              <a:gsLst>
                <a:gs pos="100000">
                  <a:srgbClr val="2A6D97"/>
                </a:gs>
                <a:gs pos="0">
                  <a:srgbClr val="0F295A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" name="Vrije vorm 18"/>
            <p:cNvSpPr/>
            <p:nvPr userDrawn="1"/>
          </p:nvSpPr>
          <p:spPr>
            <a:xfrm flipH="1" flipV="1">
              <a:off x="6777037" y="5628825"/>
              <a:ext cx="5401992" cy="600278"/>
            </a:xfrm>
            <a:custGeom>
              <a:avLst/>
              <a:gdLst>
                <a:gd name="connsiteX0" fmla="*/ 0 w 7474689"/>
                <a:gd name="connsiteY0" fmla="*/ 510362 h 510362"/>
                <a:gd name="connsiteX1" fmla="*/ 0 w 7474689"/>
                <a:gd name="connsiteY1" fmla="*/ 0 h 510362"/>
                <a:gd name="connsiteX2" fmla="*/ 7474689 w 7474689"/>
                <a:gd name="connsiteY2" fmla="*/ 340242 h 510362"/>
                <a:gd name="connsiteX3" fmla="*/ 0 w 7474689"/>
                <a:gd name="connsiteY3" fmla="*/ 510362 h 510362"/>
                <a:gd name="connsiteX0" fmla="*/ 0 w 7474689"/>
                <a:gd name="connsiteY0" fmla="*/ 614856 h 614856"/>
                <a:gd name="connsiteX1" fmla="*/ 0 w 7474689"/>
                <a:gd name="connsiteY1" fmla="*/ 104494 h 614856"/>
                <a:gd name="connsiteX2" fmla="*/ 7474689 w 7474689"/>
                <a:gd name="connsiteY2" fmla="*/ 444736 h 614856"/>
                <a:gd name="connsiteX3" fmla="*/ 0 w 7474689"/>
                <a:gd name="connsiteY3" fmla="*/ 614856 h 614856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  <a:gd name="connsiteX0" fmla="*/ 16888 w 7474689"/>
                <a:gd name="connsiteY0" fmla="*/ 970454 h 970454"/>
                <a:gd name="connsiteX1" fmla="*/ 0 w 7474689"/>
                <a:gd name="connsiteY1" fmla="*/ 119850 h 970454"/>
                <a:gd name="connsiteX2" fmla="*/ 7474689 w 7474689"/>
                <a:gd name="connsiteY2" fmla="*/ 460092 h 970454"/>
                <a:gd name="connsiteX3" fmla="*/ 16888 w 7474689"/>
                <a:gd name="connsiteY3" fmla="*/ 970454 h 970454"/>
                <a:gd name="connsiteX0" fmla="*/ 16888 w 7508467"/>
                <a:gd name="connsiteY0" fmla="*/ 990541 h 990541"/>
                <a:gd name="connsiteX1" fmla="*/ 0 w 7508467"/>
                <a:gd name="connsiteY1" fmla="*/ 139937 h 990541"/>
                <a:gd name="connsiteX2" fmla="*/ 7508467 w 7508467"/>
                <a:gd name="connsiteY2" fmla="*/ 373853 h 990541"/>
                <a:gd name="connsiteX3" fmla="*/ 16888 w 7508467"/>
                <a:gd name="connsiteY3" fmla="*/ 990541 h 990541"/>
                <a:gd name="connsiteX0" fmla="*/ 16888 w 7508467"/>
                <a:gd name="connsiteY0" fmla="*/ 990541 h 990541"/>
                <a:gd name="connsiteX1" fmla="*/ 0 w 7508467"/>
                <a:gd name="connsiteY1" fmla="*/ 139937 h 990541"/>
                <a:gd name="connsiteX2" fmla="*/ 7508467 w 7508467"/>
                <a:gd name="connsiteY2" fmla="*/ 373853 h 990541"/>
                <a:gd name="connsiteX3" fmla="*/ 16888 w 7508467"/>
                <a:gd name="connsiteY3" fmla="*/ 990541 h 990541"/>
                <a:gd name="connsiteX0" fmla="*/ 16888 w 7508467"/>
                <a:gd name="connsiteY0" fmla="*/ 990541 h 996625"/>
                <a:gd name="connsiteX1" fmla="*/ 0 w 7508467"/>
                <a:gd name="connsiteY1" fmla="*/ 139937 h 996625"/>
                <a:gd name="connsiteX2" fmla="*/ 7508467 w 7508467"/>
                <a:gd name="connsiteY2" fmla="*/ 373853 h 996625"/>
                <a:gd name="connsiteX3" fmla="*/ 16888 w 7508467"/>
                <a:gd name="connsiteY3" fmla="*/ 990541 h 996625"/>
                <a:gd name="connsiteX0" fmla="*/ 16888 w 7508467"/>
                <a:gd name="connsiteY0" fmla="*/ 949068 h 955152"/>
                <a:gd name="connsiteX1" fmla="*/ 0 w 7508467"/>
                <a:gd name="connsiteY1" fmla="*/ 98464 h 955152"/>
                <a:gd name="connsiteX2" fmla="*/ 7508467 w 7508467"/>
                <a:gd name="connsiteY2" fmla="*/ 332380 h 955152"/>
                <a:gd name="connsiteX3" fmla="*/ 16888 w 7508467"/>
                <a:gd name="connsiteY3" fmla="*/ 949068 h 955152"/>
                <a:gd name="connsiteX0" fmla="*/ 16888 w 7508467"/>
                <a:gd name="connsiteY0" fmla="*/ 969127 h 975211"/>
                <a:gd name="connsiteX1" fmla="*/ 0 w 7508467"/>
                <a:gd name="connsiteY1" fmla="*/ 118523 h 975211"/>
                <a:gd name="connsiteX2" fmla="*/ 7508467 w 7508467"/>
                <a:gd name="connsiteY2" fmla="*/ 352439 h 975211"/>
                <a:gd name="connsiteX3" fmla="*/ 16888 w 7508467"/>
                <a:gd name="connsiteY3" fmla="*/ 969127 h 975211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9965 h 866049"/>
                <a:gd name="connsiteX1" fmla="*/ 0 w 7508467"/>
                <a:gd name="connsiteY1" fmla="*/ 9361 h 866049"/>
                <a:gd name="connsiteX2" fmla="*/ 7508467 w 7508467"/>
                <a:gd name="connsiteY2" fmla="*/ 243277 h 866049"/>
                <a:gd name="connsiteX3" fmla="*/ 16888 w 7508467"/>
                <a:gd name="connsiteY3" fmla="*/ 859965 h 866049"/>
                <a:gd name="connsiteX0" fmla="*/ 16888 w 7508467"/>
                <a:gd name="connsiteY0" fmla="*/ 859965 h 859965"/>
                <a:gd name="connsiteX1" fmla="*/ 0 w 7508467"/>
                <a:gd name="connsiteY1" fmla="*/ 9361 h 859965"/>
                <a:gd name="connsiteX2" fmla="*/ 7508467 w 7508467"/>
                <a:gd name="connsiteY2" fmla="*/ 243277 h 859965"/>
                <a:gd name="connsiteX3" fmla="*/ 16888 w 7508467"/>
                <a:gd name="connsiteY3" fmla="*/ 859965 h 859965"/>
                <a:gd name="connsiteX0" fmla="*/ 16888 w 7508467"/>
                <a:gd name="connsiteY0" fmla="*/ 859965 h 859965"/>
                <a:gd name="connsiteX1" fmla="*/ 0 w 7508467"/>
                <a:gd name="connsiteY1" fmla="*/ 9361 h 859965"/>
                <a:gd name="connsiteX2" fmla="*/ 7508467 w 7508467"/>
                <a:gd name="connsiteY2" fmla="*/ 243277 h 859965"/>
                <a:gd name="connsiteX3" fmla="*/ 16888 w 7508467"/>
                <a:gd name="connsiteY3" fmla="*/ 859965 h 859965"/>
                <a:gd name="connsiteX0" fmla="*/ 0 w 7525357"/>
                <a:gd name="connsiteY0" fmla="*/ 849333 h 849333"/>
                <a:gd name="connsiteX1" fmla="*/ 16890 w 7525357"/>
                <a:gd name="connsiteY1" fmla="*/ 9361 h 849333"/>
                <a:gd name="connsiteX2" fmla="*/ 7525357 w 7525357"/>
                <a:gd name="connsiteY2" fmla="*/ 243277 h 849333"/>
                <a:gd name="connsiteX3" fmla="*/ 0 w 7525357"/>
                <a:gd name="connsiteY3" fmla="*/ 849333 h 849333"/>
                <a:gd name="connsiteX0" fmla="*/ 0 w 7525357"/>
                <a:gd name="connsiteY0" fmla="*/ 848607 h 848607"/>
                <a:gd name="connsiteX1" fmla="*/ 16890 w 7525357"/>
                <a:gd name="connsiteY1" fmla="*/ 8635 h 848607"/>
                <a:gd name="connsiteX2" fmla="*/ 7525357 w 7525357"/>
                <a:gd name="connsiteY2" fmla="*/ 249695 h 848607"/>
                <a:gd name="connsiteX3" fmla="*/ 0 w 7525357"/>
                <a:gd name="connsiteY3" fmla="*/ 848607 h 848607"/>
                <a:gd name="connsiteX0" fmla="*/ 0 w 7536756"/>
                <a:gd name="connsiteY0" fmla="*/ 848384 h 848384"/>
                <a:gd name="connsiteX1" fmla="*/ 16890 w 7536756"/>
                <a:gd name="connsiteY1" fmla="*/ 8412 h 848384"/>
                <a:gd name="connsiteX2" fmla="*/ 7536756 w 7536756"/>
                <a:gd name="connsiteY2" fmla="*/ 251853 h 848384"/>
                <a:gd name="connsiteX3" fmla="*/ 0 w 7536756"/>
                <a:gd name="connsiteY3" fmla="*/ 848384 h 848384"/>
                <a:gd name="connsiteX0" fmla="*/ 0 w 7540555"/>
                <a:gd name="connsiteY0" fmla="*/ 848606 h 848606"/>
                <a:gd name="connsiteX1" fmla="*/ 16890 w 7540555"/>
                <a:gd name="connsiteY1" fmla="*/ 8634 h 848606"/>
                <a:gd name="connsiteX2" fmla="*/ 7540555 w 7540555"/>
                <a:gd name="connsiteY2" fmla="*/ 249694 h 848606"/>
                <a:gd name="connsiteX3" fmla="*/ 0 w 7540555"/>
                <a:gd name="connsiteY3" fmla="*/ 848606 h 848606"/>
                <a:gd name="connsiteX0" fmla="*/ 0 w 7540555"/>
                <a:gd name="connsiteY0" fmla="*/ 864142 h 864142"/>
                <a:gd name="connsiteX1" fmla="*/ 16890 w 7540555"/>
                <a:gd name="connsiteY1" fmla="*/ 24170 h 864142"/>
                <a:gd name="connsiteX2" fmla="*/ 7540555 w 7540555"/>
                <a:gd name="connsiteY2" fmla="*/ 265230 h 864142"/>
                <a:gd name="connsiteX3" fmla="*/ 0 w 7540555"/>
                <a:gd name="connsiteY3" fmla="*/ 864142 h 864142"/>
                <a:gd name="connsiteX0" fmla="*/ 0 w 7526996"/>
                <a:gd name="connsiteY0" fmla="*/ 478034 h 564477"/>
                <a:gd name="connsiteX1" fmla="*/ 3331 w 7526996"/>
                <a:gd name="connsiteY1" fmla="*/ 24170 h 564477"/>
                <a:gd name="connsiteX2" fmla="*/ 7526996 w 7526996"/>
                <a:gd name="connsiteY2" fmla="*/ 265230 h 564477"/>
                <a:gd name="connsiteX3" fmla="*/ 0 w 7526996"/>
                <a:gd name="connsiteY3" fmla="*/ 478034 h 564477"/>
                <a:gd name="connsiteX0" fmla="*/ 10299 w 7523736"/>
                <a:gd name="connsiteY0" fmla="*/ 330944 h 511114"/>
                <a:gd name="connsiteX1" fmla="*/ 71 w 7523736"/>
                <a:gd name="connsiteY1" fmla="*/ 24170 h 511114"/>
                <a:gd name="connsiteX2" fmla="*/ 7523736 w 7523736"/>
                <a:gd name="connsiteY2" fmla="*/ 265230 h 511114"/>
                <a:gd name="connsiteX3" fmla="*/ 10299 w 7523736"/>
                <a:gd name="connsiteY3" fmla="*/ 330944 h 511114"/>
                <a:gd name="connsiteX0" fmla="*/ 10299 w 7577970"/>
                <a:gd name="connsiteY0" fmla="*/ 310582 h 1143118"/>
                <a:gd name="connsiteX1" fmla="*/ 71 w 7577970"/>
                <a:gd name="connsiteY1" fmla="*/ 3808 h 1143118"/>
                <a:gd name="connsiteX2" fmla="*/ 7577970 w 7577970"/>
                <a:gd name="connsiteY2" fmla="*/ 1017083 h 1143118"/>
                <a:gd name="connsiteX3" fmla="*/ 10299 w 7577970"/>
                <a:gd name="connsiteY3" fmla="*/ 310582 h 1143118"/>
                <a:gd name="connsiteX0" fmla="*/ 10299 w 7577970"/>
                <a:gd name="connsiteY0" fmla="*/ 310582 h 1150340"/>
                <a:gd name="connsiteX1" fmla="*/ 71 w 7577970"/>
                <a:gd name="connsiteY1" fmla="*/ 3808 h 1150340"/>
                <a:gd name="connsiteX2" fmla="*/ 7577970 w 7577970"/>
                <a:gd name="connsiteY2" fmla="*/ 1017083 h 1150340"/>
                <a:gd name="connsiteX3" fmla="*/ 10299 w 7577970"/>
                <a:gd name="connsiteY3" fmla="*/ 310582 h 1150340"/>
                <a:gd name="connsiteX0" fmla="*/ 10299 w 7577970"/>
                <a:gd name="connsiteY0" fmla="*/ 310297 h 1150055"/>
                <a:gd name="connsiteX1" fmla="*/ 71 w 7577970"/>
                <a:gd name="connsiteY1" fmla="*/ 3523 h 1150055"/>
                <a:gd name="connsiteX2" fmla="*/ 7577970 w 7577970"/>
                <a:gd name="connsiteY2" fmla="*/ 1016798 h 1150055"/>
                <a:gd name="connsiteX3" fmla="*/ 10299 w 7577970"/>
                <a:gd name="connsiteY3" fmla="*/ 310297 h 1150055"/>
                <a:gd name="connsiteX0" fmla="*/ 10299 w 7577970"/>
                <a:gd name="connsiteY0" fmla="*/ 306901 h 1146659"/>
                <a:gd name="connsiteX1" fmla="*/ 71 w 7577970"/>
                <a:gd name="connsiteY1" fmla="*/ 127 h 1146659"/>
                <a:gd name="connsiteX2" fmla="*/ 7577970 w 7577970"/>
                <a:gd name="connsiteY2" fmla="*/ 1013402 h 1146659"/>
                <a:gd name="connsiteX3" fmla="*/ 10299 w 7577970"/>
                <a:gd name="connsiteY3" fmla="*/ 306901 h 1146659"/>
                <a:gd name="connsiteX0" fmla="*/ 0 w 7580947"/>
                <a:gd name="connsiteY0" fmla="*/ 266394 h 1143155"/>
                <a:gd name="connsiteX1" fmla="*/ 3048 w 7580947"/>
                <a:gd name="connsiteY1" fmla="*/ 127 h 1143155"/>
                <a:gd name="connsiteX2" fmla="*/ 7580947 w 7580947"/>
                <a:gd name="connsiteY2" fmla="*/ 1013402 h 1143155"/>
                <a:gd name="connsiteX3" fmla="*/ 0 w 7580947"/>
                <a:gd name="connsiteY3" fmla="*/ 266394 h 1143155"/>
                <a:gd name="connsiteX0" fmla="*/ 3730 w 7584677"/>
                <a:gd name="connsiteY0" fmla="*/ 122394 h 999155"/>
                <a:gd name="connsiteX1" fmla="*/ 141 w 7584677"/>
                <a:gd name="connsiteY1" fmla="*/ 151 h 999155"/>
                <a:gd name="connsiteX2" fmla="*/ 7584677 w 7584677"/>
                <a:gd name="connsiteY2" fmla="*/ 869402 h 999155"/>
                <a:gd name="connsiteX3" fmla="*/ 3730 w 7584677"/>
                <a:gd name="connsiteY3" fmla="*/ 122394 h 999155"/>
                <a:gd name="connsiteX0" fmla="*/ 3730 w 7584677"/>
                <a:gd name="connsiteY0" fmla="*/ 144894 h 1021655"/>
                <a:gd name="connsiteX1" fmla="*/ 141 w 7584677"/>
                <a:gd name="connsiteY1" fmla="*/ 146 h 1021655"/>
                <a:gd name="connsiteX2" fmla="*/ 7584677 w 7584677"/>
                <a:gd name="connsiteY2" fmla="*/ 891902 h 1021655"/>
                <a:gd name="connsiteX3" fmla="*/ 3730 w 7584677"/>
                <a:gd name="connsiteY3" fmla="*/ 144894 h 1021655"/>
                <a:gd name="connsiteX0" fmla="*/ 3730 w 7584677"/>
                <a:gd name="connsiteY0" fmla="*/ 144894 h 1020254"/>
                <a:gd name="connsiteX1" fmla="*/ 141 w 7584677"/>
                <a:gd name="connsiteY1" fmla="*/ 146 h 1020254"/>
                <a:gd name="connsiteX2" fmla="*/ 7584677 w 7584677"/>
                <a:gd name="connsiteY2" fmla="*/ 891902 h 1020254"/>
                <a:gd name="connsiteX3" fmla="*/ 3730 w 7584677"/>
                <a:gd name="connsiteY3" fmla="*/ 144894 h 1020254"/>
                <a:gd name="connsiteX0" fmla="*/ 3730 w 7584677"/>
                <a:gd name="connsiteY0" fmla="*/ 225423 h 1100783"/>
                <a:gd name="connsiteX1" fmla="*/ 141 w 7584677"/>
                <a:gd name="connsiteY1" fmla="*/ 80675 h 1100783"/>
                <a:gd name="connsiteX2" fmla="*/ 7584677 w 7584677"/>
                <a:gd name="connsiteY2" fmla="*/ 972431 h 1100783"/>
                <a:gd name="connsiteX3" fmla="*/ 3730 w 7584677"/>
                <a:gd name="connsiteY3" fmla="*/ 225423 h 1100783"/>
                <a:gd name="connsiteX0" fmla="*/ 3730 w 7584677"/>
                <a:gd name="connsiteY0" fmla="*/ 226924 h 1102284"/>
                <a:gd name="connsiteX1" fmla="*/ 141 w 7584677"/>
                <a:gd name="connsiteY1" fmla="*/ 82176 h 1102284"/>
                <a:gd name="connsiteX2" fmla="*/ 7584677 w 7584677"/>
                <a:gd name="connsiteY2" fmla="*/ 973932 h 1102284"/>
                <a:gd name="connsiteX3" fmla="*/ 3730 w 7584677"/>
                <a:gd name="connsiteY3" fmla="*/ 226924 h 1102284"/>
                <a:gd name="connsiteX0" fmla="*/ 3730 w 7591316"/>
                <a:gd name="connsiteY0" fmla="*/ 226389 h 1110011"/>
                <a:gd name="connsiteX1" fmla="*/ 141 w 7591316"/>
                <a:gd name="connsiteY1" fmla="*/ 81641 h 1110011"/>
                <a:gd name="connsiteX2" fmla="*/ 7591316 w 7591316"/>
                <a:gd name="connsiteY2" fmla="*/ 982398 h 1110011"/>
                <a:gd name="connsiteX3" fmla="*/ 3730 w 7591316"/>
                <a:gd name="connsiteY3" fmla="*/ 226389 h 1110011"/>
                <a:gd name="connsiteX0" fmla="*/ 3730 w 7591316"/>
                <a:gd name="connsiteY0" fmla="*/ 226389 h 1118114"/>
                <a:gd name="connsiteX1" fmla="*/ 141 w 7591316"/>
                <a:gd name="connsiteY1" fmla="*/ 81641 h 1118114"/>
                <a:gd name="connsiteX2" fmla="*/ 7591316 w 7591316"/>
                <a:gd name="connsiteY2" fmla="*/ 982398 h 1118114"/>
                <a:gd name="connsiteX3" fmla="*/ 3730 w 7591316"/>
                <a:gd name="connsiteY3" fmla="*/ 226389 h 1118114"/>
                <a:gd name="connsiteX0" fmla="*/ 3730 w 7591316"/>
                <a:gd name="connsiteY0" fmla="*/ 226389 h 1134577"/>
                <a:gd name="connsiteX1" fmla="*/ 141 w 7591316"/>
                <a:gd name="connsiteY1" fmla="*/ 81641 h 1134577"/>
                <a:gd name="connsiteX2" fmla="*/ 7591316 w 7591316"/>
                <a:gd name="connsiteY2" fmla="*/ 982398 h 1134577"/>
                <a:gd name="connsiteX3" fmla="*/ 3730 w 7591316"/>
                <a:gd name="connsiteY3" fmla="*/ 226389 h 113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91316" h="1134577">
                  <a:moveTo>
                    <a:pt x="3730" y="226389"/>
                  </a:moveTo>
                  <a:cubicBezTo>
                    <a:pt x="4840" y="75101"/>
                    <a:pt x="-969" y="232929"/>
                    <a:pt x="141" y="81641"/>
                  </a:cubicBezTo>
                  <a:cubicBezTo>
                    <a:pt x="1849190" y="-304029"/>
                    <a:pt x="5747247" y="791477"/>
                    <a:pt x="7591316" y="982398"/>
                  </a:cubicBezTo>
                  <a:cubicBezTo>
                    <a:pt x="3650677" y="1563817"/>
                    <a:pt x="295998" y="296772"/>
                    <a:pt x="3730" y="226389"/>
                  </a:cubicBezTo>
                  <a:close/>
                </a:path>
              </a:pathLst>
            </a:custGeom>
            <a:gradFill rotWithShape="1">
              <a:gsLst>
                <a:gs pos="0">
                  <a:srgbClr val="EB0087"/>
                </a:gs>
                <a:gs pos="100000">
                  <a:srgbClr val="D15A99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0" name="Vrije vorm 19"/>
            <p:cNvSpPr/>
            <p:nvPr userDrawn="1"/>
          </p:nvSpPr>
          <p:spPr>
            <a:xfrm flipH="1">
              <a:off x="7454529" y="3861394"/>
              <a:ext cx="4725877" cy="864142"/>
            </a:xfrm>
            <a:custGeom>
              <a:avLst/>
              <a:gdLst>
                <a:gd name="connsiteX0" fmla="*/ 0 w 7474689"/>
                <a:gd name="connsiteY0" fmla="*/ 510362 h 510362"/>
                <a:gd name="connsiteX1" fmla="*/ 0 w 7474689"/>
                <a:gd name="connsiteY1" fmla="*/ 0 h 510362"/>
                <a:gd name="connsiteX2" fmla="*/ 7474689 w 7474689"/>
                <a:gd name="connsiteY2" fmla="*/ 340242 h 510362"/>
                <a:gd name="connsiteX3" fmla="*/ 0 w 7474689"/>
                <a:gd name="connsiteY3" fmla="*/ 510362 h 510362"/>
                <a:gd name="connsiteX0" fmla="*/ 0 w 7474689"/>
                <a:gd name="connsiteY0" fmla="*/ 614856 h 614856"/>
                <a:gd name="connsiteX1" fmla="*/ 0 w 7474689"/>
                <a:gd name="connsiteY1" fmla="*/ 104494 h 614856"/>
                <a:gd name="connsiteX2" fmla="*/ 7474689 w 7474689"/>
                <a:gd name="connsiteY2" fmla="*/ 444736 h 614856"/>
                <a:gd name="connsiteX3" fmla="*/ 0 w 7474689"/>
                <a:gd name="connsiteY3" fmla="*/ 614856 h 614856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  <a:gd name="connsiteX0" fmla="*/ 16888 w 7474689"/>
                <a:gd name="connsiteY0" fmla="*/ 970454 h 970454"/>
                <a:gd name="connsiteX1" fmla="*/ 0 w 7474689"/>
                <a:gd name="connsiteY1" fmla="*/ 119850 h 970454"/>
                <a:gd name="connsiteX2" fmla="*/ 7474689 w 7474689"/>
                <a:gd name="connsiteY2" fmla="*/ 460092 h 970454"/>
                <a:gd name="connsiteX3" fmla="*/ 16888 w 7474689"/>
                <a:gd name="connsiteY3" fmla="*/ 970454 h 970454"/>
                <a:gd name="connsiteX0" fmla="*/ 16888 w 7508467"/>
                <a:gd name="connsiteY0" fmla="*/ 990541 h 990541"/>
                <a:gd name="connsiteX1" fmla="*/ 0 w 7508467"/>
                <a:gd name="connsiteY1" fmla="*/ 139937 h 990541"/>
                <a:gd name="connsiteX2" fmla="*/ 7508467 w 7508467"/>
                <a:gd name="connsiteY2" fmla="*/ 373853 h 990541"/>
                <a:gd name="connsiteX3" fmla="*/ 16888 w 7508467"/>
                <a:gd name="connsiteY3" fmla="*/ 990541 h 990541"/>
                <a:gd name="connsiteX0" fmla="*/ 16888 w 7508467"/>
                <a:gd name="connsiteY0" fmla="*/ 990541 h 990541"/>
                <a:gd name="connsiteX1" fmla="*/ 0 w 7508467"/>
                <a:gd name="connsiteY1" fmla="*/ 139937 h 990541"/>
                <a:gd name="connsiteX2" fmla="*/ 7508467 w 7508467"/>
                <a:gd name="connsiteY2" fmla="*/ 373853 h 990541"/>
                <a:gd name="connsiteX3" fmla="*/ 16888 w 7508467"/>
                <a:gd name="connsiteY3" fmla="*/ 990541 h 990541"/>
                <a:gd name="connsiteX0" fmla="*/ 16888 w 7508467"/>
                <a:gd name="connsiteY0" fmla="*/ 990541 h 996625"/>
                <a:gd name="connsiteX1" fmla="*/ 0 w 7508467"/>
                <a:gd name="connsiteY1" fmla="*/ 139937 h 996625"/>
                <a:gd name="connsiteX2" fmla="*/ 7508467 w 7508467"/>
                <a:gd name="connsiteY2" fmla="*/ 373853 h 996625"/>
                <a:gd name="connsiteX3" fmla="*/ 16888 w 7508467"/>
                <a:gd name="connsiteY3" fmla="*/ 990541 h 996625"/>
                <a:gd name="connsiteX0" fmla="*/ 16888 w 7508467"/>
                <a:gd name="connsiteY0" fmla="*/ 949068 h 955152"/>
                <a:gd name="connsiteX1" fmla="*/ 0 w 7508467"/>
                <a:gd name="connsiteY1" fmla="*/ 98464 h 955152"/>
                <a:gd name="connsiteX2" fmla="*/ 7508467 w 7508467"/>
                <a:gd name="connsiteY2" fmla="*/ 332380 h 955152"/>
                <a:gd name="connsiteX3" fmla="*/ 16888 w 7508467"/>
                <a:gd name="connsiteY3" fmla="*/ 949068 h 955152"/>
                <a:gd name="connsiteX0" fmla="*/ 16888 w 7508467"/>
                <a:gd name="connsiteY0" fmla="*/ 969127 h 975211"/>
                <a:gd name="connsiteX1" fmla="*/ 0 w 7508467"/>
                <a:gd name="connsiteY1" fmla="*/ 118523 h 975211"/>
                <a:gd name="connsiteX2" fmla="*/ 7508467 w 7508467"/>
                <a:gd name="connsiteY2" fmla="*/ 352439 h 975211"/>
                <a:gd name="connsiteX3" fmla="*/ 16888 w 7508467"/>
                <a:gd name="connsiteY3" fmla="*/ 969127 h 975211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9965 h 866049"/>
                <a:gd name="connsiteX1" fmla="*/ 0 w 7508467"/>
                <a:gd name="connsiteY1" fmla="*/ 9361 h 866049"/>
                <a:gd name="connsiteX2" fmla="*/ 7508467 w 7508467"/>
                <a:gd name="connsiteY2" fmla="*/ 243277 h 866049"/>
                <a:gd name="connsiteX3" fmla="*/ 16888 w 7508467"/>
                <a:gd name="connsiteY3" fmla="*/ 859965 h 866049"/>
                <a:gd name="connsiteX0" fmla="*/ 16888 w 7508467"/>
                <a:gd name="connsiteY0" fmla="*/ 859965 h 859965"/>
                <a:gd name="connsiteX1" fmla="*/ 0 w 7508467"/>
                <a:gd name="connsiteY1" fmla="*/ 9361 h 859965"/>
                <a:gd name="connsiteX2" fmla="*/ 7508467 w 7508467"/>
                <a:gd name="connsiteY2" fmla="*/ 243277 h 859965"/>
                <a:gd name="connsiteX3" fmla="*/ 16888 w 7508467"/>
                <a:gd name="connsiteY3" fmla="*/ 859965 h 859965"/>
                <a:gd name="connsiteX0" fmla="*/ 16888 w 7508467"/>
                <a:gd name="connsiteY0" fmla="*/ 859965 h 859965"/>
                <a:gd name="connsiteX1" fmla="*/ 0 w 7508467"/>
                <a:gd name="connsiteY1" fmla="*/ 9361 h 859965"/>
                <a:gd name="connsiteX2" fmla="*/ 7508467 w 7508467"/>
                <a:gd name="connsiteY2" fmla="*/ 243277 h 859965"/>
                <a:gd name="connsiteX3" fmla="*/ 16888 w 7508467"/>
                <a:gd name="connsiteY3" fmla="*/ 859965 h 859965"/>
                <a:gd name="connsiteX0" fmla="*/ 0 w 7525357"/>
                <a:gd name="connsiteY0" fmla="*/ 849333 h 849333"/>
                <a:gd name="connsiteX1" fmla="*/ 16890 w 7525357"/>
                <a:gd name="connsiteY1" fmla="*/ 9361 h 849333"/>
                <a:gd name="connsiteX2" fmla="*/ 7525357 w 7525357"/>
                <a:gd name="connsiteY2" fmla="*/ 243277 h 849333"/>
                <a:gd name="connsiteX3" fmla="*/ 0 w 7525357"/>
                <a:gd name="connsiteY3" fmla="*/ 849333 h 849333"/>
                <a:gd name="connsiteX0" fmla="*/ 0 w 7525357"/>
                <a:gd name="connsiteY0" fmla="*/ 848607 h 848607"/>
                <a:gd name="connsiteX1" fmla="*/ 16890 w 7525357"/>
                <a:gd name="connsiteY1" fmla="*/ 8635 h 848607"/>
                <a:gd name="connsiteX2" fmla="*/ 7525357 w 7525357"/>
                <a:gd name="connsiteY2" fmla="*/ 249695 h 848607"/>
                <a:gd name="connsiteX3" fmla="*/ 0 w 7525357"/>
                <a:gd name="connsiteY3" fmla="*/ 848607 h 848607"/>
                <a:gd name="connsiteX0" fmla="*/ 0 w 7536756"/>
                <a:gd name="connsiteY0" fmla="*/ 848384 h 848384"/>
                <a:gd name="connsiteX1" fmla="*/ 16890 w 7536756"/>
                <a:gd name="connsiteY1" fmla="*/ 8412 h 848384"/>
                <a:gd name="connsiteX2" fmla="*/ 7536756 w 7536756"/>
                <a:gd name="connsiteY2" fmla="*/ 251853 h 848384"/>
                <a:gd name="connsiteX3" fmla="*/ 0 w 7536756"/>
                <a:gd name="connsiteY3" fmla="*/ 848384 h 848384"/>
                <a:gd name="connsiteX0" fmla="*/ 0 w 7540555"/>
                <a:gd name="connsiteY0" fmla="*/ 848606 h 848606"/>
                <a:gd name="connsiteX1" fmla="*/ 16890 w 7540555"/>
                <a:gd name="connsiteY1" fmla="*/ 8634 h 848606"/>
                <a:gd name="connsiteX2" fmla="*/ 7540555 w 7540555"/>
                <a:gd name="connsiteY2" fmla="*/ 249694 h 848606"/>
                <a:gd name="connsiteX3" fmla="*/ 0 w 7540555"/>
                <a:gd name="connsiteY3" fmla="*/ 848606 h 848606"/>
                <a:gd name="connsiteX0" fmla="*/ 0 w 7540555"/>
                <a:gd name="connsiteY0" fmla="*/ 864142 h 864142"/>
                <a:gd name="connsiteX1" fmla="*/ 16890 w 7540555"/>
                <a:gd name="connsiteY1" fmla="*/ 24170 h 864142"/>
                <a:gd name="connsiteX2" fmla="*/ 7540555 w 7540555"/>
                <a:gd name="connsiteY2" fmla="*/ 265230 h 864142"/>
                <a:gd name="connsiteX3" fmla="*/ 0 w 7540555"/>
                <a:gd name="connsiteY3" fmla="*/ 864142 h 864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0555" h="864142">
                  <a:moveTo>
                    <a:pt x="0" y="864142"/>
                  </a:moveTo>
                  <a:lnTo>
                    <a:pt x="16890" y="24170"/>
                  </a:lnTo>
                  <a:cubicBezTo>
                    <a:pt x="2215709" y="-43095"/>
                    <a:pt x="4970176" y="27770"/>
                    <a:pt x="7540555" y="265230"/>
                  </a:cubicBezTo>
                  <a:cubicBezTo>
                    <a:pt x="3318824" y="779136"/>
                    <a:pt x="1677302" y="860598"/>
                    <a:pt x="0" y="864142"/>
                  </a:cubicBezTo>
                  <a:close/>
                </a:path>
              </a:pathLst>
            </a:custGeom>
            <a:gradFill rotWithShape="1">
              <a:gsLst>
                <a:gs pos="100000">
                  <a:srgbClr val="3B84AE"/>
                </a:gs>
                <a:gs pos="0">
                  <a:srgbClr val="5AC0E8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Vrije vorm 20"/>
            <p:cNvSpPr/>
            <p:nvPr userDrawn="1"/>
          </p:nvSpPr>
          <p:spPr>
            <a:xfrm flipH="1">
              <a:off x="7454529" y="4132899"/>
              <a:ext cx="4725877" cy="598912"/>
            </a:xfrm>
            <a:custGeom>
              <a:avLst/>
              <a:gdLst>
                <a:gd name="connsiteX0" fmla="*/ 0 w 7474689"/>
                <a:gd name="connsiteY0" fmla="*/ 510362 h 510362"/>
                <a:gd name="connsiteX1" fmla="*/ 0 w 7474689"/>
                <a:gd name="connsiteY1" fmla="*/ 0 h 510362"/>
                <a:gd name="connsiteX2" fmla="*/ 7474689 w 7474689"/>
                <a:gd name="connsiteY2" fmla="*/ 340242 h 510362"/>
                <a:gd name="connsiteX3" fmla="*/ 0 w 7474689"/>
                <a:gd name="connsiteY3" fmla="*/ 510362 h 510362"/>
                <a:gd name="connsiteX0" fmla="*/ 0 w 7474689"/>
                <a:gd name="connsiteY0" fmla="*/ 614856 h 614856"/>
                <a:gd name="connsiteX1" fmla="*/ 0 w 7474689"/>
                <a:gd name="connsiteY1" fmla="*/ 104494 h 614856"/>
                <a:gd name="connsiteX2" fmla="*/ 7474689 w 7474689"/>
                <a:gd name="connsiteY2" fmla="*/ 444736 h 614856"/>
                <a:gd name="connsiteX3" fmla="*/ 0 w 7474689"/>
                <a:gd name="connsiteY3" fmla="*/ 614856 h 614856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  <a:gd name="connsiteX0" fmla="*/ 16888 w 7474689"/>
                <a:gd name="connsiteY0" fmla="*/ 970454 h 970454"/>
                <a:gd name="connsiteX1" fmla="*/ 0 w 7474689"/>
                <a:gd name="connsiteY1" fmla="*/ 119850 h 970454"/>
                <a:gd name="connsiteX2" fmla="*/ 7474689 w 7474689"/>
                <a:gd name="connsiteY2" fmla="*/ 460092 h 970454"/>
                <a:gd name="connsiteX3" fmla="*/ 16888 w 7474689"/>
                <a:gd name="connsiteY3" fmla="*/ 970454 h 970454"/>
                <a:gd name="connsiteX0" fmla="*/ 16888 w 7508467"/>
                <a:gd name="connsiteY0" fmla="*/ 990541 h 990541"/>
                <a:gd name="connsiteX1" fmla="*/ 0 w 7508467"/>
                <a:gd name="connsiteY1" fmla="*/ 139937 h 990541"/>
                <a:gd name="connsiteX2" fmla="*/ 7508467 w 7508467"/>
                <a:gd name="connsiteY2" fmla="*/ 373853 h 990541"/>
                <a:gd name="connsiteX3" fmla="*/ 16888 w 7508467"/>
                <a:gd name="connsiteY3" fmla="*/ 990541 h 990541"/>
                <a:gd name="connsiteX0" fmla="*/ 16888 w 7508467"/>
                <a:gd name="connsiteY0" fmla="*/ 990541 h 990541"/>
                <a:gd name="connsiteX1" fmla="*/ 0 w 7508467"/>
                <a:gd name="connsiteY1" fmla="*/ 139937 h 990541"/>
                <a:gd name="connsiteX2" fmla="*/ 7508467 w 7508467"/>
                <a:gd name="connsiteY2" fmla="*/ 373853 h 990541"/>
                <a:gd name="connsiteX3" fmla="*/ 16888 w 7508467"/>
                <a:gd name="connsiteY3" fmla="*/ 990541 h 990541"/>
                <a:gd name="connsiteX0" fmla="*/ 16888 w 7508467"/>
                <a:gd name="connsiteY0" fmla="*/ 990541 h 996625"/>
                <a:gd name="connsiteX1" fmla="*/ 0 w 7508467"/>
                <a:gd name="connsiteY1" fmla="*/ 139937 h 996625"/>
                <a:gd name="connsiteX2" fmla="*/ 7508467 w 7508467"/>
                <a:gd name="connsiteY2" fmla="*/ 373853 h 996625"/>
                <a:gd name="connsiteX3" fmla="*/ 16888 w 7508467"/>
                <a:gd name="connsiteY3" fmla="*/ 990541 h 996625"/>
                <a:gd name="connsiteX0" fmla="*/ 16888 w 7508467"/>
                <a:gd name="connsiteY0" fmla="*/ 949068 h 955152"/>
                <a:gd name="connsiteX1" fmla="*/ 0 w 7508467"/>
                <a:gd name="connsiteY1" fmla="*/ 98464 h 955152"/>
                <a:gd name="connsiteX2" fmla="*/ 7508467 w 7508467"/>
                <a:gd name="connsiteY2" fmla="*/ 332380 h 955152"/>
                <a:gd name="connsiteX3" fmla="*/ 16888 w 7508467"/>
                <a:gd name="connsiteY3" fmla="*/ 949068 h 955152"/>
                <a:gd name="connsiteX0" fmla="*/ 16888 w 7508467"/>
                <a:gd name="connsiteY0" fmla="*/ 969127 h 975211"/>
                <a:gd name="connsiteX1" fmla="*/ 0 w 7508467"/>
                <a:gd name="connsiteY1" fmla="*/ 118523 h 975211"/>
                <a:gd name="connsiteX2" fmla="*/ 7508467 w 7508467"/>
                <a:gd name="connsiteY2" fmla="*/ 352439 h 975211"/>
                <a:gd name="connsiteX3" fmla="*/ 16888 w 7508467"/>
                <a:gd name="connsiteY3" fmla="*/ 969127 h 975211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0604 h 856688"/>
                <a:gd name="connsiteX1" fmla="*/ 0 w 7508467"/>
                <a:gd name="connsiteY1" fmla="*/ 0 h 856688"/>
                <a:gd name="connsiteX2" fmla="*/ 7508467 w 7508467"/>
                <a:gd name="connsiteY2" fmla="*/ 233916 h 856688"/>
                <a:gd name="connsiteX3" fmla="*/ 16888 w 7508467"/>
                <a:gd name="connsiteY3" fmla="*/ 850604 h 856688"/>
                <a:gd name="connsiteX0" fmla="*/ 16888 w 7508467"/>
                <a:gd name="connsiteY0" fmla="*/ 859965 h 866049"/>
                <a:gd name="connsiteX1" fmla="*/ 0 w 7508467"/>
                <a:gd name="connsiteY1" fmla="*/ 9361 h 866049"/>
                <a:gd name="connsiteX2" fmla="*/ 7508467 w 7508467"/>
                <a:gd name="connsiteY2" fmla="*/ 243277 h 866049"/>
                <a:gd name="connsiteX3" fmla="*/ 16888 w 7508467"/>
                <a:gd name="connsiteY3" fmla="*/ 859965 h 866049"/>
                <a:gd name="connsiteX0" fmla="*/ 16888 w 7508467"/>
                <a:gd name="connsiteY0" fmla="*/ 859965 h 859965"/>
                <a:gd name="connsiteX1" fmla="*/ 0 w 7508467"/>
                <a:gd name="connsiteY1" fmla="*/ 9361 h 859965"/>
                <a:gd name="connsiteX2" fmla="*/ 7508467 w 7508467"/>
                <a:gd name="connsiteY2" fmla="*/ 243277 h 859965"/>
                <a:gd name="connsiteX3" fmla="*/ 16888 w 7508467"/>
                <a:gd name="connsiteY3" fmla="*/ 859965 h 859965"/>
                <a:gd name="connsiteX0" fmla="*/ 16888 w 7508467"/>
                <a:gd name="connsiteY0" fmla="*/ 859965 h 859965"/>
                <a:gd name="connsiteX1" fmla="*/ 0 w 7508467"/>
                <a:gd name="connsiteY1" fmla="*/ 9361 h 859965"/>
                <a:gd name="connsiteX2" fmla="*/ 7508467 w 7508467"/>
                <a:gd name="connsiteY2" fmla="*/ 243277 h 859965"/>
                <a:gd name="connsiteX3" fmla="*/ 16888 w 7508467"/>
                <a:gd name="connsiteY3" fmla="*/ 859965 h 859965"/>
                <a:gd name="connsiteX0" fmla="*/ 0 w 7525357"/>
                <a:gd name="connsiteY0" fmla="*/ 849333 h 849333"/>
                <a:gd name="connsiteX1" fmla="*/ 16890 w 7525357"/>
                <a:gd name="connsiteY1" fmla="*/ 9361 h 849333"/>
                <a:gd name="connsiteX2" fmla="*/ 7525357 w 7525357"/>
                <a:gd name="connsiteY2" fmla="*/ 243277 h 849333"/>
                <a:gd name="connsiteX3" fmla="*/ 0 w 7525357"/>
                <a:gd name="connsiteY3" fmla="*/ 849333 h 849333"/>
                <a:gd name="connsiteX0" fmla="*/ 0 w 7525357"/>
                <a:gd name="connsiteY0" fmla="*/ 848607 h 848607"/>
                <a:gd name="connsiteX1" fmla="*/ 16890 w 7525357"/>
                <a:gd name="connsiteY1" fmla="*/ 8635 h 848607"/>
                <a:gd name="connsiteX2" fmla="*/ 7525357 w 7525357"/>
                <a:gd name="connsiteY2" fmla="*/ 249695 h 848607"/>
                <a:gd name="connsiteX3" fmla="*/ 0 w 7525357"/>
                <a:gd name="connsiteY3" fmla="*/ 848607 h 848607"/>
                <a:gd name="connsiteX0" fmla="*/ 0 w 7536756"/>
                <a:gd name="connsiteY0" fmla="*/ 848384 h 848384"/>
                <a:gd name="connsiteX1" fmla="*/ 16890 w 7536756"/>
                <a:gd name="connsiteY1" fmla="*/ 8412 h 848384"/>
                <a:gd name="connsiteX2" fmla="*/ 7536756 w 7536756"/>
                <a:gd name="connsiteY2" fmla="*/ 251853 h 848384"/>
                <a:gd name="connsiteX3" fmla="*/ 0 w 7536756"/>
                <a:gd name="connsiteY3" fmla="*/ 848384 h 848384"/>
                <a:gd name="connsiteX0" fmla="*/ 0 w 7540555"/>
                <a:gd name="connsiteY0" fmla="*/ 848606 h 848606"/>
                <a:gd name="connsiteX1" fmla="*/ 16890 w 7540555"/>
                <a:gd name="connsiteY1" fmla="*/ 8634 h 848606"/>
                <a:gd name="connsiteX2" fmla="*/ 7540555 w 7540555"/>
                <a:gd name="connsiteY2" fmla="*/ 249694 h 848606"/>
                <a:gd name="connsiteX3" fmla="*/ 0 w 7540555"/>
                <a:gd name="connsiteY3" fmla="*/ 848606 h 848606"/>
                <a:gd name="connsiteX0" fmla="*/ 0 w 7540555"/>
                <a:gd name="connsiteY0" fmla="*/ 864142 h 864142"/>
                <a:gd name="connsiteX1" fmla="*/ 16890 w 7540555"/>
                <a:gd name="connsiteY1" fmla="*/ 24170 h 864142"/>
                <a:gd name="connsiteX2" fmla="*/ 7540555 w 7540555"/>
                <a:gd name="connsiteY2" fmla="*/ 265230 h 864142"/>
                <a:gd name="connsiteX3" fmla="*/ 0 w 7540555"/>
                <a:gd name="connsiteY3" fmla="*/ 864142 h 864142"/>
                <a:gd name="connsiteX0" fmla="*/ 14153 w 7554708"/>
                <a:gd name="connsiteY0" fmla="*/ 677951 h 677951"/>
                <a:gd name="connsiteX1" fmla="*/ 0 w 7554708"/>
                <a:gd name="connsiteY1" fmla="*/ 275724 h 677951"/>
                <a:gd name="connsiteX2" fmla="*/ 7554708 w 7554708"/>
                <a:gd name="connsiteY2" fmla="*/ 79039 h 677951"/>
                <a:gd name="connsiteX3" fmla="*/ 14153 w 7554708"/>
                <a:gd name="connsiteY3" fmla="*/ 677951 h 677951"/>
                <a:gd name="connsiteX0" fmla="*/ 14153 w 7554708"/>
                <a:gd name="connsiteY0" fmla="*/ 598912 h 598912"/>
                <a:gd name="connsiteX1" fmla="*/ 0 w 7554708"/>
                <a:gd name="connsiteY1" fmla="*/ 196685 h 598912"/>
                <a:gd name="connsiteX2" fmla="*/ 7554708 w 7554708"/>
                <a:gd name="connsiteY2" fmla="*/ 0 h 598912"/>
                <a:gd name="connsiteX3" fmla="*/ 14153 w 7554708"/>
                <a:gd name="connsiteY3" fmla="*/ 598912 h 598912"/>
                <a:gd name="connsiteX0" fmla="*/ 0 w 7540555"/>
                <a:gd name="connsiteY0" fmla="*/ 598912 h 598912"/>
                <a:gd name="connsiteX1" fmla="*/ 1369 w 7540555"/>
                <a:gd name="connsiteY1" fmla="*/ 371783 h 598912"/>
                <a:gd name="connsiteX2" fmla="*/ 7540555 w 7540555"/>
                <a:gd name="connsiteY2" fmla="*/ 0 h 598912"/>
                <a:gd name="connsiteX3" fmla="*/ 0 w 7540555"/>
                <a:gd name="connsiteY3" fmla="*/ 598912 h 598912"/>
                <a:gd name="connsiteX0" fmla="*/ 0 w 7540555"/>
                <a:gd name="connsiteY0" fmla="*/ 598912 h 598912"/>
                <a:gd name="connsiteX1" fmla="*/ 1369 w 7540555"/>
                <a:gd name="connsiteY1" fmla="*/ 245324 h 598912"/>
                <a:gd name="connsiteX2" fmla="*/ 7540555 w 7540555"/>
                <a:gd name="connsiteY2" fmla="*/ 0 h 598912"/>
                <a:gd name="connsiteX3" fmla="*/ 0 w 7540555"/>
                <a:gd name="connsiteY3" fmla="*/ 598912 h 598912"/>
                <a:gd name="connsiteX0" fmla="*/ 0 w 7540555"/>
                <a:gd name="connsiteY0" fmla="*/ 598912 h 598912"/>
                <a:gd name="connsiteX1" fmla="*/ 1369 w 7540555"/>
                <a:gd name="connsiteY1" fmla="*/ 245324 h 598912"/>
                <a:gd name="connsiteX2" fmla="*/ 7540555 w 7540555"/>
                <a:gd name="connsiteY2" fmla="*/ 0 h 598912"/>
                <a:gd name="connsiteX3" fmla="*/ 0 w 7540555"/>
                <a:gd name="connsiteY3" fmla="*/ 598912 h 598912"/>
                <a:gd name="connsiteX0" fmla="*/ 0 w 7540555"/>
                <a:gd name="connsiteY0" fmla="*/ 598912 h 598912"/>
                <a:gd name="connsiteX1" fmla="*/ 1369 w 7540555"/>
                <a:gd name="connsiteY1" fmla="*/ 245324 h 598912"/>
                <a:gd name="connsiteX2" fmla="*/ 7540555 w 7540555"/>
                <a:gd name="connsiteY2" fmla="*/ 0 h 598912"/>
                <a:gd name="connsiteX3" fmla="*/ 0 w 7540555"/>
                <a:gd name="connsiteY3" fmla="*/ 598912 h 598912"/>
                <a:gd name="connsiteX0" fmla="*/ 0 w 7540555"/>
                <a:gd name="connsiteY0" fmla="*/ 598912 h 598912"/>
                <a:gd name="connsiteX1" fmla="*/ 1369 w 7540555"/>
                <a:gd name="connsiteY1" fmla="*/ 245324 h 598912"/>
                <a:gd name="connsiteX2" fmla="*/ 7540555 w 7540555"/>
                <a:gd name="connsiteY2" fmla="*/ 0 h 598912"/>
                <a:gd name="connsiteX3" fmla="*/ 0 w 7540555"/>
                <a:gd name="connsiteY3" fmla="*/ 598912 h 598912"/>
                <a:gd name="connsiteX0" fmla="*/ 0 w 7540555"/>
                <a:gd name="connsiteY0" fmla="*/ 598912 h 598912"/>
                <a:gd name="connsiteX1" fmla="*/ 1369 w 7540555"/>
                <a:gd name="connsiteY1" fmla="*/ 245324 h 598912"/>
                <a:gd name="connsiteX2" fmla="*/ 7540555 w 7540555"/>
                <a:gd name="connsiteY2" fmla="*/ 0 h 598912"/>
                <a:gd name="connsiteX3" fmla="*/ 0 w 7540555"/>
                <a:gd name="connsiteY3" fmla="*/ 598912 h 59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0555" h="598912">
                  <a:moveTo>
                    <a:pt x="0" y="598912"/>
                  </a:moveTo>
                  <a:cubicBezTo>
                    <a:pt x="456" y="523202"/>
                    <a:pt x="913" y="321034"/>
                    <a:pt x="1369" y="245324"/>
                  </a:cubicBezTo>
                  <a:cubicBezTo>
                    <a:pt x="1257202" y="270553"/>
                    <a:pt x="5058536" y="159596"/>
                    <a:pt x="7540555" y="0"/>
                  </a:cubicBezTo>
                  <a:cubicBezTo>
                    <a:pt x="3318824" y="513906"/>
                    <a:pt x="1677302" y="595368"/>
                    <a:pt x="0" y="59891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4B7397"/>
                </a:gs>
                <a:gs pos="0">
                  <a:srgbClr val="5AC0E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2" name="Vrije vorm 21"/>
            <p:cNvSpPr/>
            <p:nvPr userDrawn="1"/>
          </p:nvSpPr>
          <p:spPr>
            <a:xfrm>
              <a:off x="-10633" y="3674864"/>
              <a:ext cx="7474689" cy="630212"/>
            </a:xfrm>
            <a:custGeom>
              <a:avLst/>
              <a:gdLst>
                <a:gd name="connsiteX0" fmla="*/ 0 w 7474689"/>
                <a:gd name="connsiteY0" fmla="*/ 510362 h 510362"/>
                <a:gd name="connsiteX1" fmla="*/ 0 w 7474689"/>
                <a:gd name="connsiteY1" fmla="*/ 0 h 510362"/>
                <a:gd name="connsiteX2" fmla="*/ 7474689 w 7474689"/>
                <a:gd name="connsiteY2" fmla="*/ 340242 h 510362"/>
                <a:gd name="connsiteX3" fmla="*/ 0 w 7474689"/>
                <a:gd name="connsiteY3" fmla="*/ 510362 h 510362"/>
                <a:gd name="connsiteX0" fmla="*/ 0 w 7474689"/>
                <a:gd name="connsiteY0" fmla="*/ 614856 h 614856"/>
                <a:gd name="connsiteX1" fmla="*/ 0 w 7474689"/>
                <a:gd name="connsiteY1" fmla="*/ 104494 h 614856"/>
                <a:gd name="connsiteX2" fmla="*/ 7474689 w 7474689"/>
                <a:gd name="connsiteY2" fmla="*/ 444736 h 614856"/>
                <a:gd name="connsiteX3" fmla="*/ 0 w 7474689"/>
                <a:gd name="connsiteY3" fmla="*/ 614856 h 614856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4689" h="630212">
                  <a:moveTo>
                    <a:pt x="0" y="630212"/>
                  </a:moveTo>
                  <a:lnTo>
                    <a:pt x="0" y="119850"/>
                  </a:lnTo>
                  <a:cubicBezTo>
                    <a:pt x="3055089" y="-213303"/>
                    <a:pt x="6407888" y="229719"/>
                    <a:pt x="7474689" y="460092"/>
                  </a:cubicBezTo>
                  <a:cubicBezTo>
                    <a:pt x="4823638" y="293515"/>
                    <a:pt x="1119963" y="445914"/>
                    <a:pt x="0" y="630212"/>
                  </a:cubicBezTo>
                  <a:close/>
                </a:path>
              </a:pathLst>
            </a:custGeom>
            <a:gradFill rotWithShape="1">
              <a:gsLst>
                <a:gs pos="100000">
                  <a:srgbClr val="918CC8">
                    <a:lumMod val="75000"/>
                  </a:srgbClr>
                </a:gs>
                <a:gs pos="0">
                  <a:srgbClr val="28A7DA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3" name="Vrije vorm 22"/>
            <p:cNvSpPr/>
            <p:nvPr userDrawn="1"/>
          </p:nvSpPr>
          <p:spPr>
            <a:xfrm>
              <a:off x="-19455" y="5164667"/>
              <a:ext cx="12198485" cy="974178"/>
            </a:xfrm>
            <a:custGeom>
              <a:avLst/>
              <a:gdLst>
                <a:gd name="connsiteX0" fmla="*/ 0 w 12198485"/>
                <a:gd name="connsiteY0" fmla="*/ 233464 h 690664"/>
                <a:gd name="connsiteX1" fmla="*/ 12198485 w 12198485"/>
                <a:gd name="connsiteY1" fmla="*/ 0 h 690664"/>
                <a:gd name="connsiteX2" fmla="*/ 12198485 w 12198485"/>
                <a:gd name="connsiteY2" fmla="*/ 690664 h 690664"/>
                <a:gd name="connsiteX3" fmla="*/ 6799634 w 12198485"/>
                <a:gd name="connsiteY3" fmla="*/ 262647 h 690664"/>
                <a:gd name="connsiteX4" fmla="*/ 29183 w 12198485"/>
                <a:gd name="connsiteY4" fmla="*/ 476655 h 690664"/>
                <a:gd name="connsiteX5" fmla="*/ 0 w 12198485"/>
                <a:gd name="connsiteY5" fmla="*/ 233464 h 690664"/>
                <a:gd name="connsiteX0" fmla="*/ 0 w 12198485"/>
                <a:gd name="connsiteY0" fmla="*/ 233464 h 690664"/>
                <a:gd name="connsiteX1" fmla="*/ 12198485 w 12198485"/>
                <a:gd name="connsiteY1" fmla="*/ 0 h 690664"/>
                <a:gd name="connsiteX2" fmla="*/ 12198485 w 12198485"/>
                <a:gd name="connsiteY2" fmla="*/ 690664 h 690664"/>
                <a:gd name="connsiteX3" fmla="*/ 6799634 w 12198485"/>
                <a:gd name="connsiteY3" fmla="*/ 262647 h 690664"/>
                <a:gd name="connsiteX4" fmla="*/ 9727 w 12198485"/>
                <a:gd name="connsiteY4" fmla="*/ 476655 h 690664"/>
                <a:gd name="connsiteX5" fmla="*/ 0 w 12198485"/>
                <a:gd name="connsiteY5" fmla="*/ 233464 h 690664"/>
                <a:gd name="connsiteX0" fmla="*/ 0 w 12198485"/>
                <a:gd name="connsiteY0" fmla="*/ 480895 h 938095"/>
                <a:gd name="connsiteX1" fmla="*/ 12198485 w 12198485"/>
                <a:gd name="connsiteY1" fmla="*/ 247431 h 938095"/>
                <a:gd name="connsiteX2" fmla="*/ 12198485 w 12198485"/>
                <a:gd name="connsiteY2" fmla="*/ 938095 h 938095"/>
                <a:gd name="connsiteX3" fmla="*/ 6799634 w 12198485"/>
                <a:gd name="connsiteY3" fmla="*/ 510078 h 938095"/>
                <a:gd name="connsiteX4" fmla="*/ 9727 w 12198485"/>
                <a:gd name="connsiteY4" fmla="*/ 724086 h 938095"/>
                <a:gd name="connsiteX5" fmla="*/ 0 w 12198485"/>
                <a:gd name="connsiteY5" fmla="*/ 480895 h 938095"/>
                <a:gd name="connsiteX0" fmla="*/ 0 w 12198485"/>
                <a:gd name="connsiteY0" fmla="*/ 491507 h 948707"/>
                <a:gd name="connsiteX1" fmla="*/ 12198485 w 12198485"/>
                <a:gd name="connsiteY1" fmla="*/ 258043 h 948707"/>
                <a:gd name="connsiteX2" fmla="*/ 12198485 w 12198485"/>
                <a:gd name="connsiteY2" fmla="*/ 948707 h 948707"/>
                <a:gd name="connsiteX3" fmla="*/ 6799634 w 12198485"/>
                <a:gd name="connsiteY3" fmla="*/ 520690 h 948707"/>
                <a:gd name="connsiteX4" fmla="*/ 9727 w 12198485"/>
                <a:gd name="connsiteY4" fmla="*/ 734698 h 948707"/>
                <a:gd name="connsiteX5" fmla="*/ 0 w 12198485"/>
                <a:gd name="connsiteY5" fmla="*/ 491507 h 948707"/>
                <a:gd name="connsiteX0" fmla="*/ 0 w 12198485"/>
                <a:gd name="connsiteY0" fmla="*/ 516978 h 974178"/>
                <a:gd name="connsiteX1" fmla="*/ 12198485 w 12198485"/>
                <a:gd name="connsiteY1" fmla="*/ 283514 h 974178"/>
                <a:gd name="connsiteX2" fmla="*/ 12198485 w 12198485"/>
                <a:gd name="connsiteY2" fmla="*/ 974178 h 974178"/>
                <a:gd name="connsiteX3" fmla="*/ 6799634 w 12198485"/>
                <a:gd name="connsiteY3" fmla="*/ 546161 h 974178"/>
                <a:gd name="connsiteX4" fmla="*/ 9727 w 12198485"/>
                <a:gd name="connsiteY4" fmla="*/ 760169 h 974178"/>
                <a:gd name="connsiteX5" fmla="*/ 0 w 12198485"/>
                <a:gd name="connsiteY5" fmla="*/ 516978 h 974178"/>
                <a:gd name="connsiteX0" fmla="*/ 0 w 12198485"/>
                <a:gd name="connsiteY0" fmla="*/ 516978 h 974178"/>
                <a:gd name="connsiteX1" fmla="*/ 12198485 w 12198485"/>
                <a:gd name="connsiteY1" fmla="*/ 283514 h 974178"/>
                <a:gd name="connsiteX2" fmla="*/ 12198485 w 12198485"/>
                <a:gd name="connsiteY2" fmla="*/ 974178 h 974178"/>
                <a:gd name="connsiteX3" fmla="*/ 6799634 w 12198485"/>
                <a:gd name="connsiteY3" fmla="*/ 546161 h 974178"/>
                <a:gd name="connsiteX4" fmla="*/ 9727 w 12198485"/>
                <a:gd name="connsiteY4" fmla="*/ 760169 h 974178"/>
                <a:gd name="connsiteX5" fmla="*/ 0 w 12198485"/>
                <a:gd name="connsiteY5" fmla="*/ 516978 h 974178"/>
                <a:gd name="connsiteX0" fmla="*/ 0 w 12198485"/>
                <a:gd name="connsiteY0" fmla="*/ 516978 h 974178"/>
                <a:gd name="connsiteX1" fmla="*/ 12198485 w 12198485"/>
                <a:gd name="connsiteY1" fmla="*/ 283514 h 974178"/>
                <a:gd name="connsiteX2" fmla="*/ 12198485 w 12198485"/>
                <a:gd name="connsiteY2" fmla="*/ 974178 h 974178"/>
                <a:gd name="connsiteX3" fmla="*/ 6799634 w 12198485"/>
                <a:gd name="connsiteY3" fmla="*/ 546161 h 974178"/>
                <a:gd name="connsiteX4" fmla="*/ 9727 w 12198485"/>
                <a:gd name="connsiteY4" fmla="*/ 760169 h 974178"/>
                <a:gd name="connsiteX5" fmla="*/ 0 w 12198485"/>
                <a:gd name="connsiteY5" fmla="*/ 516978 h 974178"/>
                <a:gd name="connsiteX0" fmla="*/ 0 w 12198485"/>
                <a:gd name="connsiteY0" fmla="*/ 516978 h 974178"/>
                <a:gd name="connsiteX1" fmla="*/ 12198485 w 12198485"/>
                <a:gd name="connsiteY1" fmla="*/ 283514 h 974178"/>
                <a:gd name="connsiteX2" fmla="*/ 12198485 w 12198485"/>
                <a:gd name="connsiteY2" fmla="*/ 974178 h 974178"/>
                <a:gd name="connsiteX3" fmla="*/ 6799634 w 12198485"/>
                <a:gd name="connsiteY3" fmla="*/ 546161 h 974178"/>
                <a:gd name="connsiteX4" fmla="*/ 9727 w 12198485"/>
                <a:gd name="connsiteY4" fmla="*/ 760169 h 974178"/>
                <a:gd name="connsiteX5" fmla="*/ 0 w 12198485"/>
                <a:gd name="connsiteY5" fmla="*/ 516978 h 974178"/>
                <a:gd name="connsiteX0" fmla="*/ 0 w 12198485"/>
                <a:gd name="connsiteY0" fmla="*/ 516978 h 974178"/>
                <a:gd name="connsiteX1" fmla="*/ 12198485 w 12198485"/>
                <a:gd name="connsiteY1" fmla="*/ 283514 h 974178"/>
                <a:gd name="connsiteX2" fmla="*/ 12198485 w 12198485"/>
                <a:gd name="connsiteY2" fmla="*/ 974178 h 974178"/>
                <a:gd name="connsiteX3" fmla="*/ 6799634 w 12198485"/>
                <a:gd name="connsiteY3" fmla="*/ 546161 h 974178"/>
                <a:gd name="connsiteX4" fmla="*/ 9727 w 12198485"/>
                <a:gd name="connsiteY4" fmla="*/ 760169 h 974178"/>
                <a:gd name="connsiteX5" fmla="*/ 0 w 12198485"/>
                <a:gd name="connsiteY5" fmla="*/ 516978 h 97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485" h="974178">
                  <a:moveTo>
                    <a:pt x="0" y="516978"/>
                  </a:moveTo>
                  <a:cubicBezTo>
                    <a:pt x="4659550" y="-514153"/>
                    <a:pt x="9513650" y="322425"/>
                    <a:pt x="12198485" y="283514"/>
                  </a:cubicBezTo>
                  <a:lnTo>
                    <a:pt x="12198485" y="974178"/>
                  </a:lnTo>
                  <a:cubicBezTo>
                    <a:pt x="11070077" y="646680"/>
                    <a:pt x="8638162" y="348365"/>
                    <a:pt x="6799634" y="546161"/>
                  </a:cubicBezTo>
                  <a:cubicBezTo>
                    <a:pt x="5081081" y="364578"/>
                    <a:pt x="2525948" y="202450"/>
                    <a:pt x="9727" y="760169"/>
                  </a:cubicBezTo>
                  <a:lnTo>
                    <a:pt x="0" y="516978"/>
                  </a:lnTo>
                  <a:close/>
                </a:path>
              </a:pathLst>
            </a:custGeom>
            <a:gradFill rotWithShape="1">
              <a:gsLst>
                <a:gs pos="50800">
                  <a:srgbClr val="212D61"/>
                </a:gs>
                <a:gs pos="100000">
                  <a:srgbClr val="510370"/>
                </a:gs>
                <a:gs pos="1000">
                  <a:srgbClr val="0B1948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4" name="Vrije vorm 23"/>
            <p:cNvSpPr/>
            <p:nvPr userDrawn="1"/>
          </p:nvSpPr>
          <p:spPr>
            <a:xfrm>
              <a:off x="-10634" y="4894806"/>
              <a:ext cx="12196669" cy="795862"/>
            </a:xfrm>
            <a:custGeom>
              <a:avLst/>
              <a:gdLst>
                <a:gd name="connsiteX0" fmla="*/ 0 w 7474689"/>
                <a:gd name="connsiteY0" fmla="*/ 510362 h 510362"/>
                <a:gd name="connsiteX1" fmla="*/ 0 w 7474689"/>
                <a:gd name="connsiteY1" fmla="*/ 0 h 510362"/>
                <a:gd name="connsiteX2" fmla="*/ 7474689 w 7474689"/>
                <a:gd name="connsiteY2" fmla="*/ 340242 h 510362"/>
                <a:gd name="connsiteX3" fmla="*/ 0 w 7474689"/>
                <a:gd name="connsiteY3" fmla="*/ 510362 h 510362"/>
                <a:gd name="connsiteX0" fmla="*/ 0 w 7474689"/>
                <a:gd name="connsiteY0" fmla="*/ 614856 h 614856"/>
                <a:gd name="connsiteX1" fmla="*/ 0 w 7474689"/>
                <a:gd name="connsiteY1" fmla="*/ 104494 h 614856"/>
                <a:gd name="connsiteX2" fmla="*/ 7474689 w 7474689"/>
                <a:gd name="connsiteY2" fmla="*/ 444736 h 614856"/>
                <a:gd name="connsiteX3" fmla="*/ 0 w 7474689"/>
                <a:gd name="connsiteY3" fmla="*/ 614856 h 614856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  <a:gd name="connsiteX0" fmla="*/ 0 w 8180125"/>
                <a:gd name="connsiteY0" fmla="*/ 510362 h 510362"/>
                <a:gd name="connsiteX1" fmla="*/ 0 w 8180125"/>
                <a:gd name="connsiteY1" fmla="*/ 0 h 510362"/>
                <a:gd name="connsiteX2" fmla="*/ 7020715 w 8180125"/>
                <a:gd name="connsiteY2" fmla="*/ 245526 h 510362"/>
                <a:gd name="connsiteX3" fmla="*/ 7474689 w 8180125"/>
                <a:gd name="connsiteY3" fmla="*/ 340242 h 510362"/>
                <a:gd name="connsiteX4" fmla="*/ 0 w 8180125"/>
                <a:gd name="connsiteY4" fmla="*/ 510362 h 510362"/>
                <a:gd name="connsiteX0" fmla="*/ 0 w 7474689"/>
                <a:gd name="connsiteY0" fmla="*/ 510362 h 510362"/>
                <a:gd name="connsiteX1" fmla="*/ 0 w 7474689"/>
                <a:gd name="connsiteY1" fmla="*/ 0 h 510362"/>
                <a:gd name="connsiteX2" fmla="*/ 7020715 w 7474689"/>
                <a:gd name="connsiteY2" fmla="*/ 245526 h 510362"/>
                <a:gd name="connsiteX3" fmla="*/ 7474689 w 7474689"/>
                <a:gd name="connsiteY3" fmla="*/ 340242 h 510362"/>
                <a:gd name="connsiteX4" fmla="*/ 0 w 7474689"/>
                <a:gd name="connsiteY4" fmla="*/ 510362 h 510362"/>
                <a:gd name="connsiteX0" fmla="*/ 0 w 7486338"/>
                <a:gd name="connsiteY0" fmla="*/ 510362 h 510362"/>
                <a:gd name="connsiteX1" fmla="*/ 0 w 7486338"/>
                <a:gd name="connsiteY1" fmla="*/ 0 h 510362"/>
                <a:gd name="connsiteX2" fmla="*/ 7486338 w 7486338"/>
                <a:gd name="connsiteY2" fmla="*/ 274953 h 510362"/>
                <a:gd name="connsiteX3" fmla="*/ 7474689 w 7486338"/>
                <a:gd name="connsiteY3" fmla="*/ 340242 h 510362"/>
                <a:gd name="connsiteX4" fmla="*/ 0 w 7486338"/>
                <a:gd name="connsiteY4" fmla="*/ 510362 h 510362"/>
                <a:gd name="connsiteX0" fmla="*/ 0 w 7474689"/>
                <a:gd name="connsiteY0" fmla="*/ 510362 h 510362"/>
                <a:gd name="connsiteX1" fmla="*/ 0 w 7474689"/>
                <a:gd name="connsiteY1" fmla="*/ 0 h 510362"/>
                <a:gd name="connsiteX2" fmla="*/ 7474399 w 7474689"/>
                <a:gd name="connsiteY2" fmla="*/ 289666 h 510362"/>
                <a:gd name="connsiteX3" fmla="*/ 7474689 w 7474689"/>
                <a:gd name="connsiteY3" fmla="*/ 340242 h 510362"/>
                <a:gd name="connsiteX4" fmla="*/ 0 w 7474689"/>
                <a:gd name="connsiteY4" fmla="*/ 510362 h 510362"/>
                <a:gd name="connsiteX0" fmla="*/ 0 w 7474689"/>
                <a:gd name="connsiteY0" fmla="*/ 385300 h 385300"/>
                <a:gd name="connsiteX1" fmla="*/ 0 w 7474689"/>
                <a:gd name="connsiteY1" fmla="*/ 0 h 385300"/>
                <a:gd name="connsiteX2" fmla="*/ 7474399 w 7474689"/>
                <a:gd name="connsiteY2" fmla="*/ 164604 h 385300"/>
                <a:gd name="connsiteX3" fmla="*/ 7474689 w 7474689"/>
                <a:gd name="connsiteY3" fmla="*/ 215180 h 385300"/>
                <a:gd name="connsiteX4" fmla="*/ 0 w 7474689"/>
                <a:gd name="connsiteY4" fmla="*/ 385300 h 385300"/>
                <a:gd name="connsiteX0" fmla="*/ 0 w 7474689"/>
                <a:gd name="connsiteY0" fmla="*/ 598898 h 598898"/>
                <a:gd name="connsiteX1" fmla="*/ 0 w 7474689"/>
                <a:gd name="connsiteY1" fmla="*/ 213598 h 598898"/>
                <a:gd name="connsiteX2" fmla="*/ 7474399 w 7474689"/>
                <a:gd name="connsiteY2" fmla="*/ 378202 h 598898"/>
                <a:gd name="connsiteX3" fmla="*/ 7474689 w 7474689"/>
                <a:gd name="connsiteY3" fmla="*/ 428778 h 598898"/>
                <a:gd name="connsiteX4" fmla="*/ 0 w 7474689"/>
                <a:gd name="connsiteY4" fmla="*/ 598898 h 598898"/>
                <a:gd name="connsiteX0" fmla="*/ 0 w 7474400"/>
                <a:gd name="connsiteY0" fmla="*/ 598898 h 598898"/>
                <a:gd name="connsiteX1" fmla="*/ 0 w 7474400"/>
                <a:gd name="connsiteY1" fmla="*/ 213598 h 598898"/>
                <a:gd name="connsiteX2" fmla="*/ 7474399 w 7474400"/>
                <a:gd name="connsiteY2" fmla="*/ 378202 h 598898"/>
                <a:gd name="connsiteX3" fmla="*/ 7468719 w 7474400"/>
                <a:gd name="connsiteY3" fmla="*/ 509700 h 598898"/>
                <a:gd name="connsiteX4" fmla="*/ 0 w 7474400"/>
                <a:gd name="connsiteY4" fmla="*/ 598898 h 598898"/>
                <a:gd name="connsiteX0" fmla="*/ 0 w 7474400"/>
                <a:gd name="connsiteY0" fmla="*/ 598898 h 598898"/>
                <a:gd name="connsiteX1" fmla="*/ 0 w 7474400"/>
                <a:gd name="connsiteY1" fmla="*/ 213598 h 598898"/>
                <a:gd name="connsiteX2" fmla="*/ 7474399 w 7474400"/>
                <a:gd name="connsiteY2" fmla="*/ 378202 h 598898"/>
                <a:gd name="connsiteX3" fmla="*/ 7468719 w 7474400"/>
                <a:gd name="connsiteY3" fmla="*/ 509700 h 598898"/>
                <a:gd name="connsiteX4" fmla="*/ 0 w 7474400"/>
                <a:gd name="connsiteY4" fmla="*/ 598898 h 598898"/>
                <a:gd name="connsiteX0" fmla="*/ 0 w 7474399"/>
                <a:gd name="connsiteY0" fmla="*/ 598898 h 598898"/>
                <a:gd name="connsiteX1" fmla="*/ 0 w 7474399"/>
                <a:gd name="connsiteY1" fmla="*/ 213598 h 598898"/>
                <a:gd name="connsiteX2" fmla="*/ 7474399 w 7474399"/>
                <a:gd name="connsiteY2" fmla="*/ 378202 h 598898"/>
                <a:gd name="connsiteX3" fmla="*/ 7462749 w 7474399"/>
                <a:gd name="connsiteY3" fmla="*/ 458205 h 598898"/>
                <a:gd name="connsiteX4" fmla="*/ 0 w 7474399"/>
                <a:gd name="connsiteY4" fmla="*/ 598898 h 598898"/>
                <a:gd name="connsiteX0" fmla="*/ 0 w 7474399"/>
                <a:gd name="connsiteY0" fmla="*/ 598898 h 598898"/>
                <a:gd name="connsiteX1" fmla="*/ 0 w 7474399"/>
                <a:gd name="connsiteY1" fmla="*/ 213598 h 598898"/>
                <a:gd name="connsiteX2" fmla="*/ 7474399 w 7474399"/>
                <a:gd name="connsiteY2" fmla="*/ 378202 h 598898"/>
                <a:gd name="connsiteX3" fmla="*/ 7462749 w 7474399"/>
                <a:gd name="connsiteY3" fmla="*/ 458205 h 598898"/>
                <a:gd name="connsiteX4" fmla="*/ 0 w 7474399"/>
                <a:gd name="connsiteY4" fmla="*/ 598898 h 598898"/>
                <a:gd name="connsiteX0" fmla="*/ 0 w 7481705"/>
                <a:gd name="connsiteY0" fmla="*/ 601872 h 601872"/>
                <a:gd name="connsiteX1" fmla="*/ 0 w 7481705"/>
                <a:gd name="connsiteY1" fmla="*/ 216572 h 601872"/>
                <a:gd name="connsiteX2" fmla="*/ 7481705 w 7481705"/>
                <a:gd name="connsiteY2" fmla="*/ 366769 h 601872"/>
                <a:gd name="connsiteX3" fmla="*/ 7462749 w 7481705"/>
                <a:gd name="connsiteY3" fmla="*/ 461179 h 601872"/>
                <a:gd name="connsiteX4" fmla="*/ 0 w 7481705"/>
                <a:gd name="connsiteY4" fmla="*/ 601872 h 601872"/>
                <a:gd name="connsiteX0" fmla="*/ 0 w 7484668"/>
                <a:gd name="connsiteY0" fmla="*/ 601872 h 601872"/>
                <a:gd name="connsiteX1" fmla="*/ 0 w 7484668"/>
                <a:gd name="connsiteY1" fmla="*/ 216572 h 601872"/>
                <a:gd name="connsiteX2" fmla="*/ 7481705 w 7484668"/>
                <a:gd name="connsiteY2" fmla="*/ 366769 h 601872"/>
                <a:gd name="connsiteX3" fmla="*/ 7484668 w 7484668"/>
                <a:gd name="connsiteY3" fmla="*/ 466581 h 601872"/>
                <a:gd name="connsiteX4" fmla="*/ 0 w 7484668"/>
                <a:gd name="connsiteY4" fmla="*/ 601872 h 601872"/>
                <a:gd name="connsiteX0" fmla="*/ 0 w 7484668"/>
                <a:gd name="connsiteY0" fmla="*/ 601872 h 601872"/>
                <a:gd name="connsiteX1" fmla="*/ 0 w 7484668"/>
                <a:gd name="connsiteY1" fmla="*/ 216572 h 601872"/>
                <a:gd name="connsiteX2" fmla="*/ 7481705 w 7484668"/>
                <a:gd name="connsiteY2" fmla="*/ 366769 h 601872"/>
                <a:gd name="connsiteX3" fmla="*/ 7484668 w 7484668"/>
                <a:gd name="connsiteY3" fmla="*/ 466581 h 601872"/>
                <a:gd name="connsiteX4" fmla="*/ 0 w 7484668"/>
                <a:gd name="connsiteY4" fmla="*/ 601872 h 60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4668" h="601872">
                  <a:moveTo>
                    <a:pt x="0" y="601872"/>
                  </a:moveTo>
                  <a:lnTo>
                    <a:pt x="0" y="216572"/>
                  </a:lnTo>
                  <a:cubicBezTo>
                    <a:pt x="4228597" y="-324441"/>
                    <a:pt x="4990239" y="311901"/>
                    <a:pt x="7481705" y="366769"/>
                  </a:cubicBezTo>
                  <a:cubicBezTo>
                    <a:pt x="7482693" y="400040"/>
                    <a:pt x="7483680" y="433310"/>
                    <a:pt x="7484668" y="466581"/>
                  </a:cubicBezTo>
                  <a:cubicBezTo>
                    <a:pt x="7137853" y="528058"/>
                    <a:pt x="2600405" y="-156238"/>
                    <a:pt x="0" y="601872"/>
                  </a:cubicBezTo>
                  <a:close/>
                </a:path>
              </a:pathLst>
            </a:custGeom>
            <a:gradFill rotWithShape="1">
              <a:gsLst>
                <a:gs pos="50800">
                  <a:srgbClr val="462C6B"/>
                </a:gs>
                <a:gs pos="100000">
                  <a:srgbClr val="58013E"/>
                </a:gs>
                <a:gs pos="0">
                  <a:srgbClr val="1D66AA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5" name="Vrije vorm 24"/>
            <p:cNvSpPr/>
            <p:nvPr userDrawn="1"/>
          </p:nvSpPr>
          <p:spPr>
            <a:xfrm>
              <a:off x="-10633" y="3980184"/>
              <a:ext cx="12190136" cy="1421636"/>
            </a:xfrm>
            <a:custGeom>
              <a:avLst/>
              <a:gdLst>
                <a:gd name="connsiteX0" fmla="*/ 0 w 7474689"/>
                <a:gd name="connsiteY0" fmla="*/ 510362 h 510362"/>
                <a:gd name="connsiteX1" fmla="*/ 0 w 7474689"/>
                <a:gd name="connsiteY1" fmla="*/ 0 h 510362"/>
                <a:gd name="connsiteX2" fmla="*/ 7474689 w 7474689"/>
                <a:gd name="connsiteY2" fmla="*/ 340242 h 510362"/>
                <a:gd name="connsiteX3" fmla="*/ 0 w 7474689"/>
                <a:gd name="connsiteY3" fmla="*/ 510362 h 510362"/>
                <a:gd name="connsiteX0" fmla="*/ 0 w 7474689"/>
                <a:gd name="connsiteY0" fmla="*/ 614856 h 614856"/>
                <a:gd name="connsiteX1" fmla="*/ 0 w 7474689"/>
                <a:gd name="connsiteY1" fmla="*/ 104494 h 614856"/>
                <a:gd name="connsiteX2" fmla="*/ 7474689 w 7474689"/>
                <a:gd name="connsiteY2" fmla="*/ 444736 h 614856"/>
                <a:gd name="connsiteX3" fmla="*/ 0 w 7474689"/>
                <a:gd name="connsiteY3" fmla="*/ 614856 h 614856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  <a:gd name="connsiteX0" fmla="*/ 0 w 7894047"/>
                <a:gd name="connsiteY0" fmla="*/ 590178 h 779981"/>
                <a:gd name="connsiteX1" fmla="*/ 0 w 7894047"/>
                <a:gd name="connsiteY1" fmla="*/ 79816 h 779981"/>
                <a:gd name="connsiteX2" fmla="*/ 7894047 w 7894047"/>
                <a:gd name="connsiteY2" fmla="*/ 779981 h 779981"/>
                <a:gd name="connsiteX3" fmla="*/ 0 w 7894047"/>
                <a:gd name="connsiteY3" fmla="*/ 590178 h 779981"/>
                <a:gd name="connsiteX0" fmla="*/ 0 w 7894047"/>
                <a:gd name="connsiteY0" fmla="*/ 690329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690329 h 880132"/>
                <a:gd name="connsiteX0" fmla="*/ 0 w 7894047"/>
                <a:gd name="connsiteY0" fmla="*/ 719512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719512 h 880132"/>
                <a:gd name="connsiteX0" fmla="*/ 0 w 7894047"/>
                <a:gd name="connsiteY0" fmla="*/ 719512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719512 h 880132"/>
                <a:gd name="connsiteX0" fmla="*/ 0 w 7894047"/>
                <a:gd name="connsiteY0" fmla="*/ 719512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719512 h 880132"/>
                <a:gd name="connsiteX0" fmla="*/ 0 w 7894047"/>
                <a:gd name="connsiteY0" fmla="*/ 719512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719512 h 880132"/>
                <a:gd name="connsiteX0" fmla="*/ 0 w 7894047"/>
                <a:gd name="connsiteY0" fmla="*/ 719512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719512 h 880132"/>
                <a:gd name="connsiteX0" fmla="*/ 0 w 7894047"/>
                <a:gd name="connsiteY0" fmla="*/ 728156 h 888776"/>
                <a:gd name="connsiteX1" fmla="*/ 0 w 7894047"/>
                <a:gd name="connsiteY1" fmla="*/ 188611 h 888776"/>
                <a:gd name="connsiteX2" fmla="*/ 7894047 w 7894047"/>
                <a:gd name="connsiteY2" fmla="*/ 888776 h 888776"/>
                <a:gd name="connsiteX3" fmla="*/ 0 w 7894047"/>
                <a:gd name="connsiteY3" fmla="*/ 728156 h 888776"/>
                <a:gd name="connsiteX0" fmla="*/ 0 w 7894047"/>
                <a:gd name="connsiteY0" fmla="*/ 677521 h 838141"/>
                <a:gd name="connsiteX1" fmla="*/ 0 w 7894047"/>
                <a:gd name="connsiteY1" fmla="*/ 137976 h 838141"/>
                <a:gd name="connsiteX2" fmla="*/ 7894047 w 7894047"/>
                <a:gd name="connsiteY2" fmla="*/ 838141 h 838141"/>
                <a:gd name="connsiteX3" fmla="*/ 0 w 7894047"/>
                <a:gd name="connsiteY3" fmla="*/ 677521 h 838141"/>
                <a:gd name="connsiteX0" fmla="*/ 0 w 7894047"/>
                <a:gd name="connsiteY0" fmla="*/ 612662 h 773282"/>
                <a:gd name="connsiteX1" fmla="*/ 0 w 7894047"/>
                <a:gd name="connsiteY1" fmla="*/ 73117 h 773282"/>
                <a:gd name="connsiteX2" fmla="*/ 7894047 w 7894047"/>
                <a:gd name="connsiteY2" fmla="*/ 773282 h 773282"/>
                <a:gd name="connsiteX3" fmla="*/ 0 w 7894047"/>
                <a:gd name="connsiteY3" fmla="*/ 612662 h 773282"/>
                <a:gd name="connsiteX0" fmla="*/ 0 w 7894047"/>
                <a:gd name="connsiteY0" fmla="*/ 734442 h 895062"/>
                <a:gd name="connsiteX1" fmla="*/ 0 w 7894047"/>
                <a:gd name="connsiteY1" fmla="*/ 194897 h 895062"/>
                <a:gd name="connsiteX2" fmla="*/ 7894047 w 7894047"/>
                <a:gd name="connsiteY2" fmla="*/ 895062 h 895062"/>
                <a:gd name="connsiteX3" fmla="*/ 0 w 7894047"/>
                <a:gd name="connsiteY3" fmla="*/ 734442 h 895062"/>
                <a:gd name="connsiteX0" fmla="*/ 13528 w 7907575"/>
                <a:gd name="connsiteY0" fmla="*/ 579587 h 740207"/>
                <a:gd name="connsiteX1" fmla="*/ 0 w 7907575"/>
                <a:gd name="connsiteY1" fmla="*/ 215140 h 740207"/>
                <a:gd name="connsiteX2" fmla="*/ 7907575 w 7907575"/>
                <a:gd name="connsiteY2" fmla="*/ 740207 h 740207"/>
                <a:gd name="connsiteX3" fmla="*/ 13528 w 7907575"/>
                <a:gd name="connsiteY3" fmla="*/ 579587 h 740207"/>
                <a:gd name="connsiteX0" fmla="*/ 0 w 7894047"/>
                <a:gd name="connsiteY0" fmla="*/ 470544 h 631164"/>
                <a:gd name="connsiteX1" fmla="*/ 135276 w 7894047"/>
                <a:gd name="connsiteY1" fmla="*/ 232557 h 631164"/>
                <a:gd name="connsiteX2" fmla="*/ 7894047 w 7894047"/>
                <a:gd name="connsiteY2" fmla="*/ 631164 h 631164"/>
                <a:gd name="connsiteX3" fmla="*/ 0 w 7894047"/>
                <a:gd name="connsiteY3" fmla="*/ 470544 h 631164"/>
                <a:gd name="connsiteX0" fmla="*/ 1 w 7894048"/>
                <a:gd name="connsiteY0" fmla="*/ 630757 h 791377"/>
                <a:gd name="connsiteX1" fmla="*/ 0 w 7894048"/>
                <a:gd name="connsiteY1" fmla="*/ 207944 h 791377"/>
                <a:gd name="connsiteX2" fmla="*/ 7894048 w 7894048"/>
                <a:gd name="connsiteY2" fmla="*/ 791377 h 791377"/>
                <a:gd name="connsiteX3" fmla="*/ 1 w 7894048"/>
                <a:gd name="connsiteY3" fmla="*/ 630757 h 791377"/>
                <a:gd name="connsiteX0" fmla="*/ 1 w 7894048"/>
                <a:gd name="connsiteY0" fmla="*/ 685679 h 846299"/>
                <a:gd name="connsiteX1" fmla="*/ 0 w 7894048"/>
                <a:gd name="connsiteY1" fmla="*/ 262866 h 846299"/>
                <a:gd name="connsiteX2" fmla="*/ 7894048 w 7894048"/>
                <a:gd name="connsiteY2" fmla="*/ 846299 h 846299"/>
                <a:gd name="connsiteX3" fmla="*/ 1 w 7894048"/>
                <a:gd name="connsiteY3" fmla="*/ 685679 h 846299"/>
                <a:gd name="connsiteX0" fmla="*/ 1 w 7894048"/>
                <a:gd name="connsiteY0" fmla="*/ 737743 h 898363"/>
                <a:gd name="connsiteX1" fmla="*/ 0 w 7894048"/>
                <a:gd name="connsiteY1" fmla="*/ 314930 h 898363"/>
                <a:gd name="connsiteX2" fmla="*/ 7894048 w 7894048"/>
                <a:gd name="connsiteY2" fmla="*/ 898363 h 898363"/>
                <a:gd name="connsiteX3" fmla="*/ 1 w 7894048"/>
                <a:gd name="connsiteY3" fmla="*/ 737743 h 898363"/>
                <a:gd name="connsiteX0" fmla="*/ 1 w 7894048"/>
                <a:gd name="connsiteY0" fmla="*/ 815172 h 975792"/>
                <a:gd name="connsiteX1" fmla="*/ 0 w 7894048"/>
                <a:gd name="connsiteY1" fmla="*/ 392359 h 975792"/>
                <a:gd name="connsiteX2" fmla="*/ 7894048 w 7894048"/>
                <a:gd name="connsiteY2" fmla="*/ 975792 h 975792"/>
                <a:gd name="connsiteX3" fmla="*/ 1 w 7894048"/>
                <a:gd name="connsiteY3" fmla="*/ 815172 h 975792"/>
                <a:gd name="connsiteX0" fmla="*/ 1 w 7894048"/>
                <a:gd name="connsiteY0" fmla="*/ 791107 h 951727"/>
                <a:gd name="connsiteX1" fmla="*/ 0 w 7894048"/>
                <a:gd name="connsiteY1" fmla="*/ 368294 h 951727"/>
                <a:gd name="connsiteX2" fmla="*/ 7894048 w 7894048"/>
                <a:gd name="connsiteY2" fmla="*/ 951727 h 951727"/>
                <a:gd name="connsiteX3" fmla="*/ 1 w 7894048"/>
                <a:gd name="connsiteY3" fmla="*/ 791107 h 951727"/>
                <a:gd name="connsiteX0" fmla="*/ 1 w 7894048"/>
                <a:gd name="connsiteY0" fmla="*/ 736232 h 896852"/>
                <a:gd name="connsiteX1" fmla="*/ 0 w 7894048"/>
                <a:gd name="connsiteY1" fmla="*/ 313419 h 896852"/>
                <a:gd name="connsiteX2" fmla="*/ 7894048 w 7894048"/>
                <a:gd name="connsiteY2" fmla="*/ 896852 h 896852"/>
                <a:gd name="connsiteX3" fmla="*/ 1 w 7894048"/>
                <a:gd name="connsiteY3" fmla="*/ 736232 h 896852"/>
                <a:gd name="connsiteX0" fmla="*/ 1 w 7894048"/>
                <a:gd name="connsiteY0" fmla="*/ 711019 h 871639"/>
                <a:gd name="connsiteX1" fmla="*/ 0 w 7894048"/>
                <a:gd name="connsiteY1" fmla="*/ 288206 h 871639"/>
                <a:gd name="connsiteX2" fmla="*/ 7894048 w 7894048"/>
                <a:gd name="connsiteY2" fmla="*/ 871639 h 871639"/>
                <a:gd name="connsiteX3" fmla="*/ 1 w 7894048"/>
                <a:gd name="connsiteY3" fmla="*/ 711019 h 871639"/>
                <a:gd name="connsiteX0" fmla="*/ 1 w 8627891"/>
                <a:gd name="connsiteY0" fmla="*/ 711019 h 910704"/>
                <a:gd name="connsiteX1" fmla="*/ 0 w 8627891"/>
                <a:gd name="connsiteY1" fmla="*/ 288206 h 910704"/>
                <a:gd name="connsiteX2" fmla="*/ 7894048 w 8627891"/>
                <a:gd name="connsiteY2" fmla="*/ 871639 h 910704"/>
                <a:gd name="connsiteX3" fmla="*/ 7389386 w 8627891"/>
                <a:gd name="connsiteY3" fmla="*/ 840849 h 910704"/>
                <a:gd name="connsiteX4" fmla="*/ 1 w 8627891"/>
                <a:gd name="connsiteY4" fmla="*/ 711019 h 910704"/>
                <a:gd name="connsiteX0" fmla="*/ 1 w 8849365"/>
                <a:gd name="connsiteY0" fmla="*/ 711019 h 1328545"/>
                <a:gd name="connsiteX1" fmla="*/ 0 w 8849365"/>
                <a:gd name="connsiteY1" fmla="*/ 288206 h 1328545"/>
                <a:gd name="connsiteX2" fmla="*/ 7894048 w 8849365"/>
                <a:gd name="connsiteY2" fmla="*/ 871639 h 1328545"/>
                <a:gd name="connsiteX3" fmla="*/ 7893741 w 8849365"/>
                <a:gd name="connsiteY3" fmla="*/ 1327232 h 1328545"/>
                <a:gd name="connsiteX4" fmla="*/ 1 w 8849365"/>
                <a:gd name="connsiteY4" fmla="*/ 711019 h 1328545"/>
                <a:gd name="connsiteX0" fmla="*/ 1 w 7894048"/>
                <a:gd name="connsiteY0" fmla="*/ 711019 h 1327232"/>
                <a:gd name="connsiteX1" fmla="*/ 0 w 7894048"/>
                <a:gd name="connsiteY1" fmla="*/ 288206 h 1327232"/>
                <a:gd name="connsiteX2" fmla="*/ 7894048 w 7894048"/>
                <a:gd name="connsiteY2" fmla="*/ 871639 h 1327232"/>
                <a:gd name="connsiteX3" fmla="*/ 7893741 w 7894048"/>
                <a:gd name="connsiteY3" fmla="*/ 1327232 h 1327232"/>
                <a:gd name="connsiteX4" fmla="*/ 1 w 7894048"/>
                <a:gd name="connsiteY4" fmla="*/ 711019 h 1327232"/>
                <a:gd name="connsiteX0" fmla="*/ 1 w 7900352"/>
                <a:gd name="connsiteY0" fmla="*/ 752280 h 1368493"/>
                <a:gd name="connsiteX1" fmla="*/ 0 w 7900352"/>
                <a:gd name="connsiteY1" fmla="*/ 329467 h 1368493"/>
                <a:gd name="connsiteX2" fmla="*/ 7900352 w 7900352"/>
                <a:gd name="connsiteY2" fmla="*/ 708619 h 1368493"/>
                <a:gd name="connsiteX3" fmla="*/ 7893741 w 7900352"/>
                <a:gd name="connsiteY3" fmla="*/ 1368493 h 1368493"/>
                <a:gd name="connsiteX4" fmla="*/ 1 w 7900352"/>
                <a:gd name="connsiteY4" fmla="*/ 752280 h 1368493"/>
                <a:gd name="connsiteX0" fmla="*/ 0 w 7900351"/>
                <a:gd name="connsiteY0" fmla="*/ 805456 h 1421669"/>
                <a:gd name="connsiteX1" fmla="*/ 12608 w 7900351"/>
                <a:gd name="connsiteY1" fmla="*/ 314550 h 1421669"/>
                <a:gd name="connsiteX2" fmla="*/ 7900351 w 7900351"/>
                <a:gd name="connsiteY2" fmla="*/ 761795 h 1421669"/>
                <a:gd name="connsiteX3" fmla="*/ 7893740 w 7900351"/>
                <a:gd name="connsiteY3" fmla="*/ 1421669 h 1421669"/>
                <a:gd name="connsiteX4" fmla="*/ 0 w 7900351"/>
                <a:gd name="connsiteY4" fmla="*/ 805456 h 1421669"/>
                <a:gd name="connsiteX0" fmla="*/ 0 w 7900351"/>
                <a:gd name="connsiteY0" fmla="*/ 805456 h 1421669"/>
                <a:gd name="connsiteX1" fmla="*/ 12608 w 7900351"/>
                <a:gd name="connsiteY1" fmla="*/ 314550 h 1421669"/>
                <a:gd name="connsiteX2" fmla="*/ 7900351 w 7900351"/>
                <a:gd name="connsiteY2" fmla="*/ 761795 h 1421669"/>
                <a:gd name="connsiteX3" fmla="*/ 7893740 w 7900351"/>
                <a:gd name="connsiteY3" fmla="*/ 1421669 h 1421669"/>
                <a:gd name="connsiteX4" fmla="*/ 0 w 7900351"/>
                <a:gd name="connsiteY4" fmla="*/ 805456 h 1421669"/>
                <a:gd name="connsiteX0" fmla="*/ 1 w 7900352"/>
                <a:gd name="connsiteY0" fmla="*/ 805456 h 1421669"/>
                <a:gd name="connsiteX1" fmla="*/ 0 w 7900352"/>
                <a:gd name="connsiteY1" fmla="*/ 314550 h 1421669"/>
                <a:gd name="connsiteX2" fmla="*/ 7900352 w 7900352"/>
                <a:gd name="connsiteY2" fmla="*/ 761795 h 1421669"/>
                <a:gd name="connsiteX3" fmla="*/ 7893741 w 7900352"/>
                <a:gd name="connsiteY3" fmla="*/ 1421669 h 1421669"/>
                <a:gd name="connsiteX4" fmla="*/ 1 w 7900352"/>
                <a:gd name="connsiteY4" fmla="*/ 805456 h 1421669"/>
                <a:gd name="connsiteX0" fmla="*/ 1 w 7900352"/>
                <a:gd name="connsiteY0" fmla="*/ 728618 h 1344831"/>
                <a:gd name="connsiteX1" fmla="*/ 0 w 7900352"/>
                <a:gd name="connsiteY1" fmla="*/ 237712 h 1344831"/>
                <a:gd name="connsiteX2" fmla="*/ 7900352 w 7900352"/>
                <a:gd name="connsiteY2" fmla="*/ 684957 h 1344831"/>
                <a:gd name="connsiteX3" fmla="*/ 7893741 w 7900352"/>
                <a:gd name="connsiteY3" fmla="*/ 1344831 h 1344831"/>
                <a:gd name="connsiteX4" fmla="*/ 1 w 7900352"/>
                <a:gd name="connsiteY4" fmla="*/ 728618 h 1344831"/>
                <a:gd name="connsiteX0" fmla="*/ 1 w 7900352"/>
                <a:gd name="connsiteY0" fmla="*/ 666857 h 1283070"/>
                <a:gd name="connsiteX1" fmla="*/ 0 w 7900352"/>
                <a:gd name="connsiteY1" fmla="*/ 175951 h 1283070"/>
                <a:gd name="connsiteX2" fmla="*/ 7900352 w 7900352"/>
                <a:gd name="connsiteY2" fmla="*/ 623196 h 1283070"/>
                <a:gd name="connsiteX3" fmla="*/ 7893741 w 7900352"/>
                <a:gd name="connsiteY3" fmla="*/ 1283070 h 1283070"/>
                <a:gd name="connsiteX4" fmla="*/ 1 w 7900352"/>
                <a:gd name="connsiteY4" fmla="*/ 666857 h 1283070"/>
                <a:gd name="connsiteX0" fmla="*/ 1 w 7900352"/>
                <a:gd name="connsiteY0" fmla="*/ 729528 h 1345741"/>
                <a:gd name="connsiteX1" fmla="*/ 0 w 7900352"/>
                <a:gd name="connsiteY1" fmla="*/ 238622 h 1345741"/>
                <a:gd name="connsiteX2" fmla="*/ 7900352 w 7900352"/>
                <a:gd name="connsiteY2" fmla="*/ 685867 h 1345741"/>
                <a:gd name="connsiteX3" fmla="*/ 7893741 w 7900352"/>
                <a:gd name="connsiteY3" fmla="*/ 1345741 h 1345741"/>
                <a:gd name="connsiteX4" fmla="*/ 1 w 7900352"/>
                <a:gd name="connsiteY4" fmla="*/ 729528 h 1345741"/>
                <a:gd name="connsiteX0" fmla="*/ 1 w 7900352"/>
                <a:gd name="connsiteY0" fmla="*/ 728348 h 1344561"/>
                <a:gd name="connsiteX1" fmla="*/ 0 w 7900352"/>
                <a:gd name="connsiteY1" fmla="*/ 237442 h 1344561"/>
                <a:gd name="connsiteX2" fmla="*/ 7900352 w 7900352"/>
                <a:gd name="connsiteY2" fmla="*/ 684687 h 1344561"/>
                <a:gd name="connsiteX3" fmla="*/ 7893741 w 7900352"/>
                <a:gd name="connsiteY3" fmla="*/ 1344561 h 1344561"/>
                <a:gd name="connsiteX4" fmla="*/ 1 w 7900352"/>
                <a:gd name="connsiteY4" fmla="*/ 728348 h 1344561"/>
                <a:gd name="connsiteX0" fmla="*/ 1 w 7900352"/>
                <a:gd name="connsiteY0" fmla="*/ 728348 h 1344561"/>
                <a:gd name="connsiteX1" fmla="*/ 0 w 7900352"/>
                <a:gd name="connsiteY1" fmla="*/ 237442 h 1344561"/>
                <a:gd name="connsiteX2" fmla="*/ 7900352 w 7900352"/>
                <a:gd name="connsiteY2" fmla="*/ 684687 h 1344561"/>
                <a:gd name="connsiteX3" fmla="*/ 7893741 w 7900352"/>
                <a:gd name="connsiteY3" fmla="*/ 1344561 h 1344561"/>
                <a:gd name="connsiteX4" fmla="*/ 1 w 7900352"/>
                <a:gd name="connsiteY4" fmla="*/ 728348 h 1344561"/>
                <a:gd name="connsiteX0" fmla="*/ 1 w 7900352"/>
                <a:gd name="connsiteY0" fmla="*/ 728348 h 1345926"/>
                <a:gd name="connsiteX1" fmla="*/ 0 w 7900352"/>
                <a:gd name="connsiteY1" fmla="*/ 237442 h 1345926"/>
                <a:gd name="connsiteX2" fmla="*/ 7900352 w 7900352"/>
                <a:gd name="connsiteY2" fmla="*/ 684687 h 1345926"/>
                <a:gd name="connsiteX3" fmla="*/ 7893741 w 7900352"/>
                <a:gd name="connsiteY3" fmla="*/ 1344561 h 1345926"/>
                <a:gd name="connsiteX4" fmla="*/ 1 w 7900352"/>
                <a:gd name="connsiteY4" fmla="*/ 728348 h 1345926"/>
                <a:gd name="connsiteX0" fmla="*/ 1 w 7900352"/>
                <a:gd name="connsiteY0" fmla="*/ 728348 h 1345839"/>
                <a:gd name="connsiteX1" fmla="*/ 0 w 7900352"/>
                <a:gd name="connsiteY1" fmla="*/ 237442 h 1345839"/>
                <a:gd name="connsiteX2" fmla="*/ 7900352 w 7900352"/>
                <a:gd name="connsiteY2" fmla="*/ 684687 h 1345839"/>
                <a:gd name="connsiteX3" fmla="*/ 7893741 w 7900352"/>
                <a:gd name="connsiteY3" fmla="*/ 1344561 h 1345839"/>
                <a:gd name="connsiteX4" fmla="*/ 1 w 7900352"/>
                <a:gd name="connsiteY4" fmla="*/ 728348 h 1345839"/>
                <a:gd name="connsiteX0" fmla="*/ 1 w 7900352"/>
                <a:gd name="connsiteY0" fmla="*/ 728348 h 1353201"/>
                <a:gd name="connsiteX1" fmla="*/ 0 w 7900352"/>
                <a:gd name="connsiteY1" fmla="*/ 237442 h 1353201"/>
                <a:gd name="connsiteX2" fmla="*/ 7900352 w 7900352"/>
                <a:gd name="connsiteY2" fmla="*/ 684687 h 1353201"/>
                <a:gd name="connsiteX3" fmla="*/ 7893741 w 7900352"/>
                <a:gd name="connsiteY3" fmla="*/ 1344561 h 1353201"/>
                <a:gd name="connsiteX4" fmla="*/ 1 w 7900352"/>
                <a:gd name="connsiteY4" fmla="*/ 728348 h 1353201"/>
                <a:gd name="connsiteX0" fmla="*/ 1 w 7900352"/>
                <a:gd name="connsiteY0" fmla="*/ 768350 h 1393203"/>
                <a:gd name="connsiteX1" fmla="*/ 0 w 7900352"/>
                <a:gd name="connsiteY1" fmla="*/ 277444 h 1393203"/>
                <a:gd name="connsiteX2" fmla="*/ 7900352 w 7900352"/>
                <a:gd name="connsiteY2" fmla="*/ 724689 h 1393203"/>
                <a:gd name="connsiteX3" fmla="*/ 7893741 w 7900352"/>
                <a:gd name="connsiteY3" fmla="*/ 1384563 h 1393203"/>
                <a:gd name="connsiteX4" fmla="*/ 1 w 7900352"/>
                <a:gd name="connsiteY4" fmla="*/ 768350 h 1393203"/>
                <a:gd name="connsiteX0" fmla="*/ 1 w 7900352"/>
                <a:gd name="connsiteY0" fmla="*/ 780035 h 1404888"/>
                <a:gd name="connsiteX1" fmla="*/ 0 w 7900352"/>
                <a:gd name="connsiteY1" fmla="*/ 289129 h 1404888"/>
                <a:gd name="connsiteX2" fmla="*/ 7900352 w 7900352"/>
                <a:gd name="connsiteY2" fmla="*/ 736374 h 1404888"/>
                <a:gd name="connsiteX3" fmla="*/ 7893741 w 7900352"/>
                <a:gd name="connsiteY3" fmla="*/ 1396248 h 1404888"/>
                <a:gd name="connsiteX4" fmla="*/ 1 w 7900352"/>
                <a:gd name="connsiteY4" fmla="*/ 780035 h 1404888"/>
                <a:gd name="connsiteX0" fmla="*/ 1 w 7900352"/>
                <a:gd name="connsiteY0" fmla="*/ 818945 h 1405096"/>
                <a:gd name="connsiteX1" fmla="*/ 0 w 7900352"/>
                <a:gd name="connsiteY1" fmla="*/ 289129 h 1405096"/>
                <a:gd name="connsiteX2" fmla="*/ 7900352 w 7900352"/>
                <a:gd name="connsiteY2" fmla="*/ 736374 h 1405096"/>
                <a:gd name="connsiteX3" fmla="*/ 7893741 w 7900352"/>
                <a:gd name="connsiteY3" fmla="*/ 1396248 h 1405096"/>
                <a:gd name="connsiteX4" fmla="*/ 1 w 7900352"/>
                <a:gd name="connsiteY4" fmla="*/ 818945 h 1405096"/>
                <a:gd name="connsiteX0" fmla="*/ 1 w 7900352"/>
                <a:gd name="connsiteY0" fmla="*/ 848102 h 1434253"/>
                <a:gd name="connsiteX1" fmla="*/ 0 w 7900352"/>
                <a:gd name="connsiteY1" fmla="*/ 318286 h 1434253"/>
                <a:gd name="connsiteX2" fmla="*/ 7900352 w 7900352"/>
                <a:gd name="connsiteY2" fmla="*/ 765531 h 1434253"/>
                <a:gd name="connsiteX3" fmla="*/ 7893741 w 7900352"/>
                <a:gd name="connsiteY3" fmla="*/ 1425405 h 1434253"/>
                <a:gd name="connsiteX4" fmla="*/ 1 w 7900352"/>
                <a:gd name="connsiteY4" fmla="*/ 848102 h 1434253"/>
                <a:gd name="connsiteX0" fmla="*/ 1 w 7900352"/>
                <a:gd name="connsiteY0" fmla="*/ 835485 h 1421636"/>
                <a:gd name="connsiteX1" fmla="*/ 0 w 7900352"/>
                <a:gd name="connsiteY1" fmla="*/ 305669 h 1421636"/>
                <a:gd name="connsiteX2" fmla="*/ 7900352 w 7900352"/>
                <a:gd name="connsiteY2" fmla="*/ 752914 h 1421636"/>
                <a:gd name="connsiteX3" fmla="*/ 7893741 w 7900352"/>
                <a:gd name="connsiteY3" fmla="*/ 1412788 h 1421636"/>
                <a:gd name="connsiteX4" fmla="*/ 1 w 7900352"/>
                <a:gd name="connsiteY4" fmla="*/ 835485 h 142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0352" h="1421636">
                  <a:moveTo>
                    <a:pt x="1" y="835485"/>
                  </a:moveTo>
                  <a:cubicBezTo>
                    <a:pt x="1" y="694547"/>
                    <a:pt x="0" y="446607"/>
                    <a:pt x="0" y="305669"/>
                  </a:cubicBezTo>
                  <a:cubicBezTo>
                    <a:pt x="5458327" y="-513867"/>
                    <a:pt x="4856384" y="551722"/>
                    <a:pt x="7900352" y="752914"/>
                  </a:cubicBezTo>
                  <a:cubicBezTo>
                    <a:pt x="7900250" y="904778"/>
                    <a:pt x="7893843" y="1260924"/>
                    <a:pt x="7893741" y="1412788"/>
                  </a:cubicBezTo>
                  <a:cubicBezTo>
                    <a:pt x="6155670" y="1551388"/>
                    <a:pt x="4610742" y="3464"/>
                    <a:pt x="1" y="835485"/>
                  </a:cubicBezTo>
                  <a:close/>
                </a:path>
              </a:pathLst>
            </a:custGeom>
            <a:gradFill rotWithShape="1">
              <a:gsLst>
                <a:gs pos="50800">
                  <a:srgbClr val="737090"/>
                </a:gs>
                <a:gs pos="100000">
                  <a:srgbClr val="642D91"/>
                </a:gs>
                <a:gs pos="0">
                  <a:srgbClr val="BEB432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6" name="Vrije vorm 25"/>
            <p:cNvSpPr/>
            <p:nvPr userDrawn="1"/>
          </p:nvSpPr>
          <p:spPr>
            <a:xfrm>
              <a:off x="-10634" y="4507439"/>
              <a:ext cx="11353083" cy="871639"/>
            </a:xfrm>
            <a:custGeom>
              <a:avLst/>
              <a:gdLst>
                <a:gd name="connsiteX0" fmla="*/ 0 w 7474689"/>
                <a:gd name="connsiteY0" fmla="*/ 510362 h 510362"/>
                <a:gd name="connsiteX1" fmla="*/ 0 w 7474689"/>
                <a:gd name="connsiteY1" fmla="*/ 0 h 510362"/>
                <a:gd name="connsiteX2" fmla="*/ 7474689 w 7474689"/>
                <a:gd name="connsiteY2" fmla="*/ 340242 h 510362"/>
                <a:gd name="connsiteX3" fmla="*/ 0 w 7474689"/>
                <a:gd name="connsiteY3" fmla="*/ 510362 h 510362"/>
                <a:gd name="connsiteX0" fmla="*/ 0 w 7474689"/>
                <a:gd name="connsiteY0" fmla="*/ 614856 h 614856"/>
                <a:gd name="connsiteX1" fmla="*/ 0 w 7474689"/>
                <a:gd name="connsiteY1" fmla="*/ 104494 h 614856"/>
                <a:gd name="connsiteX2" fmla="*/ 7474689 w 7474689"/>
                <a:gd name="connsiteY2" fmla="*/ 444736 h 614856"/>
                <a:gd name="connsiteX3" fmla="*/ 0 w 7474689"/>
                <a:gd name="connsiteY3" fmla="*/ 614856 h 614856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49475 h 649475"/>
                <a:gd name="connsiteX1" fmla="*/ 0 w 7474689"/>
                <a:gd name="connsiteY1" fmla="*/ 139113 h 649475"/>
                <a:gd name="connsiteX2" fmla="*/ 7474689 w 7474689"/>
                <a:gd name="connsiteY2" fmla="*/ 479355 h 649475"/>
                <a:gd name="connsiteX3" fmla="*/ 0 w 7474689"/>
                <a:gd name="connsiteY3" fmla="*/ 649475 h 649475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  <a:gd name="connsiteX0" fmla="*/ 0 w 7474689"/>
                <a:gd name="connsiteY0" fmla="*/ 630212 h 630212"/>
                <a:gd name="connsiteX1" fmla="*/ 0 w 7474689"/>
                <a:gd name="connsiteY1" fmla="*/ 119850 h 630212"/>
                <a:gd name="connsiteX2" fmla="*/ 7474689 w 7474689"/>
                <a:gd name="connsiteY2" fmla="*/ 460092 h 630212"/>
                <a:gd name="connsiteX3" fmla="*/ 0 w 7474689"/>
                <a:gd name="connsiteY3" fmla="*/ 630212 h 630212"/>
                <a:gd name="connsiteX0" fmla="*/ 0 w 7894047"/>
                <a:gd name="connsiteY0" fmla="*/ 590178 h 779981"/>
                <a:gd name="connsiteX1" fmla="*/ 0 w 7894047"/>
                <a:gd name="connsiteY1" fmla="*/ 79816 h 779981"/>
                <a:gd name="connsiteX2" fmla="*/ 7894047 w 7894047"/>
                <a:gd name="connsiteY2" fmla="*/ 779981 h 779981"/>
                <a:gd name="connsiteX3" fmla="*/ 0 w 7894047"/>
                <a:gd name="connsiteY3" fmla="*/ 590178 h 779981"/>
                <a:gd name="connsiteX0" fmla="*/ 0 w 7894047"/>
                <a:gd name="connsiteY0" fmla="*/ 690329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690329 h 880132"/>
                <a:gd name="connsiteX0" fmla="*/ 0 w 7894047"/>
                <a:gd name="connsiteY0" fmla="*/ 719512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719512 h 880132"/>
                <a:gd name="connsiteX0" fmla="*/ 0 w 7894047"/>
                <a:gd name="connsiteY0" fmla="*/ 719512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719512 h 880132"/>
                <a:gd name="connsiteX0" fmla="*/ 0 w 7894047"/>
                <a:gd name="connsiteY0" fmla="*/ 719512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719512 h 880132"/>
                <a:gd name="connsiteX0" fmla="*/ 0 w 7894047"/>
                <a:gd name="connsiteY0" fmla="*/ 719512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719512 h 880132"/>
                <a:gd name="connsiteX0" fmla="*/ 0 w 7894047"/>
                <a:gd name="connsiteY0" fmla="*/ 719512 h 880132"/>
                <a:gd name="connsiteX1" fmla="*/ 0 w 7894047"/>
                <a:gd name="connsiteY1" fmla="*/ 179967 h 880132"/>
                <a:gd name="connsiteX2" fmla="*/ 7894047 w 7894047"/>
                <a:gd name="connsiteY2" fmla="*/ 880132 h 880132"/>
                <a:gd name="connsiteX3" fmla="*/ 0 w 7894047"/>
                <a:gd name="connsiteY3" fmla="*/ 719512 h 880132"/>
                <a:gd name="connsiteX0" fmla="*/ 0 w 7894047"/>
                <a:gd name="connsiteY0" fmla="*/ 728156 h 888776"/>
                <a:gd name="connsiteX1" fmla="*/ 0 w 7894047"/>
                <a:gd name="connsiteY1" fmla="*/ 188611 h 888776"/>
                <a:gd name="connsiteX2" fmla="*/ 7894047 w 7894047"/>
                <a:gd name="connsiteY2" fmla="*/ 888776 h 888776"/>
                <a:gd name="connsiteX3" fmla="*/ 0 w 7894047"/>
                <a:gd name="connsiteY3" fmla="*/ 728156 h 888776"/>
                <a:gd name="connsiteX0" fmla="*/ 0 w 7894047"/>
                <a:gd name="connsiteY0" fmla="*/ 677521 h 838141"/>
                <a:gd name="connsiteX1" fmla="*/ 0 w 7894047"/>
                <a:gd name="connsiteY1" fmla="*/ 137976 h 838141"/>
                <a:gd name="connsiteX2" fmla="*/ 7894047 w 7894047"/>
                <a:gd name="connsiteY2" fmla="*/ 838141 h 838141"/>
                <a:gd name="connsiteX3" fmla="*/ 0 w 7894047"/>
                <a:gd name="connsiteY3" fmla="*/ 677521 h 838141"/>
                <a:gd name="connsiteX0" fmla="*/ 0 w 7894047"/>
                <a:gd name="connsiteY0" fmla="*/ 612662 h 773282"/>
                <a:gd name="connsiteX1" fmla="*/ 0 w 7894047"/>
                <a:gd name="connsiteY1" fmla="*/ 73117 h 773282"/>
                <a:gd name="connsiteX2" fmla="*/ 7894047 w 7894047"/>
                <a:gd name="connsiteY2" fmla="*/ 773282 h 773282"/>
                <a:gd name="connsiteX3" fmla="*/ 0 w 7894047"/>
                <a:gd name="connsiteY3" fmla="*/ 612662 h 773282"/>
                <a:gd name="connsiteX0" fmla="*/ 0 w 7894047"/>
                <a:gd name="connsiteY0" fmla="*/ 734442 h 895062"/>
                <a:gd name="connsiteX1" fmla="*/ 0 w 7894047"/>
                <a:gd name="connsiteY1" fmla="*/ 194897 h 895062"/>
                <a:gd name="connsiteX2" fmla="*/ 7894047 w 7894047"/>
                <a:gd name="connsiteY2" fmla="*/ 895062 h 895062"/>
                <a:gd name="connsiteX3" fmla="*/ 0 w 7894047"/>
                <a:gd name="connsiteY3" fmla="*/ 734442 h 895062"/>
                <a:gd name="connsiteX0" fmla="*/ 13528 w 7907575"/>
                <a:gd name="connsiteY0" fmla="*/ 579587 h 740207"/>
                <a:gd name="connsiteX1" fmla="*/ 0 w 7907575"/>
                <a:gd name="connsiteY1" fmla="*/ 215140 h 740207"/>
                <a:gd name="connsiteX2" fmla="*/ 7907575 w 7907575"/>
                <a:gd name="connsiteY2" fmla="*/ 740207 h 740207"/>
                <a:gd name="connsiteX3" fmla="*/ 13528 w 7907575"/>
                <a:gd name="connsiteY3" fmla="*/ 579587 h 740207"/>
                <a:gd name="connsiteX0" fmla="*/ 0 w 7894047"/>
                <a:gd name="connsiteY0" fmla="*/ 470544 h 631164"/>
                <a:gd name="connsiteX1" fmla="*/ 135276 w 7894047"/>
                <a:gd name="connsiteY1" fmla="*/ 232557 h 631164"/>
                <a:gd name="connsiteX2" fmla="*/ 7894047 w 7894047"/>
                <a:gd name="connsiteY2" fmla="*/ 631164 h 631164"/>
                <a:gd name="connsiteX3" fmla="*/ 0 w 7894047"/>
                <a:gd name="connsiteY3" fmla="*/ 470544 h 631164"/>
                <a:gd name="connsiteX0" fmla="*/ 1 w 7894048"/>
                <a:gd name="connsiteY0" fmla="*/ 630757 h 791377"/>
                <a:gd name="connsiteX1" fmla="*/ 0 w 7894048"/>
                <a:gd name="connsiteY1" fmla="*/ 207944 h 791377"/>
                <a:gd name="connsiteX2" fmla="*/ 7894048 w 7894048"/>
                <a:gd name="connsiteY2" fmla="*/ 791377 h 791377"/>
                <a:gd name="connsiteX3" fmla="*/ 1 w 7894048"/>
                <a:gd name="connsiteY3" fmla="*/ 630757 h 791377"/>
                <a:gd name="connsiteX0" fmla="*/ 1 w 7894048"/>
                <a:gd name="connsiteY0" fmla="*/ 685679 h 846299"/>
                <a:gd name="connsiteX1" fmla="*/ 0 w 7894048"/>
                <a:gd name="connsiteY1" fmla="*/ 262866 h 846299"/>
                <a:gd name="connsiteX2" fmla="*/ 7894048 w 7894048"/>
                <a:gd name="connsiteY2" fmla="*/ 846299 h 846299"/>
                <a:gd name="connsiteX3" fmla="*/ 1 w 7894048"/>
                <a:gd name="connsiteY3" fmla="*/ 685679 h 846299"/>
                <a:gd name="connsiteX0" fmla="*/ 1 w 7894048"/>
                <a:gd name="connsiteY0" fmla="*/ 737743 h 898363"/>
                <a:gd name="connsiteX1" fmla="*/ 0 w 7894048"/>
                <a:gd name="connsiteY1" fmla="*/ 314930 h 898363"/>
                <a:gd name="connsiteX2" fmla="*/ 7894048 w 7894048"/>
                <a:gd name="connsiteY2" fmla="*/ 898363 h 898363"/>
                <a:gd name="connsiteX3" fmla="*/ 1 w 7894048"/>
                <a:gd name="connsiteY3" fmla="*/ 737743 h 898363"/>
                <a:gd name="connsiteX0" fmla="*/ 1 w 7894048"/>
                <a:gd name="connsiteY0" fmla="*/ 815172 h 975792"/>
                <a:gd name="connsiteX1" fmla="*/ 0 w 7894048"/>
                <a:gd name="connsiteY1" fmla="*/ 392359 h 975792"/>
                <a:gd name="connsiteX2" fmla="*/ 7894048 w 7894048"/>
                <a:gd name="connsiteY2" fmla="*/ 975792 h 975792"/>
                <a:gd name="connsiteX3" fmla="*/ 1 w 7894048"/>
                <a:gd name="connsiteY3" fmla="*/ 815172 h 975792"/>
                <a:gd name="connsiteX0" fmla="*/ 1 w 7894048"/>
                <a:gd name="connsiteY0" fmla="*/ 791107 h 951727"/>
                <a:gd name="connsiteX1" fmla="*/ 0 w 7894048"/>
                <a:gd name="connsiteY1" fmla="*/ 368294 h 951727"/>
                <a:gd name="connsiteX2" fmla="*/ 7894048 w 7894048"/>
                <a:gd name="connsiteY2" fmla="*/ 951727 h 951727"/>
                <a:gd name="connsiteX3" fmla="*/ 1 w 7894048"/>
                <a:gd name="connsiteY3" fmla="*/ 791107 h 951727"/>
                <a:gd name="connsiteX0" fmla="*/ 1 w 7894048"/>
                <a:gd name="connsiteY0" fmla="*/ 736232 h 896852"/>
                <a:gd name="connsiteX1" fmla="*/ 0 w 7894048"/>
                <a:gd name="connsiteY1" fmla="*/ 313419 h 896852"/>
                <a:gd name="connsiteX2" fmla="*/ 7894048 w 7894048"/>
                <a:gd name="connsiteY2" fmla="*/ 896852 h 896852"/>
                <a:gd name="connsiteX3" fmla="*/ 1 w 7894048"/>
                <a:gd name="connsiteY3" fmla="*/ 736232 h 896852"/>
                <a:gd name="connsiteX0" fmla="*/ 1 w 7894048"/>
                <a:gd name="connsiteY0" fmla="*/ 711019 h 871639"/>
                <a:gd name="connsiteX1" fmla="*/ 0 w 7894048"/>
                <a:gd name="connsiteY1" fmla="*/ 288206 h 871639"/>
                <a:gd name="connsiteX2" fmla="*/ 7894048 w 7894048"/>
                <a:gd name="connsiteY2" fmla="*/ 871639 h 871639"/>
                <a:gd name="connsiteX3" fmla="*/ 1 w 7894048"/>
                <a:gd name="connsiteY3" fmla="*/ 711019 h 87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94048" h="871639">
                  <a:moveTo>
                    <a:pt x="1" y="711019"/>
                  </a:moveTo>
                  <a:cubicBezTo>
                    <a:pt x="1" y="570081"/>
                    <a:pt x="0" y="429144"/>
                    <a:pt x="0" y="288206"/>
                  </a:cubicBezTo>
                  <a:cubicBezTo>
                    <a:pt x="4651359" y="-482691"/>
                    <a:pt x="5285087" y="495350"/>
                    <a:pt x="7894048" y="871639"/>
                  </a:cubicBezTo>
                  <a:cubicBezTo>
                    <a:pt x="6115534" y="792611"/>
                    <a:pt x="3886381" y="40338"/>
                    <a:pt x="1" y="711019"/>
                  </a:cubicBezTo>
                  <a:close/>
                </a:path>
              </a:pathLst>
            </a:custGeom>
            <a:gradFill rotWithShape="1">
              <a:gsLst>
                <a:gs pos="50800">
                  <a:srgbClr val="67496D"/>
                </a:gs>
                <a:gs pos="100000">
                  <a:srgbClr val="591755"/>
                </a:gs>
                <a:gs pos="0">
                  <a:srgbClr val="BEB432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998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beeld met diap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sp>
        <p:nvSpPr>
          <p:cNvPr id="13" name="Rechthoek 12"/>
          <p:cNvSpPr/>
          <p:nvPr userDrawn="1"/>
        </p:nvSpPr>
        <p:spPr>
          <a:xfrm>
            <a:off x="-19455" y="0"/>
            <a:ext cx="1218843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/>
          <p:cNvSpPr txBox="1"/>
          <p:nvPr userDrawn="1"/>
        </p:nvSpPr>
        <p:spPr>
          <a:xfrm>
            <a:off x="2450936" y="-89501"/>
            <a:ext cx="726790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0" b="1" spc="-30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j-lt"/>
              </a:rPr>
              <a:t>Think</a:t>
            </a:r>
          </a:p>
        </p:txBody>
      </p:sp>
      <p:sp>
        <p:nvSpPr>
          <p:cNvPr id="15" name="Tekstvak 14"/>
          <p:cNvSpPr txBox="1"/>
          <p:nvPr userDrawn="1"/>
        </p:nvSpPr>
        <p:spPr>
          <a:xfrm>
            <a:off x="2450936" y="2129946"/>
            <a:ext cx="726790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0" b="1" spc="-3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j-lt"/>
              </a:rPr>
              <a:t>Share</a:t>
            </a:r>
          </a:p>
        </p:txBody>
      </p:sp>
      <p:sp>
        <p:nvSpPr>
          <p:cNvPr id="27" name="Tekstvak 26"/>
          <p:cNvSpPr txBox="1"/>
          <p:nvPr userDrawn="1"/>
        </p:nvSpPr>
        <p:spPr>
          <a:xfrm>
            <a:off x="2450936" y="4406584"/>
            <a:ext cx="726790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0" b="1" spc="-300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j-lt"/>
              </a:rPr>
              <a:t>Move</a:t>
            </a:r>
          </a:p>
        </p:txBody>
      </p:sp>
      <p:grpSp>
        <p:nvGrpSpPr>
          <p:cNvPr id="28" name="Groep 2"/>
          <p:cNvGrpSpPr/>
          <p:nvPr userDrawn="1"/>
        </p:nvGrpSpPr>
        <p:grpSpPr>
          <a:xfrm>
            <a:off x="-216524" y="561179"/>
            <a:ext cx="12602822" cy="5783407"/>
            <a:chOff x="-216524" y="566512"/>
            <a:chExt cx="12602822" cy="5416896"/>
          </a:xfrm>
        </p:grpSpPr>
        <p:cxnSp>
          <p:nvCxnSpPr>
            <p:cNvPr id="29" name="Rechte verbindingslijn 28"/>
            <p:cNvCxnSpPr/>
            <p:nvPr/>
          </p:nvCxnSpPr>
          <p:spPr>
            <a:xfrm>
              <a:off x="-216524" y="71693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Rechte verbindingslijn 29"/>
            <p:cNvCxnSpPr/>
            <p:nvPr/>
          </p:nvCxnSpPr>
          <p:spPr>
            <a:xfrm>
              <a:off x="-216524" y="87652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chte verbindingslijn 30"/>
            <p:cNvCxnSpPr/>
            <p:nvPr/>
          </p:nvCxnSpPr>
          <p:spPr>
            <a:xfrm>
              <a:off x="-216524" y="119570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Rechte verbindingslijn 31"/>
            <p:cNvCxnSpPr/>
            <p:nvPr/>
          </p:nvCxnSpPr>
          <p:spPr>
            <a:xfrm>
              <a:off x="-216524" y="151488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echte verbindingslijn 32"/>
            <p:cNvCxnSpPr/>
            <p:nvPr/>
          </p:nvCxnSpPr>
          <p:spPr>
            <a:xfrm>
              <a:off x="-216524" y="167447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Rechte verbindingslijn 33"/>
            <p:cNvCxnSpPr/>
            <p:nvPr/>
          </p:nvCxnSpPr>
          <p:spPr>
            <a:xfrm>
              <a:off x="-216524" y="183406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Rechte verbindingslijn 34"/>
            <p:cNvCxnSpPr/>
            <p:nvPr/>
          </p:nvCxnSpPr>
          <p:spPr>
            <a:xfrm>
              <a:off x="-216524" y="199365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Rechte verbindingslijn 35"/>
            <p:cNvCxnSpPr/>
            <p:nvPr/>
          </p:nvCxnSpPr>
          <p:spPr>
            <a:xfrm>
              <a:off x="-216524" y="215324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Rechte verbindingslijn 36"/>
            <p:cNvCxnSpPr/>
            <p:nvPr/>
          </p:nvCxnSpPr>
          <p:spPr>
            <a:xfrm>
              <a:off x="-216524" y="231283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echte verbindingslijn 37"/>
            <p:cNvCxnSpPr/>
            <p:nvPr/>
          </p:nvCxnSpPr>
          <p:spPr>
            <a:xfrm>
              <a:off x="-216524" y="247242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38"/>
            <p:cNvCxnSpPr/>
            <p:nvPr/>
          </p:nvCxnSpPr>
          <p:spPr>
            <a:xfrm>
              <a:off x="-216524" y="263201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chte verbindingslijn 39"/>
            <p:cNvCxnSpPr/>
            <p:nvPr/>
          </p:nvCxnSpPr>
          <p:spPr>
            <a:xfrm>
              <a:off x="-216524" y="279160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chte verbindingslijn 40"/>
            <p:cNvCxnSpPr/>
            <p:nvPr/>
          </p:nvCxnSpPr>
          <p:spPr>
            <a:xfrm>
              <a:off x="-216524" y="295119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Rechte verbindingslijn 41"/>
            <p:cNvCxnSpPr/>
            <p:nvPr/>
          </p:nvCxnSpPr>
          <p:spPr>
            <a:xfrm>
              <a:off x="-216524" y="311078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Rechte verbindingslijn 42"/>
            <p:cNvCxnSpPr/>
            <p:nvPr/>
          </p:nvCxnSpPr>
          <p:spPr>
            <a:xfrm>
              <a:off x="-216524" y="327037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Rechte verbindingslijn 43"/>
            <p:cNvCxnSpPr/>
            <p:nvPr/>
          </p:nvCxnSpPr>
          <p:spPr>
            <a:xfrm>
              <a:off x="-216524" y="342996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Rechte verbindingslijn 44"/>
            <p:cNvCxnSpPr/>
            <p:nvPr/>
          </p:nvCxnSpPr>
          <p:spPr>
            <a:xfrm>
              <a:off x="-216524" y="358955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Rechte verbindingslijn 45"/>
            <p:cNvCxnSpPr/>
            <p:nvPr/>
          </p:nvCxnSpPr>
          <p:spPr>
            <a:xfrm>
              <a:off x="-216524" y="374914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Rechte verbindingslijn 46"/>
            <p:cNvCxnSpPr/>
            <p:nvPr/>
          </p:nvCxnSpPr>
          <p:spPr>
            <a:xfrm>
              <a:off x="-216524" y="390873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Rechte verbindingslijn 47"/>
            <p:cNvCxnSpPr/>
            <p:nvPr/>
          </p:nvCxnSpPr>
          <p:spPr>
            <a:xfrm>
              <a:off x="-216524" y="406832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Rechte verbindingslijn 48"/>
            <p:cNvCxnSpPr/>
            <p:nvPr/>
          </p:nvCxnSpPr>
          <p:spPr>
            <a:xfrm>
              <a:off x="-216524" y="422791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Rechte verbindingslijn 49"/>
            <p:cNvCxnSpPr/>
            <p:nvPr/>
          </p:nvCxnSpPr>
          <p:spPr>
            <a:xfrm>
              <a:off x="-216524" y="438750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Rechte verbindingslijn 50"/>
            <p:cNvCxnSpPr/>
            <p:nvPr/>
          </p:nvCxnSpPr>
          <p:spPr>
            <a:xfrm>
              <a:off x="-216524" y="454709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Rechte verbindingslijn 51"/>
            <p:cNvCxnSpPr/>
            <p:nvPr/>
          </p:nvCxnSpPr>
          <p:spPr>
            <a:xfrm>
              <a:off x="-216524" y="486627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Rechte verbindingslijn 52"/>
            <p:cNvCxnSpPr/>
            <p:nvPr/>
          </p:nvCxnSpPr>
          <p:spPr>
            <a:xfrm>
              <a:off x="-216524" y="518545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Rechte verbindingslijn 53"/>
            <p:cNvCxnSpPr/>
            <p:nvPr/>
          </p:nvCxnSpPr>
          <p:spPr>
            <a:xfrm>
              <a:off x="-216524" y="534504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Rechte verbindingslijn 54"/>
            <p:cNvCxnSpPr/>
            <p:nvPr/>
          </p:nvCxnSpPr>
          <p:spPr>
            <a:xfrm>
              <a:off x="-216524" y="550463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Rechte verbindingslijn 55"/>
            <p:cNvCxnSpPr/>
            <p:nvPr/>
          </p:nvCxnSpPr>
          <p:spPr>
            <a:xfrm>
              <a:off x="-216524" y="566422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Rechte verbindingslijn 56"/>
            <p:cNvCxnSpPr/>
            <p:nvPr/>
          </p:nvCxnSpPr>
          <p:spPr>
            <a:xfrm>
              <a:off x="-216524" y="5983408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Rechte verbindingslijn 57"/>
            <p:cNvCxnSpPr/>
            <p:nvPr/>
          </p:nvCxnSpPr>
          <p:spPr>
            <a:xfrm>
              <a:off x="-216524" y="582381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Rechte verbindingslijn 58"/>
            <p:cNvCxnSpPr/>
            <p:nvPr/>
          </p:nvCxnSpPr>
          <p:spPr>
            <a:xfrm>
              <a:off x="-216524" y="135529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Rechte verbindingslijn 59"/>
            <p:cNvCxnSpPr/>
            <p:nvPr/>
          </p:nvCxnSpPr>
          <p:spPr>
            <a:xfrm>
              <a:off x="-216524" y="470668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Rechte verbindingslijn 60"/>
            <p:cNvCxnSpPr/>
            <p:nvPr/>
          </p:nvCxnSpPr>
          <p:spPr>
            <a:xfrm>
              <a:off x="-216524" y="502586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Rechte verbindingslijn 61"/>
            <p:cNvCxnSpPr/>
            <p:nvPr/>
          </p:nvCxnSpPr>
          <p:spPr>
            <a:xfrm>
              <a:off x="-216524" y="1036113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Rechte verbindingslijn 62"/>
            <p:cNvCxnSpPr/>
            <p:nvPr/>
          </p:nvCxnSpPr>
          <p:spPr>
            <a:xfrm>
              <a:off x="-216524" y="566512"/>
              <a:ext cx="12602822" cy="0"/>
            </a:xfrm>
            <a:prstGeom prst="line">
              <a:avLst/>
            </a:prstGeom>
            <a:ln w="53975" cap="rnd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38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27" grpId="0"/>
      <p:bldP spid="27" grpId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dia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hoek 56"/>
          <p:cNvSpPr/>
          <p:nvPr userDrawn="1"/>
        </p:nvSpPr>
        <p:spPr>
          <a:xfrm>
            <a:off x="7674356" y="-387386"/>
            <a:ext cx="4523994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R="0" lvl="0" indent="0" algn="r" defTabSz="108701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itchFamily="34" charset="0"/>
              </a:rPr>
              <a:t>Titeldia</a:t>
            </a:r>
          </a:p>
        </p:txBody>
      </p:sp>
      <p:grpSp>
        <p:nvGrpSpPr>
          <p:cNvPr id="117" name="Groeperen 116"/>
          <p:cNvGrpSpPr/>
          <p:nvPr userDrawn="1"/>
        </p:nvGrpSpPr>
        <p:grpSpPr>
          <a:xfrm>
            <a:off x="0" y="5914349"/>
            <a:ext cx="12169775" cy="943651"/>
            <a:chOff x="0" y="5914349"/>
            <a:chExt cx="12169775" cy="943651"/>
          </a:xfrm>
        </p:grpSpPr>
        <p:sp>
          <p:nvSpPr>
            <p:cNvPr id="118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9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0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121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122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</p:grpSp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sp>
        <p:nvSpPr>
          <p:cNvPr id="31" name="Tijdelijke aanduiding voor tekst 7"/>
          <p:cNvSpPr>
            <a:spLocks noGrp="1"/>
          </p:cNvSpPr>
          <p:nvPr>
            <p:ph type="body" sz="quarter" idx="14" hasCustomPrompt="1"/>
          </p:nvPr>
        </p:nvSpPr>
        <p:spPr>
          <a:xfrm>
            <a:off x="314325" y="1628775"/>
            <a:ext cx="6130925" cy="165576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Hier de titel van jouw presentatie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5" hasCustomPrompt="1"/>
          </p:nvPr>
        </p:nvSpPr>
        <p:spPr>
          <a:xfrm>
            <a:off x="314325" y="3500438"/>
            <a:ext cx="6130925" cy="64928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Hier de ondertitel van jouw presentatie. Plaats een afbeelding op de achtergrond</a:t>
            </a:r>
          </a:p>
        </p:txBody>
      </p:sp>
    </p:spTree>
    <p:extLst>
      <p:ext uri="{BB962C8B-B14F-4D97-AF65-F5344CB8AC3E}">
        <p14:creationId xmlns:p14="http://schemas.microsoft.com/office/powerpoint/2010/main" val="1082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ub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grpSp>
        <p:nvGrpSpPr>
          <p:cNvPr id="117" name="Groeperen 116"/>
          <p:cNvGrpSpPr/>
          <p:nvPr userDrawn="1"/>
        </p:nvGrpSpPr>
        <p:grpSpPr>
          <a:xfrm>
            <a:off x="0" y="5914349"/>
            <a:ext cx="12169775" cy="943651"/>
            <a:chOff x="0" y="5914349"/>
            <a:chExt cx="12169775" cy="943651"/>
          </a:xfrm>
        </p:grpSpPr>
        <p:sp>
          <p:nvSpPr>
            <p:cNvPr id="118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9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0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121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122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</p:grpSp>
      <p:sp>
        <p:nvSpPr>
          <p:cNvPr id="68" name="Rechthoek 67"/>
          <p:cNvSpPr/>
          <p:nvPr userDrawn="1"/>
        </p:nvSpPr>
        <p:spPr>
          <a:xfrm>
            <a:off x="0" y="1250845"/>
            <a:ext cx="12168981" cy="4927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70" name="Groeperen 69"/>
          <p:cNvGrpSpPr/>
          <p:nvPr userDrawn="1"/>
        </p:nvGrpSpPr>
        <p:grpSpPr>
          <a:xfrm>
            <a:off x="-19455" y="5941893"/>
            <a:ext cx="12189230" cy="943651"/>
            <a:chOff x="0" y="5914349"/>
            <a:chExt cx="12169775" cy="943651"/>
          </a:xfrm>
        </p:grpSpPr>
        <p:sp>
          <p:nvSpPr>
            <p:cNvPr id="71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2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3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74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75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</p:grpSp>
      <p:sp>
        <p:nvSpPr>
          <p:cNvPr id="20" name="Tijdelijke aanduiding voor tekst 19"/>
          <p:cNvSpPr>
            <a:spLocks noGrp="1"/>
          </p:cNvSpPr>
          <p:nvPr>
            <p:ph type="body" sz="quarter" idx="11" hasCustomPrompt="1"/>
          </p:nvPr>
        </p:nvSpPr>
        <p:spPr>
          <a:xfrm>
            <a:off x="370681" y="2564904"/>
            <a:ext cx="11428412" cy="1080121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100000"/>
              </a:lnSpc>
              <a:defRPr lang="nl-NL" sz="6000" b="1" kern="1200" cap="all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algn="ctr">
              <a:defRPr lang="nl-NL" sz="60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4pPr algn="ctr">
              <a:lnSpc>
                <a:spcPct val="100000"/>
              </a:lnSpc>
              <a:defRPr lang="nl-NL" sz="6000" b="1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37" name="Tijdelijke aanduiding voor tekst 19"/>
          <p:cNvSpPr>
            <a:spLocks noGrp="1"/>
          </p:cNvSpPr>
          <p:nvPr>
            <p:ph type="body" sz="quarter" idx="12" hasCustomPrompt="1"/>
          </p:nvPr>
        </p:nvSpPr>
        <p:spPr>
          <a:xfrm>
            <a:off x="370681" y="3501007"/>
            <a:ext cx="11428412" cy="1080121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100000"/>
              </a:lnSpc>
              <a:defRPr lang="nl-NL" sz="6000" b="0" i="0" kern="1200" cap="none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algn="ctr">
              <a:defRPr lang="nl-NL" sz="60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4pPr algn="ctr">
              <a:lnSpc>
                <a:spcPct val="100000"/>
              </a:lnSpc>
              <a:defRPr lang="nl-NL" sz="6000" b="1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</a:lstStyle>
          <a:p>
            <a:pPr lvl="0"/>
            <a:r>
              <a:rPr lang="nl-NL" dirty="0"/>
              <a:t>subtitel</a:t>
            </a:r>
          </a:p>
        </p:txBody>
      </p:sp>
    </p:spTree>
    <p:extLst>
      <p:ext uri="{BB962C8B-B14F-4D97-AF65-F5344CB8AC3E}">
        <p14:creationId xmlns:p14="http://schemas.microsoft.com/office/powerpoint/2010/main" val="368425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ub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grpSp>
        <p:nvGrpSpPr>
          <p:cNvPr id="117" name="Groeperen 116"/>
          <p:cNvGrpSpPr/>
          <p:nvPr userDrawn="1"/>
        </p:nvGrpSpPr>
        <p:grpSpPr>
          <a:xfrm>
            <a:off x="0" y="5914349"/>
            <a:ext cx="12169775" cy="943651"/>
            <a:chOff x="0" y="5914349"/>
            <a:chExt cx="12169775" cy="943651"/>
          </a:xfrm>
        </p:grpSpPr>
        <p:sp>
          <p:nvSpPr>
            <p:cNvPr id="118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9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0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121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122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</p:grpSp>
      <p:sp>
        <p:nvSpPr>
          <p:cNvPr id="68" name="Rechthoek 67"/>
          <p:cNvSpPr/>
          <p:nvPr userDrawn="1"/>
        </p:nvSpPr>
        <p:spPr>
          <a:xfrm>
            <a:off x="0" y="1250845"/>
            <a:ext cx="12168981" cy="49274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70" name="Groeperen 69"/>
          <p:cNvGrpSpPr/>
          <p:nvPr userDrawn="1"/>
        </p:nvGrpSpPr>
        <p:grpSpPr>
          <a:xfrm>
            <a:off x="-19455" y="5941893"/>
            <a:ext cx="12189230" cy="943651"/>
            <a:chOff x="0" y="5914349"/>
            <a:chExt cx="12169775" cy="943651"/>
          </a:xfrm>
        </p:grpSpPr>
        <p:sp>
          <p:nvSpPr>
            <p:cNvPr id="71" name="Rechthoek 20"/>
            <p:cNvSpPr/>
            <p:nvPr/>
          </p:nvSpPr>
          <p:spPr>
            <a:xfrm>
              <a:off x="0" y="5914349"/>
              <a:ext cx="12169775" cy="74740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10489">
                  <a:moveTo>
                    <a:pt x="0" y="53289"/>
                  </a:moveTo>
                  <a:cubicBezTo>
                    <a:pt x="3216620" y="-132640"/>
                    <a:pt x="7432700" y="242869"/>
                    <a:pt x="12169775" y="53289"/>
                  </a:cubicBezTo>
                  <a:lnTo>
                    <a:pt x="12169775" y="510489"/>
                  </a:lnTo>
                  <a:lnTo>
                    <a:pt x="0" y="510489"/>
                  </a:lnTo>
                  <a:lnTo>
                    <a:pt x="0" y="5328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8C8"/>
                </a:gs>
                <a:gs pos="0">
                  <a:srgbClr val="642D9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2" name="Rechthoek 20"/>
            <p:cNvSpPr/>
            <p:nvPr/>
          </p:nvSpPr>
          <p:spPr>
            <a:xfrm flipH="1">
              <a:off x="0" y="6113195"/>
              <a:ext cx="12169775" cy="65177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  <a:gd name="connsiteX0" fmla="*/ 0 w 12169775"/>
                <a:gd name="connsiteY0" fmla="*/ 78696 h 535896"/>
                <a:gd name="connsiteX1" fmla="*/ 12169775 w 12169775"/>
                <a:gd name="connsiteY1" fmla="*/ 78696 h 535896"/>
                <a:gd name="connsiteX2" fmla="*/ 12169775 w 12169775"/>
                <a:gd name="connsiteY2" fmla="*/ 535896 h 535896"/>
                <a:gd name="connsiteX3" fmla="*/ 0 w 12169775"/>
                <a:gd name="connsiteY3" fmla="*/ 535896 h 535896"/>
                <a:gd name="connsiteX4" fmla="*/ 0 w 12169775"/>
                <a:gd name="connsiteY4" fmla="*/ 78696 h 535896"/>
                <a:gd name="connsiteX0" fmla="*/ 0 w 12169775"/>
                <a:gd name="connsiteY0" fmla="*/ 85652 h 542852"/>
                <a:gd name="connsiteX1" fmla="*/ 12169775 w 12169775"/>
                <a:gd name="connsiteY1" fmla="*/ 85652 h 542852"/>
                <a:gd name="connsiteX2" fmla="*/ 12169775 w 12169775"/>
                <a:gd name="connsiteY2" fmla="*/ 542852 h 542852"/>
                <a:gd name="connsiteX3" fmla="*/ 0 w 12169775"/>
                <a:gd name="connsiteY3" fmla="*/ 542852 h 542852"/>
                <a:gd name="connsiteX4" fmla="*/ 0 w 12169775"/>
                <a:gd name="connsiteY4" fmla="*/ 85652 h 542852"/>
                <a:gd name="connsiteX0" fmla="*/ 0 w 12169775"/>
                <a:gd name="connsiteY0" fmla="*/ 42064 h 499264"/>
                <a:gd name="connsiteX1" fmla="*/ 12169775 w 12169775"/>
                <a:gd name="connsiteY1" fmla="*/ 42064 h 499264"/>
                <a:gd name="connsiteX2" fmla="*/ 12169775 w 12169775"/>
                <a:gd name="connsiteY2" fmla="*/ 499264 h 499264"/>
                <a:gd name="connsiteX3" fmla="*/ 0 w 12169775"/>
                <a:gd name="connsiteY3" fmla="*/ 499264 h 499264"/>
                <a:gd name="connsiteX4" fmla="*/ 0 w 12169775"/>
                <a:gd name="connsiteY4" fmla="*/ 42064 h 499264"/>
                <a:gd name="connsiteX0" fmla="*/ 0 w 12169775"/>
                <a:gd name="connsiteY0" fmla="*/ 53289 h 510489"/>
                <a:gd name="connsiteX1" fmla="*/ 12169775 w 12169775"/>
                <a:gd name="connsiteY1" fmla="*/ 53289 h 510489"/>
                <a:gd name="connsiteX2" fmla="*/ 12169775 w 12169775"/>
                <a:gd name="connsiteY2" fmla="*/ 510489 h 510489"/>
                <a:gd name="connsiteX3" fmla="*/ 0 w 12169775"/>
                <a:gd name="connsiteY3" fmla="*/ 510489 h 510489"/>
                <a:gd name="connsiteX4" fmla="*/ 0 w 12169775"/>
                <a:gd name="connsiteY4" fmla="*/ 53289 h 510489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  <a:gd name="connsiteX0" fmla="*/ 0 w 12169775"/>
                <a:gd name="connsiteY0" fmla="*/ 135324 h 592524"/>
                <a:gd name="connsiteX1" fmla="*/ 12169775 w 12169775"/>
                <a:gd name="connsiteY1" fmla="*/ 0 h 592524"/>
                <a:gd name="connsiteX2" fmla="*/ 12169775 w 12169775"/>
                <a:gd name="connsiteY2" fmla="*/ 592524 h 592524"/>
                <a:gd name="connsiteX3" fmla="*/ 0 w 12169775"/>
                <a:gd name="connsiteY3" fmla="*/ 592524 h 592524"/>
                <a:gd name="connsiteX4" fmla="*/ 0 w 12169775"/>
                <a:gd name="connsiteY4" fmla="*/ 135324 h 59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92524">
                  <a:moveTo>
                    <a:pt x="0" y="135324"/>
                  </a:moveTo>
                  <a:cubicBezTo>
                    <a:pt x="2206526" y="-50605"/>
                    <a:pt x="7889899" y="286239"/>
                    <a:pt x="12169775" y="0"/>
                  </a:cubicBezTo>
                  <a:lnTo>
                    <a:pt x="12169775" y="592524"/>
                  </a:lnTo>
                  <a:lnTo>
                    <a:pt x="0" y="592524"/>
                  </a:lnTo>
                  <a:lnTo>
                    <a:pt x="0" y="13532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24A98"/>
                </a:gs>
                <a:gs pos="0">
                  <a:srgbClr val="421A66"/>
                </a:gs>
              </a:gsLst>
              <a:lin ang="108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3" name="Rechthoek 20"/>
            <p:cNvSpPr/>
            <p:nvPr/>
          </p:nvSpPr>
          <p:spPr>
            <a:xfrm>
              <a:off x="0" y="6304733"/>
              <a:ext cx="12169775" cy="553267"/>
            </a:xfrm>
            <a:custGeom>
              <a:avLst/>
              <a:gdLst>
                <a:gd name="connsiteX0" fmla="*/ 0 w 12169775"/>
                <a:gd name="connsiteY0" fmla="*/ 0 h 457200"/>
                <a:gd name="connsiteX1" fmla="*/ 12169775 w 12169775"/>
                <a:gd name="connsiteY1" fmla="*/ 0 h 457200"/>
                <a:gd name="connsiteX2" fmla="*/ 12169775 w 12169775"/>
                <a:gd name="connsiteY2" fmla="*/ 457200 h 457200"/>
                <a:gd name="connsiteX3" fmla="*/ 0 w 12169775"/>
                <a:gd name="connsiteY3" fmla="*/ 457200 h 457200"/>
                <a:gd name="connsiteX4" fmla="*/ 0 w 12169775"/>
                <a:gd name="connsiteY4" fmla="*/ 0 h 457200"/>
                <a:gd name="connsiteX0" fmla="*/ 0 w 12169775"/>
                <a:gd name="connsiteY0" fmla="*/ 118139 h 575339"/>
                <a:gd name="connsiteX1" fmla="*/ 12169775 w 12169775"/>
                <a:gd name="connsiteY1" fmla="*/ 118139 h 575339"/>
                <a:gd name="connsiteX2" fmla="*/ 12169775 w 12169775"/>
                <a:gd name="connsiteY2" fmla="*/ 575339 h 575339"/>
                <a:gd name="connsiteX3" fmla="*/ 0 w 12169775"/>
                <a:gd name="connsiteY3" fmla="*/ 575339 h 575339"/>
                <a:gd name="connsiteX4" fmla="*/ 0 w 12169775"/>
                <a:gd name="connsiteY4" fmla="*/ 118139 h 575339"/>
                <a:gd name="connsiteX0" fmla="*/ 0 w 12169775"/>
                <a:gd name="connsiteY0" fmla="*/ 96067 h 553267"/>
                <a:gd name="connsiteX1" fmla="*/ 12169775 w 12169775"/>
                <a:gd name="connsiteY1" fmla="*/ 96067 h 553267"/>
                <a:gd name="connsiteX2" fmla="*/ 12169775 w 12169775"/>
                <a:gd name="connsiteY2" fmla="*/ 553267 h 553267"/>
                <a:gd name="connsiteX3" fmla="*/ 0 w 12169775"/>
                <a:gd name="connsiteY3" fmla="*/ 553267 h 553267"/>
                <a:gd name="connsiteX4" fmla="*/ 0 w 12169775"/>
                <a:gd name="connsiteY4" fmla="*/ 96067 h 55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9775" h="553267">
                  <a:moveTo>
                    <a:pt x="0" y="96067"/>
                  </a:moveTo>
                  <a:cubicBezTo>
                    <a:pt x="3174090" y="-169747"/>
                    <a:pt x="7432699" y="213026"/>
                    <a:pt x="12169775" y="96067"/>
                  </a:cubicBezTo>
                  <a:lnTo>
                    <a:pt x="12169775" y="553267"/>
                  </a:lnTo>
                  <a:lnTo>
                    <a:pt x="0" y="553267"/>
                  </a:lnTo>
                  <a:lnTo>
                    <a:pt x="0" y="960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28A7DA"/>
                </a:gs>
                <a:gs pos="0">
                  <a:srgbClr val="918CC8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74" name="Group 6"/>
            <p:cNvGrpSpPr>
              <a:grpSpLocks noChangeAspect="1"/>
            </p:cNvGrpSpPr>
            <p:nvPr/>
          </p:nvGrpSpPr>
          <p:grpSpPr bwMode="auto">
            <a:xfrm>
              <a:off x="313700" y="6413831"/>
              <a:ext cx="1464212" cy="280254"/>
              <a:chOff x="1626" y="-294"/>
              <a:chExt cx="5141" cy="984"/>
            </a:xfrm>
          </p:grpSpPr>
          <p:sp>
            <p:nvSpPr>
              <p:cNvPr id="75" name="Freeform 8"/>
              <p:cNvSpPr>
                <a:spLocks/>
              </p:cNvSpPr>
              <p:nvPr/>
            </p:nvSpPr>
            <p:spPr bwMode="auto">
              <a:xfrm>
                <a:off x="6042" y="-37"/>
                <a:ext cx="725" cy="727"/>
              </a:xfrm>
              <a:custGeom>
                <a:avLst/>
                <a:gdLst>
                  <a:gd name="T0" fmla="*/ 362 w 725"/>
                  <a:gd name="T1" fmla="*/ 0 h 727"/>
                  <a:gd name="T2" fmla="*/ 421 w 725"/>
                  <a:gd name="T3" fmla="*/ 5 h 727"/>
                  <a:gd name="T4" fmla="*/ 477 w 725"/>
                  <a:gd name="T5" fmla="*/ 19 h 727"/>
                  <a:gd name="T6" fmla="*/ 529 w 725"/>
                  <a:gd name="T7" fmla="*/ 41 h 727"/>
                  <a:gd name="T8" fmla="*/ 577 w 725"/>
                  <a:gd name="T9" fmla="*/ 70 h 727"/>
                  <a:gd name="T10" fmla="*/ 619 w 725"/>
                  <a:gd name="T11" fmla="*/ 106 h 727"/>
                  <a:gd name="T12" fmla="*/ 655 w 725"/>
                  <a:gd name="T13" fmla="*/ 148 h 727"/>
                  <a:gd name="T14" fmla="*/ 685 w 725"/>
                  <a:gd name="T15" fmla="*/ 197 h 727"/>
                  <a:gd name="T16" fmla="*/ 707 w 725"/>
                  <a:gd name="T17" fmla="*/ 248 h 727"/>
                  <a:gd name="T18" fmla="*/ 721 w 725"/>
                  <a:gd name="T19" fmla="*/ 304 h 727"/>
                  <a:gd name="T20" fmla="*/ 725 w 725"/>
                  <a:gd name="T21" fmla="*/ 364 h 727"/>
                  <a:gd name="T22" fmla="*/ 721 w 725"/>
                  <a:gd name="T23" fmla="*/ 423 h 727"/>
                  <a:gd name="T24" fmla="*/ 707 w 725"/>
                  <a:gd name="T25" fmla="*/ 477 h 727"/>
                  <a:gd name="T26" fmla="*/ 685 w 725"/>
                  <a:gd name="T27" fmla="*/ 531 h 727"/>
                  <a:gd name="T28" fmla="*/ 655 w 725"/>
                  <a:gd name="T29" fmla="*/ 577 h 727"/>
                  <a:gd name="T30" fmla="*/ 619 w 725"/>
                  <a:gd name="T31" fmla="*/ 619 h 727"/>
                  <a:gd name="T32" fmla="*/ 577 w 725"/>
                  <a:gd name="T33" fmla="*/ 657 h 727"/>
                  <a:gd name="T34" fmla="*/ 529 w 725"/>
                  <a:gd name="T35" fmla="*/ 686 h 727"/>
                  <a:gd name="T36" fmla="*/ 477 w 725"/>
                  <a:gd name="T37" fmla="*/ 708 h 727"/>
                  <a:gd name="T38" fmla="*/ 421 w 725"/>
                  <a:gd name="T39" fmla="*/ 722 h 727"/>
                  <a:gd name="T40" fmla="*/ 362 w 725"/>
                  <a:gd name="T41" fmla="*/ 727 h 727"/>
                  <a:gd name="T42" fmla="*/ 303 w 725"/>
                  <a:gd name="T43" fmla="*/ 722 h 727"/>
                  <a:gd name="T44" fmla="*/ 248 w 725"/>
                  <a:gd name="T45" fmla="*/ 708 h 727"/>
                  <a:gd name="T46" fmla="*/ 195 w 725"/>
                  <a:gd name="T47" fmla="*/ 686 h 727"/>
                  <a:gd name="T48" fmla="*/ 148 w 725"/>
                  <a:gd name="T49" fmla="*/ 657 h 727"/>
                  <a:gd name="T50" fmla="*/ 106 w 725"/>
                  <a:gd name="T51" fmla="*/ 619 h 727"/>
                  <a:gd name="T52" fmla="*/ 69 w 725"/>
                  <a:gd name="T53" fmla="*/ 577 h 727"/>
                  <a:gd name="T54" fmla="*/ 39 w 725"/>
                  <a:gd name="T55" fmla="*/ 531 h 727"/>
                  <a:gd name="T56" fmla="*/ 17 w 725"/>
                  <a:gd name="T57" fmla="*/ 477 h 727"/>
                  <a:gd name="T58" fmla="*/ 5 w 725"/>
                  <a:gd name="T59" fmla="*/ 423 h 727"/>
                  <a:gd name="T60" fmla="*/ 0 w 725"/>
                  <a:gd name="T61" fmla="*/ 364 h 727"/>
                  <a:gd name="T62" fmla="*/ 5 w 725"/>
                  <a:gd name="T63" fmla="*/ 304 h 727"/>
                  <a:gd name="T64" fmla="*/ 17 w 725"/>
                  <a:gd name="T65" fmla="*/ 248 h 727"/>
                  <a:gd name="T66" fmla="*/ 39 w 725"/>
                  <a:gd name="T67" fmla="*/ 197 h 727"/>
                  <a:gd name="T68" fmla="*/ 69 w 725"/>
                  <a:gd name="T69" fmla="*/ 148 h 727"/>
                  <a:gd name="T70" fmla="*/ 106 w 725"/>
                  <a:gd name="T71" fmla="*/ 106 h 727"/>
                  <a:gd name="T72" fmla="*/ 148 w 725"/>
                  <a:gd name="T73" fmla="*/ 70 h 727"/>
                  <a:gd name="T74" fmla="*/ 195 w 725"/>
                  <a:gd name="T75" fmla="*/ 41 h 727"/>
                  <a:gd name="T76" fmla="*/ 248 w 725"/>
                  <a:gd name="T77" fmla="*/ 19 h 727"/>
                  <a:gd name="T78" fmla="*/ 303 w 725"/>
                  <a:gd name="T79" fmla="*/ 5 h 727"/>
                  <a:gd name="T80" fmla="*/ 362 w 725"/>
                  <a:gd name="T81" fmla="*/ 0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5" h="727">
                    <a:moveTo>
                      <a:pt x="362" y="0"/>
                    </a:moveTo>
                    <a:lnTo>
                      <a:pt x="421" y="5"/>
                    </a:lnTo>
                    <a:lnTo>
                      <a:pt x="477" y="19"/>
                    </a:lnTo>
                    <a:lnTo>
                      <a:pt x="529" y="41"/>
                    </a:lnTo>
                    <a:lnTo>
                      <a:pt x="577" y="70"/>
                    </a:lnTo>
                    <a:lnTo>
                      <a:pt x="619" y="106"/>
                    </a:lnTo>
                    <a:lnTo>
                      <a:pt x="655" y="148"/>
                    </a:lnTo>
                    <a:lnTo>
                      <a:pt x="685" y="197"/>
                    </a:lnTo>
                    <a:lnTo>
                      <a:pt x="707" y="248"/>
                    </a:lnTo>
                    <a:lnTo>
                      <a:pt x="721" y="304"/>
                    </a:lnTo>
                    <a:lnTo>
                      <a:pt x="725" y="364"/>
                    </a:lnTo>
                    <a:lnTo>
                      <a:pt x="721" y="423"/>
                    </a:lnTo>
                    <a:lnTo>
                      <a:pt x="707" y="477"/>
                    </a:lnTo>
                    <a:lnTo>
                      <a:pt x="685" y="531"/>
                    </a:lnTo>
                    <a:lnTo>
                      <a:pt x="655" y="577"/>
                    </a:lnTo>
                    <a:lnTo>
                      <a:pt x="619" y="619"/>
                    </a:lnTo>
                    <a:lnTo>
                      <a:pt x="577" y="657"/>
                    </a:lnTo>
                    <a:lnTo>
                      <a:pt x="529" y="686"/>
                    </a:lnTo>
                    <a:lnTo>
                      <a:pt x="477" y="708"/>
                    </a:lnTo>
                    <a:lnTo>
                      <a:pt x="421" y="722"/>
                    </a:lnTo>
                    <a:lnTo>
                      <a:pt x="362" y="727"/>
                    </a:lnTo>
                    <a:lnTo>
                      <a:pt x="303" y="722"/>
                    </a:lnTo>
                    <a:lnTo>
                      <a:pt x="248" y="708"/>
                    </a:lnTo>
                    <a:lnTo>
                      <a:pt x="195" y="686"/>
                    </a:lnTo>
                    <a:lnTo>
                      <a:pt x="148" y="657"/>
                    </a:lnTo>
                    <a:lnTo>
                      <a:pt x="106" y="619"/>
                    </a:lnTo>
                    <a:lnTo>
                      <a:pt x="69" y="577"/>
                    </a:lnTo>
                    <a:lnTo>
                      <a:pt x="39" y="531"/>
                    </a:lnTo>
                    <a:lnTo>
                      <a:pt x="17" y="477"/>
                    </a:lnTo>
                    <a:lnTo>
                      <a:pt x="5" y="423"/>
                    </a:lnTo>
                    <a:lnTo>
                      <a:pt x="0" y="364"/>
                    </a:lnTo>
                    <a:lnTo>
                      <a:pt x="5" y="304"/>
                    </a:lnTo>
                    <a:lnTo>
                      <a:pt x="17" y="248"/>
                    </a:lnTo>
                    <a:lnTo>
                      <a:pt x="39" y="197"/>
                    </a:lnTo>
                    <a:lnTo>
                      <a:pt x="69" y="148"/>
                    </a:lnTo>
                    <a:lnTo>
                      <a:pt x="106" y="106"/>
                    </a:lnTo>
                    <a:lnTo>
                      <a:pt x="148" y="70"/>
                    </a:lnTo>
                    <a:lnTo>
                      <a:pt x="195" y="41"/>
                    </a:lnTo>
                    <a:lnTo>
                      <a:pt x="248" y="19"/>
                    </a:lnTo>
                    <a:lnTo>
                      <a:pt x="303" y="5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Freeform 9"/>
              <p:cNvSpPr>
                <a:spLocks/>
              </p:cNvSpPr>
              <p:nvPr/>
            </p:nvSpPr>
            <p:spPr bwMode="auto">
              <a:xfrm>
                <a:off x="5506" y="-21"/>
                <a:ext cx="349" cy="700"/>
              </a:xfrm>
              <a:custGeom>
                <a:avLst/>
                <a:gdLst>
                  <a:gd name="T0" fmla="*/ 229 w 349"/>
                  <a:gd name="T1" fmla="*/ 0 h 700"/>
                  <a:gd name="T2" fmla="*/ 349 w 349"/>
                  <a:gd name="T3" fmla="*/ 0 h 700"/>
                  <a:gd name="T4" fmla="*/ 349 w 349"/>
                  <a:gd name="T5" fmla="*/ 700 h 700"/>
                  <a:gd name="T6" fmla="*/ 175 w 349"/>
                  <a:gd name="T7" fmla="*/ 700 h 700"/>
                  <a:gd name="T8" fmla="*/ 175 w 349"/>
                  <a:gd name="T9" fmla="*/ 178 h 700"/>
                  <a:gd name="T10" fmla="*/ 36 w 349"/>
                  <a:gd name="T11" fmla="*/ 212 h 700"/>
                  <a:gd name="T12" fmla="*/ 0 w 349"/>
                  <a:gd name="T13" fmla="*/ 69 h 700"/>
                  <a:gd name="T14" fmla="*/ 229 w 349"/>
                  <a:gd name="T1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9" h="700">
                    <a:moveTo>
                      <a:pt x="229" y="0"/>
                    </a:moveTo>
                    <a:lnTo>
                      <a:pt x="349" y="0"/>
                    </a:lnTo>
                    <a:lnTo>
                      <a:pt x="349" y="700"/>
                    </a:lnTo>
                    <a:lnTo>
                      <a:pt x="175" y="700"/>
                    </a:lnTo>
                    <a:lnTo>
                      <a:pt x="175" y="178"/>
                    </a:lnTo>
                    <a:lnTo>
                      <a:pt x="36" y="212"/>
                    </a:lnTo>
                    <a:lnTo>
                      <a:pt x="0" y="69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Freeform 10"/>
              <p:cNvSpPr>
                <a:spLocks/>
              </p:cNvSpPr>
              <p:nvPr/>
            </p:nvSpPr>
            <p:spPr bwMode="auto">
              <a:xfrm>
                <a:off x="2621" y="168"/>
                <a:ext cx="412" cy="413"/>
              </a:xfrm>
              <a:custGeom>
                <a:avLst/>
                <a:gdLst>
                  <a:gd name="T0" fmla="*/ 206 w 412"/>
                  <a:gd name="T1" fmla="*/ 0 h 413"/>
                  <a:gd name="T2" fmla="*/ 248 w 412"/>
                  <a:gd name="T3" fmla="*/ 4 h 413"/>
                  <a:gd name="T4" fmla="*/ 287 w 412"/>
                  <a:gd name="T5" fmla="*/ 17 h 413"/>
                  <a:gd name="T6" fmla="*/ 321 w 412"/>
                  <a:gd name="T7" fmla="*/ 35 h 413"/>
                  <a:gd name="T8" fmla="*/ 353 w 412"/>
                  <a:gd name="T9" fmla="*/ 60 h 413"/>
                  <a:gd name="T10" fmla="*/ 378 w 412"/>
                  <a:gd name="T11" fmla="*/ 92 h 413"/>
                  <a:gd name="T12" fmla="*/ 396 w 412"/>
                  <a:gd name="T13" fmla="*/ 126 h 413"/>
                  <a:gd name="T14" fmla="*/ 409 w 412"/>
                  <a:gd name="T15" fmla="*/ 165 h 413"/>
                  <a:gd name="T16" fmla="*/ 412 w 412"/>
                  <a:gd name="T17" fmla="*/ 207 h 413"/>
                  <a:gd name="T18" fmla="*/ 409 w 412"/>
                  <a:gd name="T19" fmla="*/ 248 h 413"/>
                  <a:gd name="T20" fmla="*/ 396 w 412"/>
                  <a:gd name="T21" fmla="*/ 287 h 413"/>
                  <a:gd name="T22" fmla="*/ 378 w 412"/>
                  <a:gd name="T23" fmla="*/ 322 h 413"/>
                  <a:gd name="T24" fmla="*/ 353 w 412"/>
                  <a:gd name="T25" fmla="*/ 352 h 413"/>
                  <a:gd name="T26" fmla="*/ 321 w 412"/>
                  <a:gd name="T27" fmla="*/ 377 h 413"/>
                  <a:gd name="T28" fmla="*/ 287 w 412"/>
                  <a:gd name="T29" fmla="*/ 396 h 413"/>
                  <a:gd name="T30" fmla="*/ 248 w 412"/>
                  <a:gd name="T31" fmla="*/ 408 h 413"/>
                  <a:gd name="T32" fmla="*/ 206 w 412"/>
                  <a:gd name="T33" fmla="*/ 413 h 413"/>
                  <a:gd name="T34" fmla="*/ 164 w 412"/>
                  <a:gd name="T35" fmla="*/ 408 h 413"/>
                  <a:gd name="T36" fmla="*/ 127 w 412"/>
                  <a:gd name="T37" fmla="*/ 396 h 413"/>
                  <a:gd name="T38" fmla="*/ 91 w 412"/>
                  <a:gd name="T39" fmla="*/ 377 h 413"/>
                  <a:gd name="T40" fmla="*/ 61 w 412"/>
                  <a:gd name="T41" fmla="*/ 352 h 413"/>
                  <a:gd name="T42" fmla="*/ 36 w 412"/>
                  <a:gd name="T43" fmla="*/ 322 h 413"/>
                  <a:gd name="T44" fmla="*/ 16 w 412"/>
                  <a:gd name="T45" fmla="*/ 287 h 413"/>
                  <a:gd name="T46" fmla="*/ 5 w 412"/>
                  <a:gd name="T47" fmla="*/ 248 h 413"/>
                  <a:gd name="T48" fmla="*/ 0 w 412"/>
                  <a:gd name="T49" fmla="*/ 207 h 413"/>
                  <a:gd name="T50" fmla="*/ 5 w 412"/>
                  <a:gd name="T51" fmla="*/ 165 h 413"/>
                  <a:gd name="T52" fmla="*/ 16 w 412"/>
                  <a:gd name="T53" fmla="*/ 126 h 413"/>
                  <a:gd name="T54" fmla="*/ 36 w 412"/>
                  <a:gd name="T55" fmla="*/ 92 h 413"/>
                  <a:gd name="T56" fmla="*/ 61 w 412"/>
                  <a:gd name="T57" fmla="*/ 60 h 413"/>
                  <a:gd name="T58" fmla="*/ 91 w 412"/>
                  <a:gd name="T59" fmla="*/ 35 h 413"/>
                  <a:gd name="T60" fmla="*/ 127 w 412"/>
                  <a:gd name="T61" fmla="*/ 17 h 413"/>
                  <a:gd name="T62" fmla="*/ 164 w 412"/>
                  <a:gd name="T63" fmla="*/ 4 h 413"/>
                  <a:gd name="T64" fmla="*/ 206 w 412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3" y="60"/>
                    </a:lnTo>
                    <a:lnTo>
                      <a:pt x="378" y="92"/>
                    </a:lnTo>
                    <a:lnTo>
                      <a:pt x="396" y="126"/>
                    </a:lnTo>
                    <a:lnTo>
                      <a:pt x="409" y="165"/>
                    </a:lnTo>
                    <a:lnTo>
                      <a:pt x="412" y="207"/>
                    </a:lnTo>
                    <a:lnTo>
                      <a:pt x="409" y="248"/>
                    </a:lnTo>
                    <a:lnTo>
                      <a:pt x="396" y="287"/>
                    </a:lnTo>
                    <a:lnTo>
                      <a:pt x="378" y="322"/>
                    </a:lnTo>
                    <a:lnTo>
                      <a:pt x="353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4" y="408"/>
                    </a:lnTo>
                    <a:lnTo>
                      <a:pt x="127" y="396"/>
                    </a:lnTo>
                    <a:lnTo>
                      <a:pt x="91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6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6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1" y="35"/>
                    </a:lnTo>
                    <a:lnTo>
                      <a:pt x="127" y="17"/>
                    </a:lnTo>
                    <a:lnTo>
                      <a:pt x="164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Freeform 11"/>
              <p:cNvSpPr>
                <a:spLocks/>
              </p:cNvSpPr>
              <p:nvPr/>
            </p:nvSpPr>
            <p:spPr bwMode="auto">
              <a:xfrm>
                <a:off x="4098" y="168"/>
                <a:ext cx="413" cy="413"/>
              </a:xfrm>
              <a:custGeom>
                <a:avLst/>
                <a:gdLst>
                  <a:gd name="T0" fmla="*/ 206 w 413"/>
                  <a:gd name="T1" fmla="*/ 0 h 413"/>
                  <a:gd name="T2" fmla="*/ 248 w 413"/>
                  <a:gd name="T3" fmla="*/ 4 h 413"/>
                  <a:gd name="T4" fmla="*/ 287 w 413"/>
                  <a:gd name="T5" fmla="*/ 17 h 413"/>
                  <a:gd name="T6" fmla="*/ 321 w 413"/>
                  <a:gd name="T7" fmla="*/ 35 h 413"/>
                  <a:gd name="T8" fmla="*/ 352 w 413"/>
                  <a:gd name="T9" fmla="*/ 60 h 413"/>
                  <a:gd name="T10" fmla="*/ 377 w 413"/>
                  <a:gd name="T11" fmla="*/ 92 h 413"/>
                  <a:gd name="T12" fmla="*/ 396 w 413"/>
                  <a:gd name="T13" fmla="*/ 126 h 413"/>
                  <a:gd name="T14" fmla="*/ 408 w 413"/>
                  <a:gd name="T15" fmla="*/ 165 h 413"/>
                  <a:gd name="T16" fmla="*/ 413 w 413"/>
                  <a:gd name="T17" fmla="*/ 207 h 413"/>
                  <a:gd name="T18" fmla="*/ 408 w 413"/>
                  <a:gd name="T19" fmla="*/ 248 h 413"/>
                  <a:gd name="T20" fmla="*/ 396 w 413"/>
                  <a:gd name="T21" fmla="*/ 287 h 413"/>
                  <a:gd name="T22" fmla="*/ 377 w 413"/>
                  <a:gd name="T23" fmla="*/ 322 h 413"/>
                  <a:gd name="T24" fmla="*/ 352 w 413"/>
                  <a:gd name="T25" fmla="*/ 352 h 413"/>
                  <a:gd name="T26" fmla="*/ 321 w 413"/>
                  <a:gd name="T27" fmla="*/ 377 h 413"/>
                  <a:gd name="T28" fmla="*/ 287 w 413"/>
                  <a:gd name="T29" fmla="*/ 396 h 413"/>
                  <a:gd name="T30" fmla="*/ 248 w 413"/>
                  <a:gd name="T31" fmla="*/ 408 h 413"/>
                  <a:gd name="T32" fmla="*/ 206 w 413"/>
                  <a:gd name="T33" fmla="*/ 413 h 413"/>
                  <a:gd name="T34" fmla="*/ 165 w 413"/>
                  <a:gd name="T35" fmla="*/ 408 h 413"/>
                  <a:gd name="T36" fmla="*/ 126 w 413"/>
                  <a:gd name="T37" fmla="*/ 396 h 413"/>
                  <a:gd name="T38" fmla="*/ 90 w 413"/>
                  <a:gd name="T39" fmla="*/ 377 h 413"/>
                  <a:gd name="T40" fmla="*/ 61 w 413"/>
                  <a:gd name="T41" fmla="*/ 352 h 413"/>
                  <a:gd name="T42" fmla="*/ 36 w 413"/>
                  <a:gd name="T43" fmla="*/ 322 h 413"/>
                  <a:gd name="T44" fmla="*/ 17 w 413"/>
                  <a:gd name="T45" fmla="*/ 287 h 413"/>
                  <a:gd name="T46" fmla="*/ 5 w 413"/>
                  <a:gd name="T47" fmla="*/ 248 h 413"/>
                  <a:gd name="T48" fmla="*/ 0 w 413"/>
                  <a:gd name="T49" fmla="*/ 207 h 413"/>
                  <a:gd name="T50" fmla="*/ 5 w 413"/>
                  <a:gd name="T51" fmla="*/ 165 h 413"/>
                  <a:gd name="T52" fmla="*/ 17 w 413"/>
                  <a:gd name="T53" fmla="*/ 126 h 413"/>
                  <a:gd name="T54" fmla="*/ 36 w 413"/>
                  <a:gd name="T55" fmla="*/ 92 h 413"/>
                  <a:gd name="T56" fmla="*/ 61 w 413"/>
                  <a:gd name="T57" fmla="*/ 60 h 413"/>
                  <a:gd name="T58" fmla="*/ 90 w 413"/>
                  <a:gd name="T59" fmla="*/ 35 h 413"/>
                  <a:gd name="T60" fmla="*/ 126 w 413"/>
                  <a:gd name="T61" fmla="*/ 17 h 413"/>
                  <a:gd name="T62" fmla="*/ 165 w 413"/>
                  <a:gd name="T63" fmla="*/ 4 h 413"/>
                  <a:gd name="T64" fmla="*/ 206 w 413"/>
                  <a:gd name="T6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3" h="413">
                    <a:moveTo>
                      <a:pt x="206" y="0"/>
                    </a:moveTo>
                    <a:lnTo>
                      <a:pt x="248" y="4"/>
                    </a:lnTo>
                    <a:lnTo>
                      <a:pt x="287" y="17"/>
                    </a:lnTo>
                    <a:lnTo>
                      <a:pt x="321" y="35"/>
                    </a:lnTo>
                    <a:lnTo>
                      <a:pt x="352" y="60"/>
                    </a:lnTo>
                    <a:lnTo>
                      <a:pt x="377" y="92"/>
                    </a:lnTo>
                    <a:lnTo>
                      <a:pt x="396" y="126"/>
                    </a:lnTo>
                    <a:lnTo>
                      <a:pt x="408" y="165"/>
                    </a:lnTo>
                    <a:lnTo>
                      <a:pt x="413" y="207"/>
                    </a:lnTo>
                    <a:lnTo>
                      <a:pt x="408" y="248"/>
                    </a:lnTo>
                    <a:lnTo>
                      <a:pt x="396" y="287"/>
                    </a:lnTo>
                    <a:lnTo>
                      <a:pt x="377" y="322"/>
                    </a:lnTo>
                    <a:lnTo>
                      <a:pt x="352" y="352"/>
                    </a:lnTo>
                    <a:lnTo>
                      <a:pt x="321" y="377"/>
                    </a:lnTo>
                    <a:lnTo>
                      <a:pt x="287" y="396"/>
                    </a:lnTo>
                    <a:lnTo>
                      <a:pt x="248" y="408"/>
                    </a:lnTo>
                    <a:lnTo>
                      <a:pt x="206" y="413"/>
                    </a:lnTo>
                    <a:lnTo>
                      <a:pt x="165" y="408"/>
                    </a:lnTo>
                    <a:lnTo>
                      <a:pt x="126" y="396"/>
                    </a:lnTo>
                    <a:lnTo>
                      <a:pt x="90" y="377"/>
                    </a:lnTo>
                    <a:lnTo>
                      <a:pt x="61" y="352"/>
                    </a:lnTo>
                    <a:lnTo>
                      <a:pt x="36" y="322"/>
                    </a:lnTo>
                    <a:lnTo>
                      <a:pt x="17" y="287"/>
                    </a:lnTo>
                    <a:lnTo>
                      <a:pt x="5" y="248"/>
                    </a:lnTo>
                    <a:lnTo>
                      <a:pt x="0" y="207"/>
                    </a:lnTo>
                    <a:lnTo>
                      <a:pt x="5" y="165"/>
                    </a:lnTo>
                    <a:lnTo>
                      <a:pt x="17" y="126"/>
                    </a:lnTo>
                    <a:lnTo>
                      <a:pt x="36" y="92"/>
                    </a:lnTo>
                    <a:lnTo>
                      <a:pt x="61" y="60"/>
                    </a:lnTo>
                    <a:lnTo>
                      <a:pt x="90" y="35"/>
                    </a:lnTo>
                    <a:lnTo>
                      <a:pt x="126" y="17"/>
                    </a:lnTo>
                    <a:lnTo>
                      <a:pt x="165" y="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Freeform 12"/>
              <p:cNvSpPr>
                <a:spLocks/>
              </p:cNvSpPr>
              <p:nvPr/>
            </p:nvSpPr>
            <p:spPr bwMode="auto">
              <a:xfrm>
                <a:off x="3167" y="-90"/>
                <a:ext cx="390" cy="780"/>
              </a:xfrm>
              <a:custGeom>
                <a:avLst/>
                <a:gdLst>
                  <a:gd name="T0" fmla="*/ 72 w 390"/>
                  <a:gd name="T1" fmla="*/ 0 h 780"/>
                  <a:gd name="T2" fmla="*/ 246 w 390"/>
                  <a:gd name="T3" fmla="*/ 0 h 780"/>
                  <a:gd name="T4" fmla="*/ 246 w 390"/>
                  <a:gd name="T5" fmla="*/ 158 h 780"/>
                  <a:gd name="T6" fmla="*/ 390 w 390"/>
                  <a:gd name="T7" fmla="*/ 158 h 780"/>
                  <a:gd name="T8" fmla="*/ 390 w 390"/>
                  <a:gd name="T9" fmla="*/ 306 h 780"/>
                  <a:gd name="T10" fmla="*/ 246 w 390"/>
                  <a:gd name="T11" fmla="*/ 306 h 780"/>
                  <a:gd name="T12" fmla="*/ 246 w 390"/>
                  <a:gd name="T13" fmla="*/ 566 h 780"/>
                  <a:gd name="T14" fmla="*/ 248 w 390"/>
                  <a:gd name="T15" fmla="*/ 588 h 780"/>
                  <a:gd name="T16" fmla="*/ 254 w 390"/>
                  <a:gd name="T17" fmla="*/ 605 h 780"/>
                  <a:gd name="T18" fmla="*/ 265 w 390"/>
                  <a:gd name="T19" fmla="*/ 618 h 780"/>
                  <a:gd name="T20" fmla="*/ 281 w 390"/>
                  <a:gd name="T21" fmla="*/ 624 h 780"/>
                  <a:gd name="T22" fmla="*/ 302 w 390"/>
                  <a:gd name="T23" fmla="*/ 627 h 780"/>
                  <a:gd name="T24" fmla="*/ 332 w 390"/>
                  <a:gd name="T25" fmla="*/ 624 h 780"/>
                  <a:gd name="T26" fmla="*/ 362 w 390"/>
                  <a:gd name="T27" fmla="*/ 616 h 780"/>
                  <a:gd name="T28" fmla="*/ 387 w 390"/>
                  <a:gd name="T29" fmla="*/ 605 h 780"/>
                  <a:gd name="T30" fmla="*/ 387 w 390"/>
                  <a:gd name="T31" fmla="*/ 744 h 780"/>
                  <a:gd name="T32" fmla="*/ 359 w 390"/>
                  <a:gd name="T33" fmla="*/ 758 h 780"/>
                  <a:gd name="T34" fmla="*/ 327 w 390"/>
                  <a:gd name="T35" fmla="*/ 771 h 780"/>
                  <a:gd name="T36" fmla="*/ 292 w 390"/>
                  <a:gd name="T37" fmla="*/ 777 h 780"/>
                  <a:gd name="T38" fmla="*/ 251 w 390"/>
                  <a:gd name="T39" fmla="*/ 780 h 780"/>
                  <a:gd name="T40" fmla="*/ 212 w 390"/>
                  <a:gd name="T41" fmla="*/ 775 h 780"/>
                  <a:gd name="T42" fmla="*/ 178 w 390"/>
                  <a:gd name="T43" fmla="*/ 766 h 780"/>
                  <a:gd name="T44" fmla="*/ 148 w 390"/>
                  <a:gd name="T45" fmla="*/ 749 h 780"/>
                  <a:gd name="T46" fmla="*/ 122 w 390"/>
                  <a:gd name="T47" fmla="*/ 727 h 780"/>
                  <a:gd name="T48" fmla="*/ 101 w 390"/>
                  <a:gd name="T49" fmla="*/ 699 h 780"/>
                  <a:gd name="T50" fmla="*/ 86 w 390"/>
                  <a:gd name="T51" fmla="*/ 668 h 780"/>
                  <a:gd name="T52" fmla="*/ 76 w 390"/>
                  <a:gd name="T53" fmla="*/ 633 h 780"/>
                  <a:gd name="T54" fmla="*/ 72 w 390"/>
                  <a:gd name="T55" fmla="*/ 596 h 780"/>
                  <a:gd name="T56" fmla="*/ 72 w 390"/>
                  <a:gd name="T57" fmla="*/ 306 h 780"/>
                  <a:gd name="T58" fmla="*/ 0 w 390"/>
                  <a:gd name="T59" fmla="*/ 306 h 780"/>
                  <a:gd name="T60" fmla="*/ 0 w 390"/>
                  <a:gd name="T61" fmla="*/ 158 h 780"/>
                  <a:gd name="T62" fmla="*/ 72 w 390"/>
                  <a:gd name="T63" fmla="*/ 158 h 780"/>
                  <a:gd name="T64" fmla="*/ 72 w 390"/>
                  <a:gd name="T6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780">
                    <a:moveTo>
                      <a:pt x="72" y="0"/>
                    </a:moveTo>
                    <a:lnTo>
                      <a:pt x="246" y="0"/>
                    </a:lnTo>
                    <a:lnTo>
                      <a:pt x="246" y="158"/>
                    </a:lnTo>
                    <a:lnTo>
                      <a:pt x="390" y="158"/>
                    </a:lnTo>
                    <a:lnTo>
                      <a:pt x="390" y="306"/>
                    </a:lnTo>
                    <a:lnTo>
                      <a:pt x="246" y="306"/>
                    </a:lnTo>
                    <a:lnTo>
                      <a:pt x="246" y="566"/>
                    </a:lnTo>
                    <a:lnTo>
                      <a:pt x="248" y="588"/>
                    </a:lnTo>
                    <a:lnTo>
                      <a:pt x="254" y="605"/>
                    </a:lnTo>
                    <a:lnTo>
                      <a:pt x="265" y="618"/>
                    </a:lnTo>
                    <a:lnTo>
                      <a:pt x="281" y="624"/>
                    </a:lnTo>
                    <a:lnTo>
                      <a:pt x="302" y="627"/>
                    </a:lnTo>
                    <a:lnTo>
                      <a:pt x="332" y="624"/>
                    </a:lnTo>
                    <a:lnTo>
                      <a:pt x="362" y="616"/>
                    </a:lnTo>
                    <a:lnTo>
                      <a:pt x="387" y="605"/>
                    </a:lnTo>
                    <a:lnTo>
                      <a:pt x="387" y="744"/>
                    </a:lnTo>
                    <a:lnTo>
                      <a:pt x="359" y="758"/>
                    </a:lnTo>
                    <a:lnTo>
                      <a:pt x="327" y="771"/>
                    </a:lnTo>
                    <a:lnTo>
                      <a:pt x="292" y="777"/>
                    </a:lnTo>
                    <a:lnTo>
                      <a:pt x="251" y="780"/>
                    </a:lnTo>
                    <a:lnTo>
                      <a:pt x="212" y="775"/>
                    </a:lnTo>
                    <a:lnTo>
                      <a:pt x="178" y="766"/>
                    </a:lnTo>
                    <a:lnTo>
                      <a:pt x="148" y="749"/>
                    </a:lnTo>
                    <a:lnTo>
                      <a:pt x="122" y="727"/>
                    </a:lnTo>
                    <a:lnTo>
                      <a:pt x="101" y="699"/>
                    </a:lnTo>
                    <a:lnTo>
                      <a:pt x="86" y="668"/>
                    </a:lnTo>
                    <a:lnTo>
                      <a:pt x="76" y="633"/>
                    </a:lnTo>
                    <a:lnTo>
                      <a:pt x="72" y="596"/>
                    </a:lnTo>
                    <a:lnTo>
                      <a:pt x="72" y="306"/>
                    </a:lnTo>
                    <a:lnTo>
                      <a:pt x="0" y="306"/>
                    </a:lnTo>
                    <a:lnTo>
                      <a:pt x="0" y="158"/>
                    </a:lnTo>
                    <a:lnTo>
                      <a:pt x="72" y="15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Freeform 13"/>
              <p:cNvSpPr>
                <a:spLocks/>
              </p:cNvSpPr>
              <p:nvPr/>
            </p:nvSpPr>
            <p:spPr bwMode="auto">
              <a:xfrm>
                <a:off x="4683" y="55"/>
                <a:ext cx="559" cy="624"/>
              </a:xfrm>
              <a:custGeom>
                <a:avLst/>
                <a:gdLst>
                  <a:gd name="T0" fmla="*/ 352 w 559"/>
                  <a:gd name="T1" fmla="*/ 0 h 624"/>
                  <a:gd name="T2" fmla="*/ 394 w 559"/>
                  <a:gd name="T3" fmla="*/ 3 h 624"/>
                  <a:gd name="T4" fmla="*/ 432 w 559"/>
                  <a:gd name="T5" fmla="*/ 13 h 624"/>
                  <a:gd name="T6" fmla="*/ 464 w 559"/>
                  <a:gd name="T7" fmla="*/ 28 h 624"/>
                  <a:gd name="T8" fmla="*/ 492 w 559"/>
                  <a:gd name="T9" fmla="*/ 50 h 624"/>
                  <a:gd name="T10" fmla="*/ 517 w 559"/>
                  <a:gd name="T11" fmla="*/ 75 h 624"/>
                  <a:gd name="T12" fmla="*/ 536 w 559"/>
                  <a:gd name="T13" fmla="*/ 106 h 624"/>
                  <a:gd name="T14" fmla="*/ 548 w 559"/>
                  <a:gd name="T15" fmla="*/ 142 h 624"/>
                  <a:gd name="T16" fmla="*/ 558 w 559"/>
                  <a:gd name="T17" fmla="*/ 183 h 624"/>
                  <a:gd name="T18" fmla="*/ 559 w 559"/>
                  <a:gd name="T19" fmla="*/ 228 h 624"/>
                  <a:gd name="T20" fmla="*/ 559 w 559"/>
                  <a:gd name="T21" fmla="*/ 624 h 624"/>
                  <a:gd name="T22" fmla="*/ 386 w 559"/>
                  <a:gd name="T23" fmla="*/ 624 h 624"/>
                  <a:gd name="T24" fmla="*/ 386 w 559"/>
                  <a:gd name="T25" fmla="*/ 283 h 624"/>
                  <a:gd name="T26" fmla="*/ 385 w 559"/>
                  <a:gd name="T27" fmla="*/ 250 h 624"/>
                  <a:gd name="T28" fmla="*/ 377 w 559"/>
                  <a:gd name="T29" fmla="*/ 222 h 624"/>
                  <a:gd name="T30" fmla="*/ 366 w 559"/>
                  <a:gd name="T31" fmla="*/ 200 h 624"/>
                  <a:gd name="T32" fmla="*/ 350 w 559"/>
                  <a:gd name="T33" fmla="*/ 181 h 624"/>
                  <a:gd name="T34" fmla="*/ 332 w 559"/>
                  <a:gd name="T35" fmla="*/ 169 h 624"/>
                  <a:gd name="T36" fmla="*/ 308 w 559"/>
                  <a:gd name="T37" fmla="*/ 161 h 624"/>
                  <a:gd name="T38" fmla="*/ 282 w 559"/>
                  <a:gd name="T39" fmla="*/ 158 h 624"/>
                  <a:gd name="T40" fmla="*/ 255 w 559"/>
                  <a:gd name="T41" fmla="*/ 161 h 624"/>
                  <a:gd name="T42" fmla="*/ 232 w 559"/>
                  <a:gd name="T43" fmla="*/ 169 h 624"/>
                  <a:gd name="T44" fmla="*/ 212 w 559"/>
                  <a:gd name="T45" fmla="*/ 181 h 624"/>
                  <a:gd name="T46" fmla="*/ 194 w 559"/>
                  <a:gd name="T47" fmla="*/ 200 h 624"/>
                  <a:gd name="T48" fmla="*/ 184 w 559"/>
                  <a:gd name="T49" fmla="*/ 222 h 624"/>
                  <a:gd name="T50" fmla="*/ 176 w 559"/>
                  <a:gd name="T51" fmla="*/ 250 h 624"/>
                  <a:gd name="T52" fmla="*/ 173 w 559"/>
                  <a:gd name="T53" fmla="*/ 283 h 624"/>
                  <a:gd name="T54" fmla="*/ 173 w 559"/>
                  <a:gd name="T55" fmla="*/ 624 h 624"/>
                  <a:gd name="T56" fmla="*/ 0 w 559"/>
                  <a:gd name="T57" fmla="*/ 624 h 624"/>
                  <a:gd name="T58" fmla="*/ 0 w 559"/>
                  <a:gd name="T59" fmla="*/ 13 h 624"/>
                  <a:gd name="T60" fmla="*/ 173 w 559"/>
                  <a:gd name="T61" fmla="*/ 13 h 624"/>
                  <a:gd name="T62" fmla="*/ 173 w 559"/>
                  <a:gd name="T63" fmla="*/ 99 h 624"/>
                  <a:gd name="T64" fmla="*/ 191 w 559"/>
                  <a:gd name="T65" fmla="*/ 78 h 624"/>
                  <a:gd name="T66" fmla="*/ 212 w 559"/>
                  <a:gd name="T67" fmla="*/ 56 h 624"/>
                  <a:gd name="T68" fmla="*/ 233 w 559"/>
                  <a:gd name="T69" fmla="*/ 39 h 624"/>
                  <a:gd name="T70" fmla="*/ 257 w 559"/>
                  <a:gd name="T71" fmla="*/ 24 h 624"/>
                  <a:gd name="T72" fmla="*/ 285 w 559"/>
                  <a:gd name="T73" fmla="*/ 11 h 624"/>
                  <a:gd name="T74" fmla="*/ 318 w 559"/>
                  <a:gd name="T75" fmla="*/ 3 h 624"/>
                  <a:gd name="T76" fmla="*/ 352 w 559"/>
                  <a:gd name="T7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9" h="624">
                    <a:moveTo>
                      <a:pt x="352" y="0"/>
                    </a:moveTo>
                    <a:lnTo>
                      <a:pt x="394" y="3"/>
                    </a:lnTo>
                    <a:lnTo>
                      <a:pt x="432" y="13"/>
                    </a:lnTo>
                    <a:lnTo>
                      <a:pt x="464" y="28"/>
                    </a:lnTo>
                    <a:lnTo>
                      <a:pt x="492" y="50"/>
                    </a:lnTo>
                    <a:lnTo>
                      <a:pt x="517" y="75"/>
                    </a:lnTo>
                    <a:lnTo>
                      <a:pt x="536" y="106"/>
                    </a:lnTo>
                    <a:lnTo>
                      <a:pt x="548" y="142"/>
                    </a:lnTo>
                    <a:lnTo>
                      <a:pt x="558" y="183"/>
                    </a:lnTo>
                    <a:lnTo>
                      <a:pt x="559" y="228"/>
                    </a:lnTo>
                    <a:lnTo>
                      <a:pt x="559" y="624"/>
                    </a:lnTo>
                    <a:lnTo>
                      <a:pt x="386" y="624"/>
                    </a:lnTo>
                    <a:lnTo>
                      <a:pt x="386" y="283"/>
                    </a:lnTo>
                    <a:lnTo>
                      <a:pt x="385" y="250"/>
                    </a:lnTo>
                    <a:lnTo>
                      <a:pt x="377" y="222"/>
                    </a:lnTo>
                    <a:lnTo>
                      <a:pt x="366" y="200"/>
                    </a:lnTo>
                    <a:lnTo>
                      <a:pt x="350" y="181"/>
                    </a:lnTo>
                    <a:lnTo>
                      <a:pt x="332" y="169"/>
                    </a:lnTo>
                    <a:lnTo>
                      <a:pt x="308" y="161"/>
                    </a:lnTo>
                    <a:lnTo>
                      <a:pt x="282" y="158"/>
                    </a:lnTo>
                    <a:lnTo>
                      <a:pt x="255" y="161"/>
                    </a:lnTo>
                    <a:lnTo>
                      <a:pt x="232" y="169"/>
                    </a:lnTo>
                    <a:lnTo>
                      <a:pt x="212" y="181"/>
                    </a:lnTo>
                    <a:lnTo>
                      <a:pt x="194" y="200"/>
                    </a:lnTo>
                    <a:lnTo>
                      <a:pt x="184" y="222"/>
                    </a:lnTo>
                    <a:lnTo>
                      <a:pt x="176" y="250"/>
                    </a:lnTo>
                    <a:lnTo>
                      <a:pt x="173" y="283"/>
                    </a:lnTo>
                    <a:lnTo>
                      <a:pt x="173" y="624"/>
                    </a:lnTo>
                    <a:lnTo>
                      <a:pt x="0" y="624"/>
                    </a:lnTo>
                    <a:lnTo>
                      <a:pt x="0" y="13"/>
                    </a:lnTo>
                    <a:lnTo>
                      <a:pt x="173" y="13"/>
                    </a:lnTo>
                    <a:lnTo>
                      <a:pt x="173" y="99"/>
                    </a:lnTo>
                    <a:lnTo>
                      <a:pt x="191" y="78"/>
                    </a:lnTo>
                    <a:lnTo>
                      <a:pt x="212" y="56"/>
                    </a:lnTo>
                    <a:lnTo>
                      <a:pt x="233" y="39"/>
                    </a:lnTo>
                    <a:lnTo>
                      <a:pt x="257" y="24"/>
                    </a:lnTo>
                    <a:lnTo>
                      <a:pt x="285" y="11"/>
                    </a:lnTo>
                    <a:lnTo>
                      <a:pt x="318" y="3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Rectangle 14"/>
              <p:cNvSpPr>
                <a:spLocks noChangeArrowheads="1"/>
              </p:cNvSpPr>
              <p:nvPr/>
            </p:nvSpPr>
            <p:spPr bwMode="auto">
              <a:xfrm>
                <a:off x="3752" y="68"/>
                <a:ext cx="173" cy="61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Freeform 15"/>
              <p:cNvSpPr>
                <a:spLocks/>
              </p:cNvSpPr>
              <p:nvPr/>
            </p:nvSpPr>
            <p:spPr bwMode="auto">
              <a:xfrm>
                <a:off x="1626" y="-119"/>
                <a:ext cx="799" cy="798"/>
              </a:xfrm>
              <a:custGeom>
                <a:avLst/>
                <a:gdLst>
                  <a:gd name="T0" fmla="*/ 0 w 799"/>
                  <a:gd name="T1" fmla="*/ 0 h 798"/>
                  <a:gd name="T2" fmla="*/ 191 w 799"/>
                  <a:gd name="T3" fmla="*/ 0 h 798"/>
                  <a:gd name="T4" fmla="*/ 400 w 799"/>
                  <a:gd name="T5" fmla="*/ 336 h 798"/>
                  <a:gd name="T6" fmla="*/ 610 w 799"/>
                  <a:gd name="T7" fmla="*/ 0 h 798"/>
                  <a:gd name="T8" fmla="*/ 799 w 799"/>
                  <a:gd name="T9" fmla="*/ 0 h 798"/>
                  <a:gd name="T10" fmla="*/ 799 w 799"/>
                  <a:gd name="T11" fmla="*/ 798 h 798"/>
                  <a:gd name="T12" fmla="*/ 624 w 799"/>
                  <a:gd name="T13" fmla="*/ 798 h 798"/>
                  <a:gd name="T14" fmla="*/ 624 w 799"/>
                  <a:gd name="T15" fmla="*/ 277 h 798"/>
                  <a:gd name="T16" fmla="*/ 446 w 799"/>
                  <a:gd name="T17" fmla="*/ 547 h 798"/>
                  <a:gd name="T18" fmla="*/ 348 w 799"/>
                  <a:gd name="T19" fmla="*/ 547 h 798"/>
                  <a:gd name="T20" fmla="*/ 174 w 799"/>
                  <a:gd name="T21" fmla="*/ 280 h 798"/>
                  <a:gd name="T22" fmla="*/ 174 w 799"/>
                  <a:gd name="T23" fmla="*/ 798 h 798"/>
                  <a:gd name="T24" fmla="*/ 0 w 799"/>
                  <a:gd name="T25" fmla="*/ 798 h 798"/>
                  <a:gd name="T26" fmla="*/ 0 w 799"/>
                  <a:gd name="T27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9" h="798">
                    <a:moveTo>
                      <a:pt x="0" y="0"/>
                    </a:moveTo>
                    <a:lnTo>
                      <a:pt x="191" y="0"/>
                    </a:lnTo>
                    <a:lnTo>
                      <a:pt x="400" y="336"/>
                    </a:lnTo>
                    <a:lnTo>
                      <a:pt x="610" y="0"/>
                    </a:lnTo>
                    <a:lnTo>
                      <a:pt x="799" y="0"/>
                    </a:lnTo>
                    <a:lnTo>
                      <a:pt x="799" y="798"/>
                    </a:lnTo>
                    <a:lnTo>
                      <a:pt x="624" y="798"/>
                    </a:lnTo>
                    <a:lnTo>
                      <a:pt x="624" y="277"/>
                    </a:lnTo>
                    <a:lnTo>
                      <a:pt x="446" y="547"/>
                    </a:lnTo>
                    <a:lnTo>
                      <a:pt x="348" y="547"/>
                    </a:lnTo>
                    <a:lnTo>
                      <a:pt x="174" y="280"/>
                    </a:lnTo>
                    <a:lnTo>
                      <a:pt x="174" y="798"/>
                    </a:lnTo>
                    <a:lnTo>
                      <a:pt x="0" y="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Freeform 16"/>
              <p:cNvSpPr>
                <a:spLocks/>
              </p:cNvSpPr>
              <p:nvPr/>
            </p:nvSpPr>
            <p:spPr bwMode="auto">
              <a:xfrm>
                <a:off x="6220" y="146"/>
                <a:ext cx="368" cy="366"/>
              </a:xfrm>
              <a:custGeom>
                <a:avLst/>
                <a:gdLst>
                  <a:gd name="T0" fmla="*/ 184 w 368"/>
                  <a:gd name="T1" fmla="*/ 0 h 366"/>
                  <a:gd name="T2" fmla="*/ 226 w 368"/>
                  <a:gd name="T3" fmla="*/ 4 h 366"/>
                  <a:gd name="T4" fmla="*/ 265 w 368"/>
                  <a:gd name="T5" fmla="*/ 18 h 366"/>
                  <a:gd name="T6" fmla="*/ 299 w 368"/>
                  <a:gd name="T7" fmla="*/ 40 h 366"/>
                  <a:gd name="T8" fmla="*/ 327 w 368"/>
                  <a:gd name="T9" fmla="*/ 68 h 366"/>
                  <a:gd name="T10" fmla="*/ 349 w 368"/>
                  <a:gd name="T11" fmla="*/ 103 h 366"/>
                  <a:gd name="T12" fmla="*/ 363 w 368"/>
                  <a:gd name="T13" fmla="*/ 142 h 366"/>
                  <a:gd name="T14" fmla="*/ 368 w 368"/>
                  <a:gd name="T15" fmla="*/ 184 h 366"/>
                  <a:gd name="T16" fmla="*/ 363 w 368"/>
                  <a:gd name="T17" fmla="*/ 226 h 366"/>
                  <a:gd name="T18" fmla="*/ 349 w 368"/>
                  <a:gd name="T19" fmla="*/ 263 h 366"/>
                  <a:gd name="T20" fmla="*/ 327 w 368"/>
                  <a:gd name="T21" fmla="*/ 298 h 366"/>
                  <a:gd name="T22" fmla="*/ 299 w 368"/>
                  <a:gd name="T23" fmla="*/ 327 h 366"/>
                  <a:gd name="T24" fmla="*/ 265 w 368"/>
                  <a:gd name="T25" fmla="*/ 348 h 366"/>
                  <a:gd name="T26" fmla="*/ 226 w 368"/>
                  <a:gd name="T27" fmla="*/ 362 h 366"/>
                  <a:gd name="T28" fmla="*/ 184 w 368"/>
                  <a:gd name="T29" fmla="*/ 366 h 366"/>
                  <a:gd name="T30" fmla="*/ 142 w 368"/>
                  <a:gd name="T31" fmla="*/ 362 h 366"/>
                  <a:gd name="T32" fmla="*/ 103 w 368"/>
                  <a:gd name="T33" fmla="*/ 348 h 366"/>
                  <a:gd name="T34" fmla="*/ 70 w 368"/>
                  <a:gd name="T35" fmla="*/ 327 h 366"/>
                  <a:gd name="T36" fmla="*/ 41 w 368"/>
                  <a:gd name="T37" fmla="*/ 298 h 366"/>
                  <a:gd name="T38" fmla="*/ 19 w 368"/>
                  <a:gd name="T39" fmla="*/ 263 h 366"/>
                  <a:gd name="T40" fmla="*/ 6 w 368"/>
                  <a:gd name="T41" fmla="*/ 226 h 366"/>
                  <a:gd name="T42" fmla="*/ 0 w 368"/>
                  <a:gd name="T43" fmla="*/ 184 h 366"/>
                  <a:gd name="T44" fmla="*/ 6 w 368"/>
                  <a:gd name="T45" fmla="*/ 142 h 366"/>
                  <a:gd name="T46" fmla="*/ 19 w 368"/>
                  <a:gd name="T47" fmla="*/ 103 h 366"/>
                  <a:gd name="T48" fmla="*/ 41 w 368"/>
                  <a:gd name="T49" fmla="*/ 68 h 366"/>
                  <a:gd name="T50" fmla="*/ 70 w 368"/>
                  <a:gd name="T51" fmla="*/ 40 h 366"/>
                  <a:gd name="T52" fmla="*/ 103 w 368"/>
                  <a:gd name="T53" fmla="*/ 18 h 366"/>
                  <a:gd name="T54" fmla="*/ 142 w 368"/>
                  <a:gd name="T55" fmla="*/ 4 h 366"/>
                  <a:gd name="T56" fmla="*/ 184 w 368"/>
                  <a:gd name="T57" fmla="*/ 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366">
                    <a:moveTo>
                      <a:pt x="184" y="0"/>
                    </a:moveTo>
                    <a:lnTo>
                      <a:pt x="226" y="4"/>
                    </a:lnTo>
                    <a:lnTo>
                      <a:pt x="265" y="18"/>
                    </a:lnTo>
                    <a:lnTo>
                      <a:pt x="299" y="40"/>
                    </a:lnTo>
                    <a:lnTo>
                      <a:pt x="327" y="68"/>
                    </a:lnTo>
                    <a:lnTo>
                      <a:pt x="349" y="103"/>
                    </a:lnTo>
                    <a:lnTo>
                      <a:pt x="363" y="142"/>
                    </a:lnTo>
                    <a:lnTo>
                      <a:pt x="368" y="184"/>
                    </a:lnTo>
                    <a:lnTo>
                      <a:pt x="363" y="226"/>
                    </a:lnTo>
                    <a:lnTo>
                      <a:pt x="349" y="263"/>
                    </a:lnTo>
                    <a:lnTo>
                      <a:pt x="327" y="298"/>
                    </a:lnTo>
                    <a:lnTo>
                      <a:pt x="299" y="327"/>
                    </a:lnTo>
                    <a:lnTo>
                      <a:pt x="265" y="348"/>
                    </a:lnTo>
                    <a:lnTo>
                      <a:pt x="226" y="362"/>
                    </a:lnTo>
                    <a:lnTo>
                      <a:pt x="184" y="366"/>
                    </a:lnTo>
                    <a:lnTo>
                      <a:pt x="142" y="362"/>
                    </a:lnTo>
                    <a:lnTo>
                      <a:pt x="103" y="348"/>
                    </a:lnTo>
                    <a:lnTo>
                      <a:pt x="70" y="327"/>
                    </a:lnTo>
                    <a:lnTo>
                      <a:pt x="41" y="298"/>
                    </a:lnTo>
                    <a:lnTo>
                      <a:pt x="19" y="263"/>
                    </a:lnTo>
                    <a:lnTo>
                      <a:pt x="6" y="226"/>
                    </a:lnTo>
                    <a:lnTo>
                      <a:pt x="0" y="184"/>
                    </a:lnTo>
                    <a:lnTo>
                      <a:pt x="6" y="142"/>
                    </a:lnTo>
                    <a:lnTo>
                      <a:pt x="19" y="103"/>
                    </a:lnTo>
                    <a:lnTo>
                      <a:pt x="41" y="68"/>
                    </a:lnTo>
                    <a:lnTo>
                      <a:pt x="70" y="40"/>
                    </a:lnTo>
                    <a:lnTo>
                      <a:pt x="103" y="18"/>
                    </a:lnTo>
                    <a:lnTo>
                      <a:pt x="142" y="4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Freeform 17"/>
              <p:cNvSpPr>
                <a:spLocks/>
              </p:cNvSpPr>
              <p:nvPr/>
            </p:nvSpPr>
            <p:spPr bwMode="auto">
              <a:xfrm>
                <a:off x="3721" y="-294"/>
                <a:ext cx="241" cy="242"/>
              </a:xfrm>
              <a:custGeom>
                <a:avLst/>
                <a:gdLst>
                  <a:gd name="T0" fmla="*/ 120 w 241"/>
                  <a:gd name="T1" fmla="*/ 0 h 242"/>
                  <a:gd name="T2" fmla="*/ 152 w 241"/>
                  <a:gd name="T3" fmla="*/ 5 h 242"/>
                  <a:gd name="T4" fmla="*/ 180 w 241"/>
                  <a:gd name="T5" fmla="*/ 17 h 242"/>
                  <a:gd name="T6" fmla="*/ 205 w 241"/>
                  <a:gd name="T7" fmla="*/ 36 h 242"/>
                  <a:gd name="T8" fmla="*/ 224 w 241"/>
                  <a:gd name="T9" fmla="*/ 59 h 242"/>
                  <a:gd name="T10" fmla="*/ 237 w 241"/>
                  <a:gd name="T11" fmla="*/ 89 h 242"/>
                  <a:gd name="T12" fmla="*/ 241 w 241"/>
                  <a:gd name="T13" fmla="*/ 122 h 242"/>
                  <a:gd name="T14" fmla="*/ 237 w 241"/>
                  <a:gd name="T15" fmla="*/ 153 h 242"/>
                  <a:gd name="T16" fmla="*/ 224 w 241"/>
                  <a:gd name="T17" fmla="*/ 182 h 242"/>
                  <a:gd name="T18" fmla="*/ 205 w 241"/>
                  <a:gd name="T19" fmla="*/ 206 h 242"/>
                  <a:gd name="T20" fmla="*/ 180 w 241"/>
                  <a:gd name="T21" fmla="*/ 226 h 242"/>
                  <a:gd name="T22" fmla="*/ 152 w 241"/>
                  <a:gd name="T23" fmla="*/ 237 h 242"/>
                  <a:gd name="T24" fmla="*/ 120 w 241"/>
                  <a:gd name="T25" fmla="*/ 242 h 242"/>
                  <a:gd name="T26" fmla="*/ 88 w 241"/>
                  <a:gd name="T27" fmla="*/ 237 h 242"/>
                  <a:gd name="T28" fmla="*/ 59 w 241"/>
                  <a:gd name="T29" fmla="*/ 226 h 242"/>
                  <a:gd name="T30" fmla="*/ 34 w 241"/>
                  <a:gd name="T31" fmla="*/ 206 h 242"/>
                  <a:gd name="T32" fmla="*/ 15 w 241"/>
                  <a:gd name="T33" fmla="*/ 182 h 242"/>
                  <a:gd name="T34" fmla="*/ 3 w 241"/>
                  <a:gd name="T35" fmla="*/ 153 h 242"/>
                  <a:gd name="T36" fmla="*/ 0 w 241"/>
                  <a:gd name="T37" fmla="*/ 122 h 242"/>
                  <a:gd name="T38" fmla="*/ 3 w 241"/>
                  <a:gd name="T39" fmla="*/ 89 h 242"/>
                  <a:gd name="T40" fmla="*/ 15 w 241"/>
                  <a:gd name="T41" fmla="*/ 59 h 242"/>
                  <a:gd name="T42" fmla="*/ 34 w 241"/>
                  <a:gd name="T43" fmla="*/ 36 h 242"/>
                  <a:gd name="T44" fmla="*/ 59 w 241"/>
                  <a:gd name="T45" fmla="*/ 17 h 242"/>
                  <a:gd name="T46" fmla="*/ 88 w 241"/>
                  <a:gd name="T47" fmla="*/ 5 h 242"/>
                  <a:gd name="T48" fmla="*/ 120 w 241"/>
                  <a:gd name="T4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1" h="242">
                    <a:moveTo>
                      <a:pt x="120" y="0"/>
                    </a:moveTo>
                    <a:lnTo>
                      <a:pt x="152" y="5"/>
                    </a:lnTo>
                    <a:lnTo>
                      <a:pt x="180" y="17"/>
                    </a:lnTo>
                    <a:lnTo>
                      <a:pt x="205" y="36"/>
                    </a:lnTo>
                    <a:lnTo>
                      <a:pt x="224" y="59"/>
                    </a:lnTo>
                    <a:lnTo>
                      <a:pt x="237" y="89"/>
                    </a:lnTo>
                    <a:lnTo>
                      <a:pt x="241" y="122"/>
                    </a:lnTo>
                    <a:lnTo>
                      <a:pt x="237" y="153"/>
                    </a:lnTo>
                    <a:lnTo>
                      <a:pt x="224" y="182"/>
                    </a:lnTo>
                    <a:lnTo>
                      <a:pt x="205" y="206"/>
                    </a:lnTo>
                    <a:lnTo>
                      <a:pt x="180" y="226"/>
                    </a:lnTo>
                    <a:lnTo>
                      <a:pt x="152" y="237"/>
                    </a:lnTo>
                    <a:lnTo>
                      <a:pt x="120" y="242"/>
                    </a:lnTo>
                    <a:lnTo>
                      <a:pt x="88" y="237"/>
                    </a:lnTo>
                    <a:lnTo>
                      <a:pt x="59" y="226"/>
                    </a:lnTo>
                    <a:lnTo>
                      <a:pt x="34" y="206"/>
                    </a:lnTo>
                    <a:lnTo>
                      <a:pt x="15" y="182"/>
                    </a:lnTo>
                    <a:lnTo>
                      <a:pt x="3" y="153"/>
                    </a:lnTo>
                    <a:lnTo>
                      <a:pt x="0" y="122"/>
                    </a:lnTo>
                    <a:lnTo>
                      <a:pt x="3" y="89"/>
                    </a:lnTo>
                    <a:lnTo>
                      <a:pt x="15" y="59"/>
                    </a:lnTo>
                    <a:lnTo>
                      <a:pt x="34" y="36"/>
                    </a:lnTo>
                    <a:lnTo>
                      <a:pt x="59" y="17"/>
                    </a:lnTo>
                    <a:lnTo>
                      <a:pt x="88" y="5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</p:grpSp>
      <p:sp>
        <p:nvSpPr>
          <p:cNvPr id="20" name="Tijdelijke aanduiding voor tekst 19"/>
          <p:cNvSpPr>
            <a:spLocks noGrp="1"/>
          </p:cNvSpPr>
          <p:nvPr>
            <p:ph type="body" sz="quarter" idx="11" hasCustomPrompt="1"/>
          </p:nvPr>
        </p:nvSpPr>
        <p:spPr>
          <a:xfrm>
            <a:off x="370681" y="2564904"/>
            <a:ext cx="11428412" cy="1080121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100000"/>
              </a:lnSpc>
              <a:defRPr lang="nl-NL" sz="6000" b="1" kern="1200" cap="all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algn="ctr">
              <a:defRPr lang="nl-NL" sz="60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4pPr algn="ctr">
              <a:lnSpc>
                <a:spcPct val="100000"/>
              </a:lnSpc>
              <a:defRPr lang="nl-NL" sz="6000" b="1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</a:lstStyle>
          <a:p>
            <a:pPr lvl="0"/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14513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flopend beeld met tekst en illustratie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 userDrawn="1"/>
        </p:nvSpPr>
        <p:spPr>
          <a:xfrm>
            <a:off x="4208592" y="3974887"/>
            <a:ext cx="3734231" cy="25275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/>
          <p:cNvSpPr/>
          <p:nvPr userDrawn="1"/>
        </p:nvSpPr>
        <p:spPr>
          <a:xfrm>
            <a:off x="303605" y="3974887"/>
            <a:ext cx="3734231" cy="25275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sz="quarter" idx="11"/>
          </p:nvPr>
        </p:nvSpPr>
        <p:spPr>
          <a:xfrm>
            <a:off x="508000" y="4130852"/>
            <a:ext cx="3368675" cy="223996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14" hasCustomPrompt="1"/>
          </p:nvPr>
        </p:nvSpPr>
        <p:spPr>
          <a:xfrm>
            <a:off x="303213" y="307975"/>
            <a:ext cx="11542712" cy="369888"/>
          </a:xfrm>
          <a:prstGeom prst="rect">
            <a:avLst/>
          </a:prstGeom>
        </p:spPr>
        <p:txBody>
          <a:bodyPr vert="horz"/>
          <a:lstStyle>
            <a:lvl1pPr>
              <a:defRPr lang="nl-NL" sz="18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te bewerken &amp; voeg dia-achtergrond beeld toe</a:t>
            </a:r>
          </a:p>
        </p:txBody>
      </p:sp>
      <p:sp>
        <p:nvSpPr>
          <p:cNvPr id="18" name="Tijdelijke aanduiding voor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4418536" y="4130852"/>
            <a:ext cx="3328464" cy="339198"/>
          </a:xfrm>
          <a:prstGeom prst="rect">
            <a:avLst/>
          </a:prstGeom>
        </p:spPr>
        <p:txBody>
          <a:bodyPr wrap="none"/>
          <a:lstStyle>
            <a:lvl1pPr>
              <a:defRPr sz="2000" b="1" i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Kop 20pt</a:t>
            </a:r>
          </a:p>
        </p:txBody>
      </p:sp>
      <p:sp>
        <p:nvSpPr>
          <p:cNvPr id="19" name="Tijdelijke aanduiding voor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4418013" y="4653136"/>
            <a:ext cx="3328987" cy="17176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tekst te bewerken</a:t>
            </a:r>
          </a:p>
        </p:txBody>
      </p:sp>
    </p:spTree>
    <p:extLst>
      <p:ext uri="{BB962C8B-B14F-4D97-AF65-F5344CB8AC3E}">
        <p14:creationId xmlns:p14="http://schemas.microsoft.com/office/powerpoint/2010/main" val="418551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5" grpId="0" animBg="1"/>
      <p:bldP spid="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Aflopend beeld met tekst en illustratie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303605" y="3974887"/>
            <a:ext cx="7639218" cy="25275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14" hasCustomPrompt="1"/>
          </p:nvPr>
        </p:nvSpPr>
        <p:spPr>
          <a:xfrm>
            <a:off x="303213" y="307975"/>
            <a:ext cx="11542712" cy="369888"/>
          </a:xfrm>
          <a:prstGeom prst="rect">
            <a:avLst/>
          </a:prstGeom>
        </p:spPr>
        <p:txBody>
          <a:bodyPr vert="horz"/>
          <a:lstStyle>
            <a:lvl1pPr>
              <a:defRPr lang="nl-NL" sz="18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te bewerken &amp; voeg dia-achtergrond beeld toe</a:t>
            </a:r>
          </a:p>
        </p:txBody>
      </p:sp>
      <p:sp>
        <p:nvSpPr>
          <p:cNvPr id="18" name="Tijdelijke aanduiding voor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468786" y="4130852"/>
            <a:ext cx="7343662" cy="339198"/>
          </a:xfrm>
          <a:prstGeom prst="rect">
            <a:avLst/>
          </a:prstGeom>
        </p:spPr>
        <p:txBody>
          <a:bodyPr wrap="none"/>
          <a:lstStyle>
            <a:lvl1pPr>
              <a:defRPr sz="2000" b="1" i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Kop 20pt</a:t>
            </a:r>
          </a:p>
        </p:txBody>
      </p:sp>
      <p:sp>
        <p:nvSpPr>
          <p:cNvPr id="19" name="Tijdelijke aanduiding voor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468263" y="4653136"/>
            <a:ext cx="7344816" cy="17176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tekst te bewerken</a:t>
            </a:r>
          </a:p>
        </p:txBody>
      </p:sp>
    </p:spTree>
    <p:extLst>
      <p:ext uri="{BB962C8B-B14F-4D97-AF65-F5344CB8AC3E}">
        <p14:creationId xmlns:p14="http://schemas.microsoft.com/office/powerpoint/2010/main" val="47677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Aflopend beeld met tekst en illustratie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14" hasCustomPrompt="1"/>
          </p:nvPr>
        </p:nvSpPr>
        <p:spPr>
          <a:xfrm>
            <a:off x="303213" y="307975"/>
            <a:ext cx="11542712" cy="369888"/>
          </a:xfrm>
          <a:prstGeom prst="rect">
            <a:avLst/>
          </a:prstGeom>
        </p:spPr>
        <p:txBody>
          <a:bodyPr vert="horz"/>
          <a:lstStyle>
            <a:lvl1pPr>
              <a:defRPr lang="nl-NL" sz="18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te bewerken &amp; voeg dia-achtergrond beeld toe</a:t>
            </a:r>
          </a:p>
        </p:txBody>
      </p:sp>
      <p:sp>
        <p:nvSpPr>
          <p:cNvPr id="19" name="Tijdelijke aanduiding voor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396254" y="3317660"/>
            <a:ext cx="5688631" cy="3184739"/>
          </a:xfrm>
          <a:custGeom>
            <a:avLst/>
            <a:gdLst>
              <a:gd name="connsiteX0" fmla="*/ 0 w 5688631"/>
              <a:gd name="connsiteY0" fmla="*/ 0 h 2527514"/>
              <a:gd name="connsiteX1" fmla="*/ 5688631 w 5688631"/>
              <a:gd name="connsiteY1" fmla="*/ 0 h 2527514"/>
              <a:gd name="connsiteX2" fmla="*/ 5688631 w 5688631"/>
              <a:gd name="connsiteY2" fmla="*/ 2527514 h 2527514"/>
              <a:gd name="connsiteX3" fmla="*/ 0 w 5688631"/>
              <a:gd name="connsiteY3" fmla="*/ 2527514 h 2527514"/>
              <a:gd name="connsiteX4" fmla="*/ 0 w 5688631"/>
              <a:gd name="connsiteY4" fmla="*/ 0 h 2527514"/>
              <a:gd name="connsiteX0" fmla="*/ 0 w 5688631"/>
              <a:gd name="connsiteY0" fmla="*/ 2961 h 2530475"/>
              <a:gd name="connsiteX1" fmla="*/ 1132509 w 5688631"/>
              <a:gd name="connsiteY1" fmla="*/ 0 h 2530475"/>
              <a:gd name="connsiteX2" fmla="*/ 5688631 w 5688631"/>
              <a:gd name="connsiteY2" fmla="*/ 2961 h 2530475"/>
              <a:gd name="connsiteX3" fmla="*/ 5688631 w 5688631"/>
              <a:gd name="connsiteY3" fmla="*/ 2530475 h 2530475"/>
              <a:gd name="connsiteX4" fmla="*/ 0 w 5688631"/>
              <a:gd name="connsiteY4" fmla="*/ 2530475 h 2530475"/>
              <a:gd name="connsiteX5" fmla="*/ 0 w 5688631"/>
              <a:gd name="connsiteY5" fmla="*/ 2961 h 2530475"/>
              <a:gd name="connsiteX0" fmla="*/ 0 w 5688631"/>
              <a:gd name="connsiteY0" fmla="*/ 0 h 3184739"/>
              <a:gd name="connsiteX1" fmla="*/ 1132509 w 5688631"/>
              <a:gd name="connsiteY1" fmla="*/ 654264 h 3184739"/>
              <a:gd name="connsiteX2" fmla="*/ 5688631 w 5688631"/>
              <a:gd name="connsiteY2" fmla="*/ 657225 h 3184739"/>
              <a:gd name="connsiteX3" fmla="*/ 5688631 w 5688631"/>
              <a:gd name="connsiteY3" fmla="*/ 3184739 h 3184739"/>
              <a:gd name="connsiteX4" fmla="*/ 0 w 5688631"/>
              <a:gd name="connsiteY4" fmla="*/ 3184739 h 3184739"/>
              <a:gd name="connsiteX5" fmla="*/ 0 w 5688631"/>
              <a:gd name="connsiteY5" fmla="*/ 0 h 3184739"/>
              <a:gd name="connsiteX0" fmla="*/ 0 w 5688631"/>
              <a:gd name="connsiteY0" fmla="*/ 0 h 3184739"/>
              <a:gd name="connsiteX1" fmla="*/ 661021 w 5688631"/>
              <a:gd name="connsiteY1" fmla="*/ 654264 h 3184739"/>
              <a:gd name="connsiteX2" fmla="*/ 5688631 w 5688631"/>
              <a:gd name="connsiteY2" fmla="*/ 657225 h 3184739"/>
              <a:gd name="connsiteX3" fmla="*/ 5688631 w 5688631"/>
              <a:gd name="connsiteY3" fmla="*/ 3184739 h 3184739"/>
              <a:gd name="connsiteX4" fmla="*/ 0 w 5688631"/>
              <a:gd name="connsiteY4" fmla="*/ 3184739 h 3184739"/>
              <a:gd name="connsiteX5" fmla="*/ 0 w 5688631"/>
              <a:gd name="connsiteY5" fmla="*/ 0 h 31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88631" h="3184739">
                <a:moveTo>
                  <a:pt x="0" y="0"/>
                </a:moveTo>
                <a:lnTo>
                  <a:pt x="661021" y="654264"/>
                </a:lnTo>
                <a:lnTo>
                  <a:pt x="5688631" y="657225"/>
                </a:lnTo>
                <a:lnTo>
                  <a:pt x="5688631" y="3184739"/>
                </a:lnTo>
                <a:lnTo>
                  <a:pt x="0" y="318473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lIns="288000" tIns="900000" rIns="288000" bIns="288000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nl-NL" dirty="0"/>
              <a:t>Klik om de tekst te bewerken</a:t>
            </a:r>
          </a:p>
        </p:txBody>
      </p:sp>
    </p:spTree>
    <p:extLst>
      <p:ext uri="{BB962C8B-B14F-4D97-AF65-F5344CB8AC3E}">
        <p14:creationId xmlns:p14="http://schemas.microsoft.com/office/powerpoint/2010/main" val="32867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nimBg="1">
        <p:tmplLst>
          <p:tmpl lvl="1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Aflopend beeld met tekst en illustratie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 hidden="1"/>
          <p:cNvSpPr/>
          <p:nvPr userDrawn="1"/>
        </p:nvSpPr>
        <p:spPr>
          <a:xfrm>
            <a:off x="-10633" y="1222744"/>
            <a:ext cx="12180408" cy="5635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14" hasCustomPrompt="1"/>
          </p:nvPr>
        </p:nvSpPr>
        <p:spPr>
          <a:xfrm>
            <a:off x="303213" y="307975"/>
            <a:ext cx="11542712" cy="369888"/>
          </a:xfrm>
          <a:prstGeom prst="rect">
            <a:avLst/>
          </a:prstGeom>
        </p:spPr>
        <p:txBody>
          <a:bodyPr vert="horz"/>
          <a:lstStyle>
            <a:lvl1pPr>
              <a:defRPr lang="nl-NL" sz="18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l-NL" dirty="0"/>
              <a:t>Klik om de tekst te bewerken &amp; voeg dia-achtergrond beeld toe</a:t>
            </a:r>
          </a:p>
        </p:txBody>
      </p:sp>
      <p:sp>
        <p:nvSpPr>
          <p:cNvPr id="19" name="Tijdelijke aanduiding voor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396254" y="3284661"/>
            <a:ext cx="5688631" cy="3217738"/>
          </a:xfrm>
          <a:custGeom>
            <a:avLst/>
            <a:gdLst>
              <a:gd name="connsiteX0" fmla="*/ 0 w 5688631"/>
              <a:gd name="connsiteY0" fmla="*/ 0 h 2527514"/>
              <a:gd name="connsiteX1" fmla="*/ 5688631 w 5688631"/>
              <a:gd name="connsiteY1" fmla="*/ 0 h 2527514"/>
              <a:gd name="connsiteX2" fmla="*/ 5688631 w 5688631"/>
              <a:gd name="connsiteY2" fmla="*/ 2527514 h 2527514"/>
              <a:gd name="connsiteX3" fmla="*/ 0 w 5688631"/>
              <a:gd name="connsiteY3" fmla="*/ 2527514 h 2527514"/>
              <a:gd name="connsiteX4" fmla="*/ 0 w 5688631"/>
              <a:gd name="connsiteY4" fmla="*/ 0 h 2527514"/>
              <a:gd name="connsiteX0" fmla="*/ 0 w 5688631"/>
              <a:gd name="connsiteY0" fmla="*/ 2961 h 2530475"/>
              <a:gd name="connsiteX1" fmla="*/ 1132509 w 5688631"/>
              <a:gd name="connsiteY1" fmla="*/ 0 h 2530475"/>
              <a:gd name="connsiteX2" fmla="*/ 5688631 w 5688631"/>
              <a:gd name="connsiteY2" fmla="*/ 2961 h 2530475"/>
              <a:gd name="connsiteX3" fmla="*/ 5688631 w 5688631"/>
              <a:gd name="connsiteY3" fmla="*/ 2530475 h 2530475"/>
              <a:gd name="connsiteX4" fmla="*/ 0 w 5688631"/>
              <a:gd name="connsiteY4" fmla="*/ 2530475 h 2530475"/>
              <a:gd name="connsiteX5" fmla="*/ 0 w 5688631"/>
              <a:gd name="connsiteY5" fmla="*/ 2961 h 2530475"/>
              <a:gd name="connsiteX0" fmla="*/ 0 w 5688631"/>
              <a:gd name="connsiteY0" fmla="*/ 0 h 3184739"/>
              <a:gd name="connsiteX1" fmla="*/ 1132509 w 5688631"/>
              <a:gd name="connsiteY1" fmla="*/ 654264 h 3184739"/>
              <a:gd name="connsiteX2" fmla="*/ 5688631 w 5688631"/>
              <a:gd name="connsiteY2" fmla="*/ 657225 h 3184739"/>
              <a:gd name="connsiteX3" fmla="*/ 5688631 w 5688631"/>
              <a:gd name="connsiteY3" fmla="*/ 3184739 h 3184739"/>
              <a:gd name="connsiteX4" fmla="*/ 0 w 5688631"/>
              <a:gd name="connsiteY4" fmla="*/ 3184739 h 3184739"/>
              <a:gd name="connsiteX5" fmla="*/ 0 w 5688631"/>
              <a:gd name="connsiteY5" fmla="*/ 0 h 3184739"/>
              <a:gd name="connsiteX0" fmla="*/ 0 w 5688631"/>
              <a:gd name="connsiteY0" fmla="*/ 0 h 3184739"/>
              <a:gd name="connsiteX1" fmla="*/ 661021 w 5688631"/>
              <a:gd name="connsiteY1" fmla="*/ 654264 h 3184739"/>
              <a:gd name="connsiteX2" fmla="*/ 5688631 w 5688631"/>
              <a:gd name="connsiteY2" fmla="*/ 657225 h 3184739"/>
              <a:gd name="connsiteX3" fmla="*/ 5688631 w 5688631"/>
              <a:gd name="connsiteY3" fmla="*/ 3184739 h 3184739"/>
              <a:gd name="connsiteX4" fmla="*/ 0 w 5688631"/>
              <a:gd name="connsiteY4" fmla="*/ 3184739 h 3184739"/>
              <a:gd name="connsiteX5" fmla="*/ 0 w 5688631"/>
              <a:gd name="connsiteY5" fmla="*/ 0 h 3184739"/>
              <a:gd name="connsiteX0" fmla="*/ 0 w 5688631"/>
              <a:gd name="connsiteY0" fmla="*/ 0 h 3184739"/>
              <a:gd name="connsiteX1" fmla="*/ 661021 w 5688631"/>
              <a:gd name="connsiteY1" fmla="*/ 654264 h 3184739"/>
              <a:gd name="connsiteX2" fmla="*/ 4904409 w 5688631"/>
              <a:gd name="connsiteY2" fmla="*/ 654265 h 3184739"/>
              <a:gd name="connsiteX3" fmla="*/ 5688631 w 5688631"/>
              <a:gd name="connsiteY3" fmla="*/ 657225 h 3184739"/>
              <a:gd name="connsiteX4" fmla="*/ 5688631 w 5688631"/>
              <a:gd name="connsiteY4" fmla="*/ 3184739 h 3184739"/>
              <a:gd name="connsiteX5" fmla="*/ 0 w 5688631"/>
              <a:gd name="connsiteY5" fmla="*/ 3184739 h 3184739"/>
              <a:gd name="connsiteX6" fmla="*/ 0 w 5688631"/>
              <a:gd name="connsiteY6" fmla="*/ 0 h 3184739"/>
              <a:gd name="connsiteX0" fmla="*/ 0 w 5700430"/>
              <a:gd name="connsiteY0" fmla="*/ 9402 h 3194141"/>
              <a:gd name="connsiteX1" fmla="*/ 661021 w 5700430"/>
              <a:gd name="connsiteY1" fmla="*/ 663666 h 3194141"/>
              <a:gd name="connsiteX2" fmla="*/ 4904409 w 5700430"/>
              <a:gd name="connsiteY2" fmla="*/ 663667 h 3194141"/>
              <a:gd name="connsiteX3" fmla="*/ 5700430 w 5700430"/>
              <a:gd name="connsiteY3" fmla="*/ 0 h 3194141"/>
              <a:gd name="connsiteX4" fmla="*/ 5688631 w 5700430"/>
              <a:gd name="connsiteY4" fmla="*/ 3194141 h 3194141"/>
              <a:gd name="connsiteX5" fmla="*/ 0 w 5700430"/>
              <a:gd name="connsiteY5" fmla="*/ 3194141 h 3194141"/>
              <a:gd name="connsiteX6" fmla="*/ 0 w 5700430"/>
              <a:gd name="connsiteY6" fmla="*/ 9402 h 3194141"/>
              <a:gd name="connsiteX0" fmla="*/ 0 w 5688631"/>
              <a:gd name="connsiteY0" fmla="*/ 32999 h 3217738"/>
              <a:gd name="connsiteX1" fmla="*/ 661021 w 5688631"/>
              <a:gd name="connsiteY1" fmla="*/ 687263 h 3217738"/>
              <a:gd name="connsiteX2" fmla="*/ 4904409 w 5688631"/>
              <a:gd name="connsiteY2" fmla="*/ 687264 h 3217738"/>
              <a:gd name="connsiteX3" fmla="*/ 5688631 w 5688631"/>
              <a:gd name="connsiteY3" fmla="*/ 0 h 3217738"/>
              <a:gd name="connsiteX4" fmla="*/ 5688631 w 5688631"/>
              <a:gd name="connsiteY4" fmla="*/ 3217738 h 3217738"/>
              <a:gd name="connsiteX5" fmla="*/ 0 w 5688631"/>
              <a:gd name="connsiteY5" fmla="*/ 3217738 h 3217738"/>
              <a:gd name="connsiteX6" fmla="*/ 0 w 5688631"/>
              <a:gd name="connsiteY6" fmla="*/ 32999 h 3217738"/>
              <a:gd name="connsiteX0" fmla="*/ 0 w 5688631"/>
              <a:gd name="connsiteY0" fmla="*/ 3217738 h 3217738"/>
              <a:gd name="connsiteX1" fmla="*/ 661021 w 5688631"/>
              <a:gd name="connsiteY1" fmla="*/ 687263 h 3217738"/>
              <a:gd name="connsiteX2" fmla="*/ 4904409 w 5688631"/>
              <a:gd name="connsiteY2" fmla="*/ 687264 h 3217738"/>
              <a:gd name="connsiteX3" fmla="*/ 5688631 w 5688631"/>
              <a:gd name="connsiteY3" fmla="*/ 0 h 3217738"/>
              <a:gd name="connsiteX4" fmla="*/ 5688631 w 5688631"/>
              <a:gd name="connsiteY4" fmla="*/ 3217738 h 3217738"/>
              <a:gd name="connsiteX5" fmla="*/ 0 w 5688631"/>
              <a:gd name="connsiteY5" fmla="*/ 3217738 h 3217738"/>
              <a:gd name="connsiteX0" fmla="*/ 0 w 5688631"/>
              <a:gd name="connsiteY0" fmla="*/ 3217738 h 3217738"/>
              <a:gd name="connsiteX1" fmla="*/ 23939 w 5688631"/>
              <a:gd name="connsiteY1" fmla="*/ 694758 h 3217738"/>
              <a:gd name="connsiteX2" fmla="*/ 4904409 w 5688631"/>
              <a:gd name="connsiteY2" fmla="*/ 687264 h 3217738"/>
              <a:gd name="connsiteX3" fmla="*/ 5688631 w 5688631"/>
              <a:gd name="connsiteY3" fmla="*/ 0 h 3217738"/>
              <a:gd name="connsiteX4" fmla="*/ 5688631 w 5688631"/>
              <a:gd name="connsiteY4" fmla="*/ 3217738 h 3217738"/>
              <a:gd name="connsiteX5" fmla="*/ 0 w 5688631"/>
              <a:gd name="connsiteY5" fmla="*/ 3217738 h 3217738"/>
              <a:gd name="connsiteX0" fmla="*/ 0 w 5688631"/>
              <a:gd name="connsiteY0" fmla="*/ 3217738 h 3217738"/>
              <a:gd name="connsiteX1" fmla="*/ 1453 w 5688631"/>
              <a:gd name="connsiteY1" fmla="*/ 687263 h 3217738"/>
              <a:gd name="connsiteX2" fmla="*/ 4904409 w 5688631"/>
              <a:gd name="connsiteY2" fmla="*/ 687264 h 3217738"/>
              <a:gd name="connsiteX3" fmla="*/ 5688631 w 5688631"/>
              <a:gd name="connsiteY3" fmla="*/ 0 h 3217738"/>
              <a:gd name="connsiteX4" fmla="*/ 5688631 w 5688631"/>
              <a:gd name="connsiteY4" fmla="*/ 3217738 h 3217738"/>
              <a:gd name="connsiteX5" fmla="*/ 0 w 5688631"/>
              <a:gd name="connsiteY5" fmla="*/ 3217738 h 321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88631" h="3217738">
                <a:moveTo>
                  <a:pt x="0" y="3217738"/>
                </a:moveTo>
                <a:cubicBezTo>
                  <a:pt x="484" y="2374246"/>
                  <a:pt x="969" y="1530755"/>
                  <a:pt x="1453" y="687263"/>
                </a:cubicBezTo>
                <a:lnTo>
                  <a:pt x="4904409" y="687264"/>
                </a:lnTo>
                <a:lnTo>
                  <a:pt x="5688631" y="0"/>
                </a:lnTo>
                <a:lnTo>
                  <a:pt x="5688631" y="3217738"/>
                </a:lnTo>
                <a:lnTo>
                  <a:pt x="0" y="3217738"/>
                </a:lnTo>
                <a:close/>
              </a:path>
            </a:pathLst>
          </a:custGeom>
          <a:solidFill>
            <a:schemeClr val="bg1"/>
          </a:solidFill>
        </p:spPr>
        <p:txBody>
          <a:bodyPr lIns="288000" tIns="900000" rIns="288000" bIns="288000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nl-NL" dirty="0"/>
              <a:t>Klik om de tekst te bewerken</a:t>
            </a:r>
          </a:p>
        </p:txBody>
      </p:sp>
    </p:spTree>
    <p:extLst>
      <p:ext uri="{BB962C8B-B14F-4D97-AF65-F5344CB8AC3E}">
        <p14:creationId xmlns:p14="http://schemas.microsoft.com/office/powerpoint/2010/main" val="175351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nimBg="1">
        <p:tmplLst>
          <p:tmpl lvl="1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069" userDrawn="1">
          <p15:clr>
            <a:srgbClr val="FBAE40"/>
          </p15:clr>
        </p15:guide>
        <p15:guide id="2" pos="383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 19"/>
          <p:cNvSpPr/>
          <p:nvPr userDrawn="1"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0"/>
          <p:cNvSpPr/>
          <p:nvPr userDrawn="1"/>
        </p:nvSpPr>
        <p:spPr>
          <a:xfrm>
            <a:off x="0" y="5914349"/>
            <a:ext cx="12169775" cy="747407"/>
          </a:xfrm>
          <a:custGeom>
            <a:avLst/>
            <a:gdLst>
              <a:gd name="connsiteX0" fmla="*/ 0 w 12169775"/>
              <a:gd name="connsiteY0" fmla="*/ 0 h 457200"/>
              <a:gd name="connsiteX1" fmla="*/ 12169775 w 12169775"/>
              <a:gd name="connsiteY1" fmla="*/ 0 h 457200"/>
              <a:gd name="connsiteX2" fmla="*/ 12169775 w 12169775"/>
              <a:gd name="connsiteY2" fmla="*/ 457200 h 457200"/>
              <a:gd name="connsiteX3" fmla="*/ 0 w 12169775"/>
              <a:gd name="connsiteY3" fmla="*/ 457200 h 457200"/>
              <a:gd name="connsiteX4" fmla="*/ 0 w 12169775"/>
              <a:gd name="connsiteY4" fmla="*/ 0 h 457200"/>
              <a:gd name="connsiteX0" fmla="*/ 0 w 12169775"/>
              <a:gd name="connsiteY0" fmla="*/ 118139 h 575339"/>
              <a:gd name="connsiteX1" fmla="*/ 12169775 w 12169775"/>
              <a:gd name="connsiteY1" fmla="*/ 118139 h 575339"/>
              <a:gd name="connsiteX2" fmla="*/ 12169775 w 12169775"/>
              <a:gd name="connsiteY2" fmla="*/ 575339 h 575339"/>
              <a:gd name="connsiteX3" fmla="*/ 0 w 12169775"/>
              <a:gd name="connsiteY3" fmla="*/ 575339 h 575339"/>
              <a:gd name="connsiteX4" fmla="*/ 0 w 12169775"/>
              <a:gd name="connsiteY4" fmla="*/ 118139 h 575339"/>
              <a:gd name="connsiteX0" fmla="*/ 0 w 12169775"/>
              <a:gd name="connsiteY0" fmla="*/ 96067 h 553267"/>
              <a:gd name="connsiteX1" fmla="*/ 12169775 w 12169775"/>
              <a:gd name="connsiteY1" fmla="*/ 96067 h 553267"/>
              <a:gd name="connsiteX2" fmla="*/ 12169775 w 12169775"/>
              <a:gd name="connsiteY2" fmla="*/ 553267 h 553267"/>
              <a:gd name="connsiteX3" fmla="*/ 0 w 12169775"/>
              <a:gd name="connsiteY3" fmla="*/ 553267 h 553267"/>
              <a:gd name="connsiteX4" fmla="*/ 0 w 12169775"/>
              <a:gd name="connsiteY4" fmla="*/ 96067 h 553267"/>
              <a:gd name="connsiteX0" fmla="*/ 0 w 12169775"/>
              <a:gd name="connsiteY0" fmla="*/ 78696 h 535896"/>
              <a:gd name="connsiteX1" fmla="*/ 12169775 w 12169775"/>
              <a:gd name="connsiteY1" fmla="*/ 78696 h 535896"/>
              <a:gd name="connsiteX2" fmla="*/ 12169775 w 12169775"/>
              <a:gd name="connsiteY2" fmla="*/ 535896 h 535896"/>
              <a:gd name="connsiteX3" fmla="*/ 0 w 12169775"/>
              <a:gd name="connsiteY3" fmla="*/ 535896 h 535896"/>
              <a:gd name="connsiteX4" fmla="*/ 0 w 12169775"/>
              <a:gd name="connsiteY4" fmla="*/ 78696 h 535896"/>
              <a:gd name="connsiteX0" fmla="*/ 0 w 12169775"/>
              <a:gd name="connsiteY0" fmla="*/ 85652 h 542852"/>
              <a:gd name="connsiteX1" fmla="*/ 12169775 w 12169775"/>
              <a:gd name="connsiteY1" fmla="*/ 85652 h 542852"/>
              <a:gd name="connsiteX2" fmla="*/ 12169775 w 12169775"/>
              <a:gd name="connsiteY2" fmla="*/ 542852 h 542852"/>
              <a:gd name="connsiteX3" fmla="*/ 0 w 12169775"/>
              <a:gd name="connsiteY3" fmla="*/ 542852 h 542852"/>
              <a:gd name="connsiteX4" fmla="*/ 0 w 12169775"/>
              <a:gd name="connsiteY4" fmla="*/ 85652 h 542852"/>
              <a:gd name="connsiteX0" fmla="*/ 0 w 12169775"/>
              <a:gd name="connsiteY0" fmla="*/ 42064 h 499264"/>
              <a:gd name="connsiteX1" fmla="*/ 12169775 w 12169775"/>
              <a:gd name="connsiteY1" fmla="*/ 42064 h 499264"/>
              <a:gd name="connsiteX2" fmla="*/ 12169775 w 12169775"/>
              <a:gd name="connsiteY2" fmla="*/ 499264 h 499264"/>
              <a:gd name="connsiteX3" fmla="*/ 0 w 12169775"/>
              <a:gd name="connsiteY3" fmla="*/ 499264 h 499264"/>
              <a:gd name="connsiteX4" fmla="*/ 0 w 12169775"/>
              <a:gd name="connsiteY4" fmla="*/ 42064 h 499264"/>
              <a:gd name="connsiteX0" fmla="*/ 0 w 12169775"/>
              <a:gd name="connsiteY0" fmla="*/ 53289 h 510489"/>
              <a:gd name="connsiteX1" fmla="*/ 12169775 w 12169775"/>
              <a:gd name="connsiteY1" fmla="*/ 53289 h 510489"/>
              <a:gd name="connsiteX2" fmla="*/ 12169775 w 12169775"/>
              <a:gd name="connsiteY2" fmla="*/ 510489 h 510489"/>
              <a:gd name="connsiteX3" fmla="*/ 0 w 12169775"/>
              <a:gd name="connsiteY3" fmla="*/ 510489 h 510489"/>
              <a:gd name="connsiteX4" fmla="*/ 0 w 12169775"/>
              <a:gd name="connsiteY4" fmla="*/ 53289 h 510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69775" h="510489">
                <a:moveTo>
                  <a:pt x="0" y="53289"/>
                </a:moveTo>
                <a:cubicBezTo>
                  <a:pt x="3216620" y="-132640"/>
                  <a:pt x="7432700" y="242869"/>
                  <a:pt x="12169775" y="53289"/>
                </a:cubicBezTo>
                <a:lnTo>
                  <a:pt x="12169775" y="510489"/>
                </a:lnTo>
                <a:lnTo>
                  <a:pt x="0" y="510489"/>
                </a:lnTo>
                <a:lnTo>
                  <a:pt x="0" y="53289"/>
                </a:lnTo>
                <a:close/>
              </a:path>
            </a:pathLst>
          </a:custGeom>
          <a:gradFill flip="none" rotWithShape="1">
            <a:gsLst>
              <a:gs pos="100000">
                <a:srgbClr val="0078C8"/>
              </a:gs>
              <a:gs pos="0">
                <a:srgbClr val="642D91"/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1" name="Rechthoek 20"/>
          <p:cNvSpPr/>
          <p:nvPr userDrawn="1"/>
        </p:nvSpPr>
        <p:spPr>
          <a:xfrm flipH="1">
            <a:off x="0" y="6113195"/>
            <a:ext cx="12169775" cy="651777"/>
          </a:xfrm>
          <a:custGeom>
            <a:avLst/>
            <a:gdLst>
              <a:gd name="connsiteX0" fmla="*/ 0 w 12169775"/>
              <a:gd name="connsiteY0" fmla="*/ 0 h 457200"/>
              <a:gd name="connsiteX1" fmla="*/ 12169775 w 12169775"/>
              <a:gd name="connsiteY1" fmla="*/ 0 h 457200"/>
              <a:gd name="connsiteX2" fmla="*/ 12169775 w 12169775"/>
              <a:gd name="connsiteY2" fmla="*/ 457200 h 457200"/>
              <a:gd name="connsiteX3" fmla="*/ 0 w 12169775"/>
              <a:gd name="connsiteY3" fmla="*/ 457200 h 457200"/>
              <a:gd name="connsiteX4" fmla="*/ 0 w 12169775"/>
              <a:gd name="connsiteY4" fmla="*/ 0 h 457200"/>
              <a:gd name="connsiteX0" fmla="*/ 0 w 12169775"/>
              <a:gd name="connsiteY0" fmla="*/ 118139 h 575339"/>
              <a:gd name="connsiteX1" fmla="*/ 12169775 w 12169775"/>
              <a:gd name="connsiteY1" fmla="*/ 118139 h 575339"/>
              <a:gd name="connsiteX2" fmla="*/ 12169775 w 12169775"/>
              <a:gd name="connsiteY2" fmla="*/ 575339 h 575339"/>
              <a:gd name="connsiteX3" fmla="*/ 0 w 12169775"/>
              <a:gd name="connsiteY3" fmla="*/ 575339 h 575339"/>
              <a:gd name="connsiteX4" fmla="*/ 0 w 12169775"/>
              <a:gd name="connsiteY4" fmla="*/ 118139 h 575339"/>
              <a:gd name="connsiteX0" fmla="*/ 0 w 12169775"/>
              <a:gd name="connsiteY0" fmla="*/ 96067 h 553267"/>
              <a:gd name="connsiteX1" fmla="*/ 12169775 w 12169775"/>
              <a:gd name="connsiteY1" fmla="*/ 96067 h 553267"/>
              <a:gd name="connsiteX2" fmla="*/ 12169775 w 12169775"/>
              <a:gd name="connsiteY2" fmla="*/ 553267 h 553267"/>
              <a:gd name="connsiteX3" fmla="*/ 0 w 12169775"/>
              <a:gd name="connsiteY3" fmla="*/ 553267 h 553267"/>
              <a:gd name="connsiteX4" fmla="*/ 0 w 12169775"/>
              <a:gd name="connsiteY4" fmla="*/ 96067 h 553267"/>
              <a:gd name="connsiteX0" fmla="*/ 0 w 12169775"/>
              <a:gd name="connsiteY0" fmla="*/ 78696 h 535896"/>
              <a:gd name="connsiteX1" fmla="*/ 12169775 w 12169775"/>
              <a:gd name="connsiteY1" fmla="*/ 78696 h 535896"/>
              <a:gd name="connsiteX2" fmla="*/ 12169775 w 12169775"/>
              <a:gd name="connsiteY2" fmla="*/ 535896 h 535896"/>
              <a:gd name="connsiteX3" fmla="*/ 0 w 12169775"/>
              <a:gd name="connsiteY3" fmla="*/ 535896 h 535896"/>
              <a:gd name="connsiteX4" fmla="*/ 0 w 12169775"/>
              <a:gd name="connsiteY4" fmla="*/ 78696 h 535896"/>
              <a:gd name="connsiteX0" fmla="*/ 0 w 12169775"/>
              <a:gd name="connsiteY0" fmla="*/ 85652 h 542852"/>
              <a:gd name="connsiteX1" fmla="*/ 12169775 w 12169775"/>
              <a:gd name="connsiteY1" fmla="*/ 85652 h 542852"/>
              <a:gd name="connsiteX2" fmla="*/ 12169775 w 12169775"/>
              <a:gd name="connsiteY2" fmla="*/ 542852 h 542852"/>
              <a:gd name="connsiteX3" fmla="*/ 0 w 12169775"/>
              <a:gd name="connsiteY3" fmla="*/ 542852 h 542852"/>
              <a:gd name="connsiteX4" fmla="*/ 0 w 12169775"/>
              <a:gd name="connsiteY4" fmla="*/ 85652 h 542852"/>
              <a:gd name="connsiteX0" fmla="*/ 0 w 12169775"/>
              <a:gd name="connsiteY0" fmla="*/ 42064 h 499264"/>
              <a:gd name="connsiteX1" fmla="*/ 12169775 w 12169775"/>
              <a:gd name="connsiteY1" fmla="*/ 42064 h 499264"/>
              <a:gd name="connsiteX2" fmla="*/ 12169775 w 12169775"/>
              <a:gd name="connsiteY2" fmla="*/ 499264 h 499264"/>
              <a:gd name="connsiteX3" fmla="*/ 0 w 12169775"/>
              <a:gd name="connsiteY3" fmla="*/ 499264 h 499264"/>
              <a:gd name="connsiteX4" fmla="*/ 0 w 12169775"/>
              <a:gd name="connsiteY4" fmla="*/ 42064 h 499264"/>
              <a:gd name="connsiteX0" fmla="*/ 0 w 12169775"/>
              <a:gd name="connsiteY0" fmla="*/ 53289 h 510489"/>
              <a:gd name="connsiteX1" fmla="*/ 12169775 w 12169775"/>
              <a:gd name="connsiteY1" fmla="*/ 53289 h 510489"/>
              <a:gd name="connsiteX2" fmla="*/ 12169775 w 12169775"/>
              <a:gd name="connsiteY2" fmla="*/ 510489 h 510489"/>
              <a:gd name="connsiteX3" fmla="*/ 0 w 12169775"/>
              <a:gd name="connsiteY3" fmla="*/ 510489 h 510489"/>
              <a:gd name="connsiteX4" fmla="*/ 0 w 12169775"/>
              <a:gd name="connsiteY4" fmla="*/ 53289 h 510489"/>
              <a:gd name="connsiteX0" fmla="*/ 0 w 12169775"/>
              <a:gd name="connsiteY0" fmla="*/ 135324 h 592524"/>
              <a:gd name="connsiteX1" fmla="*/ 12169775 w 12169775"/>
              <a:gd name="connsiteY1" fmla="*/ 0 h 592524"/>
              <a:gd name="connsiteX2" fmla="*/ 12169775 w 12169775"/>
              <a:gd name="connsiteY2" fmla="*/ 592524 h 592524"/>
              <a:gd name="connsiteX3" fmla="*/ 0 w 12169775"/>
              <a:gd name="connsiteY3" fmla="*/ 592524 h 592524"/>
              <a:gd name="connsiteX4" fmla="*/ 0 w 12169775"/>
              <a:gd name="connsiteY4" fmla="*/ 135324 h 592524"/>
              <a:gd name="connsiteX0" fmla="*/ 0 w 12169775"/>
              <a:gd name="connsiteY0" fmla="*/ 135324 h 592524"/>
              <a:gd name="connsiteX1" fmla="*/ 12169775 w 12169775"/>
              <a:gd name="connsiteY1" fmla="*/ 0 h 592524"/>
              <a:gd name="connsiteX2" fmla="*/ 12169775 w 12169775"/>
              <a:gd name="connsiteY2" fmla="*/ 592524 h 592524"/>
              <a:gd name="connsiteX3" fmla="*/ 0 w 12169775"/>
              <a:gd name="connsiteY3" fmla="*/ 592524 h 592524"/>
              <a:gd name="connsiteX4" fmla="*/ 0 w 12169775"/>
              <a:gd name="connsiteY4" fmla="*/ 135324 h 592524"/>
              <a:gd name="connsiteX0" fmla="*/ 0 w 12169775"/>
              <a:gd name="connsiteY0" fmla="*/ 135324 h 592524"/>
              <a:gd name="connsiteX1" fmla="*/ 12169775 w 12169775"/>
              <a:gd name="connsiteY1" fmla="*/ 0 h 592524"/>
              <a:gd name="connsiteX2" fmla="*/ 12169775 w 12169775"/>
              <a:gd name="connsiteY2" fmla="*/ 592524 h 592524"/>
              <a:gd name="connsiteX3" fmla="*/ 0 w 12169775"/>
              <a:gd name="connsiteY3" fmla="*/ 592524 h 592524"/>
              <a:gd name="connsiteX4" fmla="*/ 0 w 12169775"/>
              <a:gd name="connsiteY4" fmla="*/ 135324 h 592524"/>
              <a:gd name="connsiteX0" fmla="*/ 0 w 12169775"/>
              <a:gd name="connsiteY0" fmla="*/ 135324 h 592524"/>
              <a:gd name="connsiteX1" fmla="*/ 12169775 w 12169775"/>
              <a:gd name="connsiteY1" fmla="*/ 0 h 592524"/>
              <a:gd name="connsiteX2" fmla="*/ 12169775 w 12169775"/>
              <a:gd name="connsiteY2" fmla="*/ 592524 h 592524"/>
              <a:gd name="connsiteX3" fmla="*/ 0 w 12169775"/>
              <a:gd name="connsiteY3" fmla="*/ 592524 h 592524"/>
              <a:gd name="connsiteX4" fmla="*/ 0 w 12169775"/>
              <a:gd name="connsiteY4" fmla="*/ 135324 h 592524"/>
              <a:gd name="connsiteX0" fmla="*/ 0 w 12169775"/>
              <a:gd name="connsiteY0" fmla="*/ 135324 h 592524"/>
              <a:gd name="connsiteX1" fmla="*/ 12169775 w 12169775"/>
              <a:gd name="connsiteY1" fmla="*/ 0 h 592524"/>
              <a:gd name="connsiteX2" fmla="*/ 12169775 w 12169775"/>
              <a:gd name="connsiteY2" fmla="*/ 592524 h 592524"/>
              <a:gd name="connsiteX3" fmla="*/ 0 w 12169775"/>
              <a:gd name="connsiteY3" fmla="*/ 592524 h 592524"/>
              <a:gd name="connsiteX4" fmla="*/ 0 w 12169775"/>
              <a:gd name="connsiteY4" fmla="*/ 135324 h 592524"/>
              <a:gd name="connsiteX0" fmla="*/ 0 w 12169775"/>
              <a:gd name="connsiteY0" fmla="*/ 135324 h 592524"/>
              <a:gd name="connsiteX1" fmla="*/ 12169775 w 12169775"/>
              <a:gd name="connsiteY1" fmla="*/ 0 h 592524"/>
              <a:gd name="connsiteX2" fmla="*/ 12169775 w 12169775"/>
              <a:gd name="connsiteY2" fmla="*/ 592524 h 592524"/>
              <a:gd name="connsiteX3" fmla="*/ 0 w 12169775"/>
              <a:gd name="connsiteY3" fmla="*/ 592524 h 592524"/>
              <a:gd name="connsiteX4" fmla="*/ 0 w 12169775"/>
              <a:gd name="connsiteY4" fmla="*/ 135324 h 592524"/>
              <a:gd name="connsiteX0" fmla="*/ 0 w 12169775"/>
              <a:gd name="connsiteY0" fmla="*/ 135324 h 592524"/>
              <a:gd name="connsiteX1" fmla="*/ 12169775 w 12169775"/>
              <a:gd name="connsiteY1" fmla="*/ 0 h 592524"/>
              <a:gd name="connsiteX2" fmla="*/ 12169775 w 12169775"/>
              <a:gd name="connsiteY2" fmla="*/ 592524 h 592524"/>
              <a:gd name="connsiteX3" fmla="*/ 0 w 12169775"/>
              <a:gd name="connsiteY3" fmla="*/ 592524 h 592524"/>
              <a:gd name="connsiteX4" fmla="*/ 0 w 12169775"/>
              <a:gd name="connsiteY4" fmla="*/ 135324 h 59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69775" h="592524">
                <a:moveTo>
                  <a:pt x="0" y="135324"/>
                </a:moveTo>
                <a:cubicBezTo>
                  <a:pt x="2206526" y="-50605"/>
                  <a:pt x="7889899" y="286239"/>
                  <a:pt x="12169775" y="0"/>
                </a:cubicBezTo>
                <a:lnTo>
                  <a:pt x="12169775" y="592524"/>
                </a:lnTo>
                <a:lnTo>
                  <a:pt x="0" y="592524"/>
                </a:lnTo>
                <a:lnTo>
                  <a:pt x="0" y="135324"/>
                </a:lnTo>
                <a:close/>
              </a:path>
            </a:pathLst>
          </a:custGeom>
          <a:gradFill flip="none" rotWithShape="1">
            <a:gsLst>
              <a:gs pos="100000">
                <a:srgbClr val="024A98"/>
              </a:gs>
              <a:gs pos="0">
                <a:srgbClr val="421A66"/>
              </a:gs>
            </a:gsLst>
            <a:lin ang="108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2" name="Rechthoek 20"/>
          <p:cNvSpPr/>
          <p:nvPr userDrawn="1"/>
        </p:nvSpPr>
        <p:spPr>
          <a:xfrm>
            <a:off x="0" y="6304733"/>
            <a:ext cx="12169775" cy="553267"/>
          </a:xfrm>
          <a:custGeom>
            <a:avLst/>
            <a:gdLst>
              <a:gd name="connsiteX0" fmla="*/ 0 w 12169775"/>
              <a:gd name="connsiteY0" fmla="*/ 0 h 457200"/>
              <a:gd name="connsiteX1" fmla="*/ 12169775 w 12169775"/>
              <a:gd name="connsiteY1" fmla="*/ 0 h 457200"/>
              <a:gd name="connsiteX2" fmla="*/ 12169775 w 12169775"/>
              <a:gd name="connsiteY2" fmla="*/ 457200 h 457200"/>
              <a:gd name="connsiteX3" fmla="*/ 0 w 12169775"/>
              <a:gd name="connsiteY3" fmla="*/ 457200 h 457200"/>
              <a:gd name="connsiteX4" fmla="*/ 0 w 12169775"/>
              <a:gd name="connsiteY4" fmla="*/ 0 h 457200"/>
              <a:gd name="connsiteX0" fmla="*/ 0 w 12169775"/>
              <a:gd name="connsiteY0" fmla="*/ 118139 h 575339"/>
              <a:gd name="connsiteX1" fmla="*/ 12169775 w 12169775"/>
              <a:gd name="connsiteY1" fmla="*/ 118139 h 575339"/>
              <a:gd name="connsiteX2" fmla="*/ 12169775 w 12169775"/>
              <a:gd name="connsiteY2" fmla="*/ 575339 h 575339"/>
              <a:gd name="connsiteX3" fmla="*/ 0 w 12169775"/>
              <a:gd name="connsiteY3" fmla="*/ 575339 h 575339"/>
              <a:gd name="connsiteX4" fmla="*/ 0 w 12169775"/>
              <a:gd name="connsiteY4" fmla="*/ 118139 h 575339"/>
              <a:gd name="connsiteX0" fmla="*/ 0 w 12169775"/>
              <a:gd name="connsiteY0" fmla="*/ 96067 h 553267"/>
              <a:gd name="connsiteX1" fmla="*/ 12169775 w 12169775"/>
              <a:gd name="connsiteY1" fmla="*/ 96067 h 553267"/>
              <a:gd name="connsiteX2" fmla="*/ 12169775 w 12169775"/>
              <a:gd name="connsiteY2" fmla="*/ 553267 h 553267"/>
              <a:gd name="connsiteX3" fmla="*/ 0 w 12169775"/>
              <a:gd name="connsiteY3" fmla="*/ 553267 h 553267"/>
              <a:gd name="connsiteX4" fmla="*/ 0 w 12169775"/>
              <a:gd name="connsiteY4" fmla="*/ 96067 h 5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69775" h="553267">
                <a:moveTo>
                  <a:pt x="0" y="96067"/>
                </a:moveTo>
                <a:cubicBezTo>
                  <a:pt x="3174090" y="-169747"/>
                  <a:pt x="7432699" y="213026"/>
                  <a:pt x="12169775" y="96067"/>
                </a:cubicBezTo>
                <a:lnTo>
                  <a:pt x="12169775" y="553267"/>
                </a:lnTo>
                <a:lnTo>
                  <a:pt x="0" y="553267"/>
                </a:lnTo>
                <a:lnTo>
                  <a:pt x="0" y="96067"/>
                </a:lnTo>
                <a:close/>
              </a:path>
            </a:pathLst>
          </a:custGeom>
          <a:gradFill flip="none" rotWithShape="1">
            <a:gsLst>
              <a:gs pos="100000">
                <a:srgbClr val="28A7DA"/>
              </a:gs>
              <a:gs pos="0">
                <a:srgbClr val="918CC8"/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5" name="Group 6"/>
          <p:cNvGrpSpPr>
            <a:grpSpLocks noChangeAspect="1"/>
          </p:cNvGrpSpPr>
          <p:nvPr userDrawn="1"/>
        </p:nvGrpSpPr>
        <p:grpSpPr bwMode="auto">
          <a:xfrm>
            <a:off x="313700" y="6413831"/>
            <a:ext cx="1464212" cy="280254"/>
            <a:chOff x="1626" y="-294"/>
            <a:chExt cx="5141" cy="984"/>
          </a:xfrm>
        </p:grpSpPr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6042" y="-37"/>
              <a:ext cx="725" cy="727"/>
            </a:xfrm>
            <a:custGeom>
              <a:avLst/>
              <a:gdLst>
                <a:gd name="T0" fmla="*/ 362 w 725"/>
                <a:gd name="T1" fmla="*/ 0 h 727"/>
                <a:gd name="T2" fmla="*/ 421 w 725"/>
                <a:gd name="T3" fmla="*/ 5 h 727"/>
                <a:gd name="T4" fmla="*/ 477 w 725"/>
                <a:gd name="T5" fmla="*/ 19 h 727"/>
                <a:gd name="T6" fmla="*/ 529 w 725"/>
                <a:gd name="T7" fmla="*/ 41 h 727"/>
                <a:gd name="T8" fmla="*/ 577 w 725"/>
                <a:gd name="T9" fmla="*/ 70 h 727"/>
                <a:gd name="T10" fmla="*/ 619 w 725"/>
                <a:gd name="T11" fmla="*/ 106 h 727"/>
                <a:gd name="T12" fmla="*/ 655 w 725"/>
                <a:gd name="T13" fmla="*/ 148 h 727"/>
                <a:gd name="T14" fmla="*/ 685 w 725"/>
                <a:gd name="T15" fmla="*/ 197 h 727"/>
                <a:gd name="T16" fmla="*/ 707 w 725"/>
                <a:gd name="T17" fmla="*/ 248 h 727"/>
                <a:gd name="T18" fmla="*/ 721 w 725"/>
                <a:gd name="T19" fmla="*/ 304 h 727"/>
                <a:gd name="T20" fmla="*/ 725 w 725"/>
                <a:gd name="T21" fmla="*/ 364 h 727"/>
                <a:gd name="T22" fmla="*/ 721 w 725"/>
                <a:gd name="T23" fmla="*/ 423 h 727"/>
                <a:gd name="T24" fmla="*/ 707 w 725"/>
                <a:gd name="T25" fmla="*/ 477 h 727"/>
                <a:gd name="T26" fmla="*/ 685 w 725"/>
                <a:gd name="T27" fmla="*/ 531 h 727"/>
                <a:gd name="T28" fmla="*/ 655 w 725"/>
                <a:gd name="T29" fmla="*/ 577 h 727"/>
                <a:gd name="T30" fmla="*/ 619 w 725"/>
                <a:gd name="T31" fmla="*/ 619 h 727"/>
                <a:gd name="T32" fmla="*/ 577 w 725"/>
                <a:gd name="T33" fmla="*/ 657 h 727"/>
                <a:gd name="T34" fmla="*/ 529 w 725"/>
                <a:gd name="T35" fmla="*/ 686 h 727"/>
                <a:gd name="T36" fmla="*/ 477 w 725"/>
                <a:gd name="T37" fmla="*/ 708 h 727"/>
                <a:gd name="T38" fmla="*/ 421 w 725"/>
                <a:gd name="T39" fmla="*/ 722 h 727"/>
                <a:gd name="T40" fmla="*/ 362 w 725"/>
                <a:gd name="T41" fmla="*/ 727 h 727"/>
                <a:gd name="T42" fmla="*/ 303 w 725"/>
                <a:gd name="T43" fmla="*/ 722 h 727"/>
                <a:gd name="T44" fmla="*/ 248 w 725"/>
                <a:gd name="T45" fmla="*/ 708 h 727"/>
                <a:gd name="T46" fmla="*/ 195 w 725"/>
                <a:gd name="T47" fmla="*/ 686 h 727"/>
                <a:gd name="T48" fmla="*/ 148 w 725"/>
                <a:gd name="T49" fmla="*/ 657 h 727"/>
                <a:gd name="T50" fmla="*/ 106 w 725"/>
                <a:gd name="T51" fmla="*/ 619 h 727"/>
                <a:gd name="T52" fmla="*/ 69 w 725"/>
                <a:gd name="T53" fmla="*/ 577 h 727"/>
                <a:gd name="T54" fmla="*/ 39 w 725"/>
                <a:gd name="T55" fmla="*/ 531 h 727"/>
                <a:gd name="T56" fmla="*/ 17 w 725"/>
                <a:gd name="T57" fmla="*/ 477 h 727"/>
                <a:gd name="T58" fmla="*/ 5 w 725"/>
                <a:gd name="T59" fmla="*/ 423 h 727"/>
                <a:gd name="T60" fmla="*/ 0 w 725"/>
                <a:gd name="T61" fmla="*/ 364 h 727"/>
                <a:gd name="T62" fmla="*/ 5 w 725"/>
                <a:gd name="T63" fmla="*/ 304 h 727"/>
                <a:gd name="T64" fmla="*/ 17 w 725"/>
                <a:gd name="T65" fmla="*/ 248 h 727"/>
                <a:gd name="T66" fmla="*/ 39 w 725"/>
                <a:gd name="T67" fmla="*/ 197 h 727"/>
                <a:gd name="T68" fmla="*/ 69 w 725"/>
                <a:gd name="T69" fmla="*/ 148 h 727"/>
                <a:gd name="T70" fmla="*/ 106 w 725"/>
                <a:gd name="T71" fmla="*/ 106 h 727"/>
                <a:gd name="T72" fmla="*/ 148 w 725"/>
                <a:gd name="T73" fmla="*/ 70 h 727"/>
                <a:gd name="T74" fmla="*/ 195 w 725"/>
                <a:gd name="T75" fmla="*/ 41 h 727"/>
                <a:gd name="T76" fmla="*/ 248 w 725"/>
                <a:gd name="T77" fmla="*/ 19 h 727"/>
                <a:gd name="T78" fmla="*/ 303 w 725"/>
                <a:gd name="T79" fmla="*/ 5 h 727"/>
                <a:gd name="T80" fmla="*/ 362 w 725"/>
                <a:gd name="T81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25" h="727">
                  <a:moveTo>
                    <a:pt x="362" y="0"/>
                  </a:moveTo>
                  <a:lnTo>
                    <a:pt x="421" y="5"/>
                  </a:lnTo>
                  <a:lnTo>
                    <a:pt x="477" y="19"/>
                  </a:lnTo>
                  <a:lnTo>
                    <a:pt x="529" y="41"/>
                  </a:lnTo>
                  <a:lnTo>
                    <a:pt x="577" y="70"/>
                  </a:lnTo>
                  <a:lnTo>
                    <a:pt x="619" y="106"/>
                  </a:lnTo>
                  <a:lnTo>
                    <a:pt x="655" y="148"/>
                  </a:lnTo>
                  <a:lnTo>
                    <a:pt x="685" y="197"/>
                  </a:lnTo>
                  <a:lnTo>
                    <a:pt x="707" y="248"/>
                  </a:lnTo>
                  <a:lnTo>
                    <a:pt x="721" y="304"/>
                  </a:lnTo>
                  <a:lnTo>
                    <a:pt x="725" y="364"/>
                  </a:lnTo>
                  <a:lnTo>
                    <a:pt x="721" y="423"/>
                  </a:lnTo>
                  <a:lnTo>
                    <a:pt x="707" y="477"/>
                  </a:lnTo>
                  <a:lnTo>
                    <a:pt x="685" y="531"/>
                  </a:lnTo>
                  <a:lnTo>
                    <a:pt x="655" y="577"/>
                  </a:lnTo>
                  <a:lnTo>
                    <a:pt x="619" y="619"/>
                  </a:lnTo>
                  <a:lnTo>
                    <a:pt x="577" y="657"/>
                  </a:lnTo>
                  <a:lnTo>
                    <a:pt x="529" y="686"/>
                  </a:lnTo>
                  <a:lnTo>
                    <a:pt x="477" y="708"/>
                  </a:lnTo>
                  <a:lnTo>
                    <a:pt x="421" y="722"/>
                  </a:lnTo>
                  <a:lnTo>
                    <a:pt x="362" y="727"/>
                  </a:lnTo>
                  <a:lnTo>
                    <a:pt x="303" y="722"/>
                  </a:lnTo>
                  <a:lnTo>
                    <a:pt x="248" y="708"/>
                  </a:lnTo>
                  <a:lnTo>
                    <a:pt x="195" y="686"/>
                  </a:lnTo>
                  <a:lnTo>
                    <a:pt x="148" y="657"/>
                  </a:lnTo>
                  <a:lnTo>
                    <a:pt x="106" y="619"/>
                  </a:lnTo>
                  <a:lnTo>
                    <a:pt x="69" y="577"/>
                  </a:lnTo>
                  <a:lnTo>
                    <a:pt x="39" y="531"/>
                  </a:lnTo>
                  <a:lnTo>
                    <a:pt x="17" y="477"/>
                  </a:lnTo>
                  <a:lnTo>
                    <a:pt x="5" y="423"/>
                  </a:lnTo>
                  <a:lnTo>
                    <a:pt x="0" y="364"/>
                  </a:lnTo>
                  <a:lnTo>
                    <a:pt x="5" y="304"/>
                  </a:lnTo>
                  <a:lnTo>
                    <a:pt x="17" y="248"/>
                  </a:lnTo>
                  <a:lnTo>
                    <a:pt x="39" y="197"/>
                  </a:lnTo>
                  <a:lnTo>
                    <a:pt x="69" y="148"/>
                  </a:lnTo>
                  <a:lnTo>
                    <a:pt x="106" y="106"/>
                  </a:lnTo>
                  <a:lnTo>
                    <a:pt x="148" y="70"/>
                  </a:lnTo>
                  <a:lnTo>
                    <a:pt x="195" y="41"/>
                  </a:lnTo>
                  <a:lnTo>
                    <a:pt x="248" y="19"/>
                  </a:lnTo>
                  <a:lnTo>
                    <a:pt x="303" y="5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5506" y="-21"/>
              <a:ext cx="349" cy="700"/>
            </a:xfrm>
            <a:custGeom>
              <a:avLst/>
              <a:gdLst>
                <a:gd name="T0" fmla="*/ 229 w 349"/>
                <a:gd name="T1" fmla="*/ 0 h 700"/>
                <a:gd name="T2" fmla="*/ 349 w 349"/>
                <a:gd name="T3" fmla="*/ 0 h 700"/>
                <a:gd name="T4" fmla="*/ 349 w 349"/>
                <a:gd name="T5" fmla="*/ 700 h 700"/>
                <a:gd name="T6" fmla="*/ 175 w 349"/>
                <a:gd name="T7" fmla="*/ 700 h 700"/>
                <a:gd name="T8" fmla="*/ 175 w 349"/>
                <a:gd name="T9" fmla="*/ 178 h 700"/>
                <a:gd name="T10" fmla="*/ 36 w 349"/>
                <a:gd name="T11" fmla="*/ 212 h 700"/>
                <a:gd name="T12" fmla="*/ 0 w 349"/>
                <a:gd name="T13" fmla="*/ 69 h 700"/>
                <a:gd name="T14" fmla="*/ 229 w 349"/>
                <a:gd name="T15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9" h="700">
                  <a:moveTo>
                    <a:pt x="229" y="0"/>
                  </a:moveTo>
                  <a:lnTo>
                    <a:pt x="349" y="0"/>
                  </a:lnTo>
                  <a:lnTo>
                    <a:pt x="349" y="700"/>
                  </a:lnTo>
                  <a:lnTo>
                    <a:pt x="175" y="700"/>
                  </a:lnTo>
                  <a:lnTo>
                    <a:pt x="175" y="178"/>
                  </a:lnTo>
                  <a:lnTo>
                    <a:pt x="36" y="212"/>
                  </a:lnTo>
                  <a:lnTo>
                    <a:pt x="0" y="6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621" y="168"/>
              <a:ext cx="412" cy="413"/>
            </a:xfrm>
            <a:custGeom>
              <a:avLst/>
              <a:gdLst>
                <a:gd name="T0" fmla="*/ 206 w 412"/>
                <a:gd name="T1" fmla="*/ 0 h 413"/>
                <a:gd name="T2" fmla="*/ 248 w 412"/>
                <a:gd name="T3" fmla="*/ 4 h 413"/>
                <a:gd name="T4" fmla="*/ 287 w 412"/>
                <a:gd name="T5" fmla="*/ 17 h 413"/>
                <a:gd name="T6" fmla="*/ 321 w 412"/>
                <a:gd name="T7" fmla="*/ 35 h 413"/>
                <a:gd name="T8" fmla="*/ 353 w 412"/>
                <a:gd name="T9" fmla="*/ 60 h 413"/>
                <a:gd name="T10" fmla="*/ 378 w 412"/>
                <a:gd name="T11" fmla="*/ 92 h 413"/>
                <a:gd name="T12" fmla="*/ 396 w 412"/>
                <a:gd name="T13" fmla="*/ 126 h 413"/>
                <a:gd name="T14" fmla="*/ 409 w 412"/>
                <a:gd name="T15" fmla="*/ 165 h 413"/>
                <a:gd name="T16" fmla="*/ 412 w 412"/>
                <a:gd name="T17" fmla="*/ 207 h 413"/>
                <a:gd name="T18" fmla="*/ 409 w 412"/>
                <a:gd name="T19" fmla="*/ 248 h 413"/>
                <a:gd name="T20" fmla="*/ 396 w 412"/>
                <a:gd name="T21" fmla="*/ 287 h 413"/>
                <a:gd name="T22" fmla="*/ 378 w 412"/>
                <a:gd name="T23" fmla="*/ 322 h 413"/>
                <a:gd name="T24" fmla="*/ 353 w 412"/>
                <a:gd name="T25" fmla="*/ 352 h 413"/>
                <a:gd name="T26" fmla="*/ 321 w 412"/>
                <a:gd name="T27" fmla="*/ 377 h 413"/>
                <a:gd name="T28" fmla="*/ 287 w 412"/>
                <a:gd name="T29" fmla="*/ 396 h 413"/>
                <a:gd name="T30" fmla="*/ 248 w 412"/>
                <a:gd name="T31" fmla="*/ 408 h 413"/>
                <a:gd name="T32" fmla="*/ 206 w 412"/>
                <a:gd name="T33" fmla="*/ 413 h 413"/>
                <a:gd name="T34" fmla="*/ 164 w 412"/>
                <a:gd name="T35" fmla="*/ 408 h 413"/>
                <a:gd name="T36" fmla="*/ 127 w 412"/>
                <a:gd name="T37" fmla="*/ 396 h 413"/>
                <a:gd name="T38" fmla="*/ 91 w 412"/>
                <a:gd name="T39" fmla="*/ 377 h 413"/>
                <a:gd name="T40" fmla="*/ 61 w 412"/>
                <a:gd name="T41" fmla="*/ 352 h 413"/>
                <a:gd name="T42" fmla="*/ 36 w 412"/>
                <a:gd name="T43" fmla="*/ 322 h 413"/>
                <a:gd name="T44" fmla="*/ 16 w 412"/>
                <a:gd name="T45" fmla="*/ 287 h 413"/>
                <a:gd name="T46" fmla="*/ 5 w 412"/>
                <a:gd name="T47" fmla="*/ 248 h 413"/>
                <a:gd name="T48" fmla="*/ 0 w 412"/>
                <a:gd name="T49" fmla="*/ 207 h 413"/>
                <a:gd name="T50" fmla="*/ 5 w 412"/>
                <a:gd name="T51" fmla="*/ 165 h 413"/>
                <a:gd name="T52" fmla="*/ 16 w 412"/>
                <a:gd name="T53" fmla="*/ 126 h 413"/>
                <a:gd name="T54" fmla="*/ 36 w 412"/>
                <a:gd name="T55" fmla="*/ 92 h 413"/>
                <a:gd name="T56" fmla="*/ 61 w 412"/>
                <a:gd name="T57" fmla="*/ 60 h 413"/>
                <a:gd name="T58" fmla="*/ 91 w 412"/>
                <a:gd name="T59" fmla="*/ 35 h 413"/>
                <a:gd name="T60" fmla="*/ 127 w 412"/>
                <a:gd name="T61" fmla="*/ 17 h 413"/>
                <a:gd name="T62" fmla="*/ 164 w 412"/>
                <a:gd name="T63" fmla="*/ 4 h 413"/>
                <a:gd name="T64" fmla="*/ 206 w 412"/>
                <a:gd name="T65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2" h="413">
                  <a:moveTo>
                    <a:pt x="206" y="0"/>
                  </a:moveTo>
                  <a:lnTo>
                    <a:pt x="248" y="4"/>
                  </a:lnTo>
                  <a:lnTo>
                    <a:pt x="287" y="17"/>
                  </a:lnTo>
                  <a:lnTo>
                    <a:pt x="321" y="35"/>
                  </a:lnTo>
                  <a:lnTo>
                    <a:pt x="353" y="60"/>
                  </a:lnTo>
                  <a:lnTo>
                    <a:pt x="378" y="92"/>
                  </a:lnTo>
                  <a:lnTo>
                    <a:pt x="396" y="126"/>
                  </a:lnTo>
                  <a:lnTo>
                    <a:pt x="409" y="165"/>
                  </a:lnTo>
                  <a:lnTo>
                    <a:pt x="412" y="207"/>
                  </a:lnTo>
                  <a:lnTo>
                    <a:pt x="409" y="248"/>
                  </a:lnTo>
                  <a:lnTo>
                    <a:pt x="396" y="287"/>
                  </a:lnTo>
                  <a:lnTo>
                    <a:pt x="378" y="322"/>
                  </a:lnTo>
                  <a:lnTo>
                    <a:pt x="353" y="352"/>
                  </a:lnTo>
                  <a:lnTo>
                    <a:pt x="321" y="377"/>
                  </a:lnTo>
                  <a:lnTo>
                    <a:pt x="287" y="396"/>
                  </a:lnTo>
                  <a:lnTo>
                    <a:pt x="248" y="408"/>
                  </a:lnTo>
                  <a:lnTo>
                    <a:pt x="206" y="413"/>
                  </a:lnTo>
                  <a:lnTo>
                    <a:pt x="164" y="408"/>
                  </a:lnTo>
                  <a:lnTo>
                    <a:pt x="127" y="396"/>
                  </a:lnTo>
                  <a:lnTo>
                    <a:pt x="91" y="377"/>
                  </a:lnTo>
                  <a:lnTo>
                    <a:pt x="61" y="352"/>
                  </a:lnTo>
                  <a:lnTo>
                    <a:pt x="36" y="322"/>
                  </a:lnTo>
                  <a:lnTo>
                    <a:pt x="16" y="287"/>
                  </a:lnTo>
                  <a:lnTo>
                    <a:pt x="5" y="248"/>
                  </a:lnTo>
                  <a:lnTo>
                    <a:pt x="0" y="207"/>
                  </a:lnTo>
                  <a:lnTo>
                    <a:pt x="5" y="165"/>
                  </a:lnTo>
                  <a:lnTo>
                    <a:pt x="16" y="126"/>
                  </a:lnTo>
                  <a:lnTo>
                    <a:pt x="36" y="92"/>
                  </a:lnTo>
                  <a:lnTo>
                    <a:pt x="61" y="60"/>
                  </a:lnTo>
                  <a:lnTo>
                    <a:pt x="91" y="35"/>
                  </a:lnTo>
                  <a:lnTo>
                    <a:pt x="127" y="17"/>
                  </a:lnTo>
                  <a:lnTo>
                    <a:pt x="164" y="4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098" y="168"/>
              <a:ext cx="413" cy="413"/>
            </a:xfrm>
            <a:custGeom>
              <a:avLst/>
              <a:gdLst>
                <a:gd name="T0" fmla="*/ 206 w 413"/>
                <a:gd name="T1" fmla="*/ 0 h 413"/>
                <a:gd name="T2" fmla="*/ 248 w 413"/>
                <a:gd name="T3" fmla="*/ 4 h 413"/>
                <a:gd name="T4" fmla="*/ 287 w 413"/>
                <a:gd name="T5" fmla="*/ 17 h 413"/>
                <a:gd name="T6" fmla="*/ 321 w 413"/>
                <a:gd name="T7" fmla="*/ 35 h 413"/>
                <a:gd name="T8" fmla="*/ 352 w 413"/>
                <a:gd name="T9" fmla="*/ 60 h 413"/>
                <a:gd name="T10" fmla="*/ 377 w 413"/>
                <a:gd name="T11" fmla="*/ 92 h 413"/>
                <a:gd name="T12" fmla="*/ 396 w 413"/>
                <a:gd name="T13" fmla="*/ 126 h 413"/>
                <a:gd name="T14" fmla="*/ 408 w 413"/>
                <a:gd name="T15" fmla="*/ 165 h 413"/>
                <a:gd name="T16" fmla="*/ 413 w 413"/>
                <a:gd name="T17" fmla="*/ 207 h 413"/>
                <a:gd name="T18" fmla="*/ 408 w 413"/>
                <a:gd name="T19" fmla="*/ 248 h 413"/>
                <a:gd name="T20" fmla="*/ 396 w 413"/>
                <a:gd name="T21" fmla="*/ 287 h 413"/>
                <a:gd name="T22" fmla="*/ 377 w 413"/>
                <a:gd name="T23" fmla="*/ 322 h 413"/>
                <a:gd name="T24" fmla="*/ 352 w 413"/>
                <a:gd name="T25" fmla="*/ 352 h 413"/>
                <a:gd name="T26" fmla="*/ 321 w 413"/>
                <a:gd name="T27" fmla="*/ 377 h 413"/>
                <a:gd name="T28" fmla="*/ 287 w 413"/>
                <a:gd name="T29" fmla="*/ 396 h 413"/>
                <a:gd name="T30" fmla="*/ 248 w 413"/>
                <a:gd name="T31" fmla="*/ 408 h 413"/>
                <a:gd name="T32" fmla="*/ 206 w 413"/>
                <a:gd name="T33" fmla="*/ 413 h 413"/>
                <a:gd name="T34" fmla="*/ 165 w 413"/>
                <a:gd name="T35" fmla="*/ 408 h 413"/>
                <a:gd name="T36" fmla="*/ 126 w 413"/>
                <a:gd name="T37" fmla="*/ 396 h 413"/>
                <a:gd name="T38" fmla="*/ 90 w 413"/>
                <a:gd name="T39" fmla="*/ 377 h 413"/>
                <a:gd name="T40" fmla="*/ 61 w 413"/>
                <a:gd name="T41" fmla="*/ 352 h 413"/>
                <a:gd name="T42" fmla="*/ 36 w 413"/>
                <a:gd name="T43" fmla="*/ 322 h 413"/>
                <a:gd name="T44" fmla="*/ 17 w 413"/>
                <a:gd name="T45" fmla="*/ 287 h 413"/>
                <a:gd name="T46" fmla="*/ 5 w 413"/>
                <a:gd name="T47" fmla="*/ 248 h 413"/>
                <a:gd name="T48" fmla="*/ 0 w 413"/>
                <a:gd name="T49" fmla="*/ 207 h 413"/>
                <a:gd name="T50" fmla="*/ 5 w 413"/>
                <a:gd name="T51" fmla="*/ 165 h 413"/>
                <a:gd name="T52" fmla="*/ 17 w 413"/>
                <a:gd name="T53" fmla="*/ 126 h 413"/>
                <a:gd name="T54" fmla="*/ 36 w 413"/>
                <a:gd name="T55" fmla="*/ 92 h 413"/>
                <a:gd name="T56" fmla="*/ 61 w 413"/>
                <a:gd name="T57" fmla="*/ 60 h 413"/>
                <a:gd name="T58" fmla="*/ 90 w 413"/>
                <a:gd name="T59" fmla="*/ 35 h 413"/>
                <a:gd name="T60" fmla="*/ 126 w 413"/>
                <a:gd name="T61" fmla="*/ 17 h 413"/>
                <a:gd name="T62" fmla="*/ 165 w 413"/>
                <a:gd name="T63" fmla="*/ 4 h 413"/>
                <a:gd name="T64" fmla="*/ 206 w 413"/>
                <a:gd name="T65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3" h="413">
                  <a:moveTo>
                    <a:pt x="206" y="0"/>
                  </a:moveTo>
                  <a:lnTo>
                    <a:pt x="248" y="4"/>
                  </a:lnTo>
                  <a:lnTo>
                    <a:pt x="287" y="17"/>
                  </a:lnTo>
                  <a:lnTo>
                    <a:pt x="321" y="35"/>
                  </a:lnTo>
                  <a:lnTo>
                    <a:pt x="352" y="60"/>
                  </a:lnTo>
                  <a:lnTo>
                    <a:pt x="377" y="92"/>
                  </a:lnTo>
                  <a:lnTo>
                    <a:pt x="396" y="126"/>
                  </a:lnTo>
                  <a:lnTo>
                    <a:pt x="408" y="165"/>
                  </a:lnTo>
                  <a:lnTo>
                    <a:pt x="413" y="207"/>
                  </a:lnTo>
                  <a:lnTo>
                    <a:pt x="408" y="248"/>
                  </a:lnTo>
                  <a:lnTo>
                    <a:pt x="396" y="287"/>
                  </a:lnTo>
                  <a:lnTo>
                    <a:pt x="377" y="322"/>
                  </a:lnTo>
                  <a:lnTo>
                    <a:pt x="352" y="352"/>
                  </a:lnTo>
                  <a:lnTo>
                    <a:pt x="321" y="377"/>
                  </a:lnTo>
                  <a:lnTo>
                    <a:pt x="287" y="396"/>
                  </a:lnTo>
                  <a:lnTo>
                    <a:pt x="248" y="408"/>
                  </a:lnTo>
                  <a:lnTo>
                    <a:pt x="206" y="413"/>
                  </a:lnTo>
                  <a:lnTo>
                    <a:pt x="165" y="408"/>
                  </a:lnTo>
                  <a:lnTo>
                    <a:pt x="126" y="396"/>
                  </a:lnTo>
                  <a:lnTo>
                    <a:pt x="90" y="377"/>
                  </a:lnTo>
                  <a:lnTo>
                    <a:pt x="61" y="352"/>
                  </a:lnTo>
                  <a:lnTo>
                    <a:pt x="36" y="322"/>
                  </a:lnTo>
                  <a:lnTo>
                    <a:pt x="17" y="287"/>
                  </a:lnTo>
                  <a:lnTo>
                    <a:pt x="5" y="248"/>
                  </a:lnTo>
                  <a:lnTo>
                    <a:pt x="0" y="207"/>
                  </a:lnTo>
                  <a:lnTo>
                    <a:pt x="5" y="165"/>
                  </a:lnTo>
                  <a:lnTo>
                    <a:pt x="17" y="126"/>
                  </a:lnTo>
                  <a:lnTo>
                    <a:pt x="36" y="92"/>
                  </a:lnTo>
                  <a:lnTo>
                    <a:pt x="61" y="60"/>
                  </a:lnTo>
                  <a:lnTo>
                    <a:pt x="90" y="35"/>
                  </a:lnTo>
                  <a:lnTo>
                    <a:pt x="126" y="17"/>
                  </a:lnTo>
                  <a:lnTo>
                    <a:pt x="165" y="4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3167" y="-90"/>
              <a:ext cx="390" cy="780"/>
            </a:xfrm>
            <a:custGeom>
              <a:avLst/>
              <a:gdLst>
                <a:gd name="T0" fmla="*/ 72 w 390"/>
                <a:gd name="T1" fmla="*/ 0 h 780"/>
                <a:gd name="T2" fmla="*/ 246 w 390"/>
                <a:gd name="T3" fmla="*/ 0 h 780"/>
                <a:gd name="T4" fmla="*/ 246 w 390"/>
                <a:gd name="T5" fmla="*/ 158 h 780"/>
                <a:gd name="T6" fmla="*/ 390 w 390"/>
                <a:gd name="T7" fmla="*/ 158 h 780"/>
                <a:gd name="T8" fmla="*/ 390 w 390"/>
                <a:gd name="T9" fmla="*/ 306 h 780"/>
                <a:gd name="T10" fmla="*/ 246 w 390"/>
                <a:gd name="T11" fmla="*/ 306 h 780"/>
                <a:gd name="T12" fmla="*/ 246 w 390"/>
                <a:gd name="T13" fmla="*/ 566 h 780"/>
                <a:gd name="T14" fmla="*/ 248 w 390"/>
                <a:gd name="T15" fmla="*/ 588 h 780"/>
                <a:gd name="T16" fmla="*/ 254 w 390"/>
                <a:gd name="T17" fmla="*/ 605 h 780"/>
                <a:gd name="T18" fmla="*/ 265 w 390"/>
                <a:gd name="T19" fmla="*/ 618 h 780"/>
                <a:gd name="T20" fmla="*/ 281 w 390"/>
                <a:gd name="T21" fmla="*/ 624 h 780"/>
                <a:gd name="T22" fmla="*/ 302 w 390"/>
                <a:gd name="T23" fmla="*/ 627 h 780"/>
                <a:gd name="T24" fmla="*/ 332 w 390"/>
                <a:gd name="T25" fmla="*/ 624 h 780"/>
                <a:gd name="T26" fmla="*/ 362 w 390"/>
                <a:gd name="T27" fmla="*/ 616 h 780"/>
                <a:gd name="T28" fmla="*/ 387 w 390"/>
                <a:gd name="T29" fmla="*/ 605 h 780"/>
                <a:gd name="T30" fmla="*/ 387 w 390"/>
                <a:gd name="T31" fmla="*/ 744 h 780"/>
                <a:gd name="T32" fmla="*/ 359 w 390"/>
                <a:gd name="T33" fmla="*/ 758 h 780"/>
                <a:gd name="T34" fmla="*/ 327 w 390"/>
                <a:gd name="T35" fmla="*/ 771 h 780"/>
                <a:gd name="T36" fmla="*/ 292 w 390"/>
                <a:gd name="T37" fmla="*/ 777 h 780"/>
                <a:gd name="T38" fmla="*/ 251 w 390"/>
                <a:gd name="T39" fmla="*/ 780 h 780"/>
                <a:gd name="T40" fmla="*/ 212 w 390"/>
                <a:gd name="T41" fmla="*/ 775 h 780"/>
                <a:gd name="T42" fmla="*/ 178 w 390"/>
                <a:gd name="T43" fmla="*/ 766 h 780"/>
                <a:gd name="T44" fmla="*/ 148 w 390"/>
                <a:gd name="T45" fmla="*/ 749 h 780"/>
                <a:gd name="T46" fmla="*/ 122 w 390"/>
                <a:gd name="T47" fmla="*/ 727 h 780"/>
                <a:gd name="T48" fmla="*/ 101 w 390"/>
                <a:gd name="T49" fmla="*/ 699 h 780"/>
                <a:gd name="T50" fmla="*/ 86 w 390"/>
                <a:gd name="T51" fmla="*/ 668 h 780"/>
                <a:gd name="T52" fmla="*/ 76 w 390"/>
                <a:gd name="T53" fmla="*/ 633 h 780"/>
                <a:gd name="T54" fmla="*/ 72 w 390"/>
                <a:gd name="T55" fmla="*/ 596 h 780"/>
                <a:gd name="T56" fmla="*/ 72 w 390"/>
                <a:gd name="T57" fmla="*/ 306 h 780"/>
                <a:gd name="T58" fmla="*/ 0 w 390"/>
                <a:gd name="T59" fmla="*/ 306 h 780"/>
                <a:gd name="T60" fmla="*/ 0 w 390"/>
                <a:gd name="T61" fmla="*/ 158 h 780"/>
                <a:gd name="T62" fmla="*/ 72 w 390"/>
                <a:gd name="T63" fmla="*/ 158 h 780"/>
                <a:gd name="T64" fmla="*/ 72 w 390"/>
                <a:gd name="T65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0" h="780">
                  <a:moveTo>
                    <a:pt x="72" y="0"/>
                  </a:moveTo>
                  <a:lnTo>
                    <a:pt x="246" y="0"/>
                  </a:lnTo>
                  <a:lnTo>
                    <a:pt x="246" y="158"/>
                  </a:lnTo>
                  <a:lnTo>
                    <a:pt x="390" y="158"/>
                  </a:lnTo>
                  <a:lnTo>
                    <a:pt x="390" y="306"/>
                  </a:lnTo>
                  <a:lnTo>
                    <a:pt x="246" y="306"/>
                  </a:lnTo>
                  <a:lnTo>
                    <a:pt x="246" y="566"/>
                  </a:lnTo>
                  <a:lnTo>
                    <a:pt x="248" y="588"/>
                  </a:lnTo>
                  <a:lnTo>
                    <a:pt x="254" y="605"/>
                  </a:lnTo>
                  <a:lnTo>
                    <a:pt x="265" y="618"/>
                  </a:lnTo>
                  <a:lnTo>
                    <a:pt x="281" y="624"/>
                  </a:lnTo>
                  <a:lnTo>
                    <a:pt x="302" y="627"/>
                  </a:lnTo>
                  <a:lnTo>
                    <a:pt x="332" y="624"/>
                  </a:lnTo>
                  <a:lnTo>
                    <a:pt x="362" y="616"/>
                  </a:lnTo>
                  <a:lnTo>
                    <a:pt x="387" y="605"/>
                  </a:lnTo>
                  <a:lnTo>
                    <a:pt x="387" y="744"/>
                  </a:lnTo>
                  <a:lnTo>
                    <a:pt x="359" y="758"/>
                  </a:lnTo>
                  <a:lnTo>
                    <a:pt x="327" y="771"/>
                  </a:lnTo>
                  <a:lnTo>
                    <a:pt x="292" y="777"/>
                  </a:lnTo>
                  <a:lnTo>
                    <a:pt x="251" y="780"/>
                  </a:lnTo>
                  <a:lnTo>
                    <a:pt x="212" y="775"/>
                  </a:lnTo>
                  <a:lnTo>
                    <a:pt x="178" y="766"/>
                  </a:lnTo>
                  <a:lnTo>
                    <a:pt x="148" y="749"/>
                  </a:lnTo>
                  <a:lnTo>
                    <a:pt x="122" y="727"/>
                  </a:lnTo>
                  <a:lnTo>
                    <a:pt x="101" y="699"/>
                  </a:lnTo>
                  <a:lnTo>
                    <a:pt x="86" y="668"/>
                  </a:lnTo>
                  <a:lnTo>
                    <a:pt x="76" y="633"/>
                  </a:lnTo>
                  <a:lnTo>
                    <a:pt x="72" y="596"/>
                  </a:lnTo>
                  <a:lnTo>
                    <a:pt x="72" y="306"/>
                  </a:lnTo>
                  <a:lnTo>
                    <a:pt x="0" y="306"/>
                  </a:lnTo>
                  <a:lnTo>
                    <a:pt x="0" y="158"/>
                  </a:lnTo>
                  <a:lnTo>
                    <a:pt x="72" y="15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4683" y="55"/>
              <a:ext cx="559" cy="624"/>
            </a:xfrm>
            <a:custGeom>
              <a:avLst/>
              <a:gdLst>
                <a:gd name="T0" fmla="*/ 352 w 559"/>
                <a:gd name="T1" fmla="*/ 0 h 624"/>
                <a:gd name="T2" fmla="*/ 394 w 559"/>
                <a:gd name="T3" fmla="*/ 3 h 624"/>
                <a:gd name="T4" fmla="*/ 432 w 559"/>
                <a:gd name="T5" fmla="*/ 13 h 624"/>
                <a:gd name="T6" fmla="*/ 464 w 559"/>
                <a:gd name="T7" fmla="*/ 28 h 624"/>
                <a:gd name="T8" fmla="*/ 492 w 559"/>
                <a:gd name="T9" fmla="*/ 50 h 624"/>
                <a:gd name="T10" fmla="*/ 517 w 559"/>
                <a:gd name="T11" fmla="*/ 75 h 624"/>
                <a:gd name="T12" fmla="*/ 536 w 559"/>
                <a:gd name="T13" fmla="*/ 106 h 624"/>
                <a:gd name="T14" fmla="*/ 548 w 559"/>
                <a:gd name="T15" fmla="*/ 142 h 624"/>
                <a:gd name="T16" fmla="*/ 558 w 559"/>
                <a:gd name="T17" fmla="*/ 183 h 624"/>
                <a:gd name="T18" fmla="*/ 559 w 559"/>
                <a:gd name="T19" fmla="*/ 228 h 624"/>
                <a:gd name="T20" fmla="*/ 559 w 559"/>
                <a:gd name="T21" fmla="*/ 624 h 624"/>
                <a:gd name="T22" fmla="*/ 386 w 559"/>
                <a:gd name="T23" fmla="*/ 624 h 624"/>
                <a:gd name="T24" fmla="*/ 386 w 559"/>
                <a:gd name="T25" fmla="*/ 283 h 624"/>
                <a:gd name="T26" fmla="*/ 385 w 559"/>
                <a:gd name="T27" fmla="*/ 250 h 624"/>
                <a:gd name="T28" fmla="*/ 377 w 559"/>
                <a:gd name="T29" fmla="*/ 222 h 624"/>
                <a:gd name="T30" fmla="*/ 366 w 559"/>
                <a:gd name="T31" fmla="*/ 200 h 624"/>
                <a:gd name="T32" fmla="*/ 350 w 559"/>
                <a:gd name="T33" fmla="*/ 181 h 624"/>
                <a:gd name="T34" fmla="*/ 332 w 559"/>
                <a:gd name="T35" fmla="*/ 169 h 624"/>
                <a:gd name="T36" fmla="*/ 308 w 559"/>
                <a:gd name="T37" fmla="*/ 161 h 624"/>
                <a:gd name="T38" fmla="*/ 282 w 559"/>
                <a:gd name="T39" fmla="*/ 158 h 624"/>
                <a:gd name="T40" fmla="*/ 255 w 559"/>
                <a:gd name="T41" fmla="*/ 161 h 624"/>
                <a:gd name="T42" fmla="*/ 232 w 559"/>
                <a:gd name="T43" fmla="*/ 169 h 624"/>
                <a:gd name="T44" fmla="*/ 212 w 559"/>
                <a:gd name="T45" fmla="*/ 181 h 624"/>
                <a:gd name="T46" fmla="*/ 194 w 559"/>
                <a:gd name="T47" fmla="*/ 200 h 624"/>
                <a:gd name="T48" fmla="*/ 184 w 559"/>
                <a:gd name="T49" fmla="*/ 222 h 624"/>
                <a:gd name="T50" fmla="*/ 176 w 559"/>
                <a:gd name="T51" fmla="*/ 250 h 624"/>
                <a:gd name="T52" fmla="*/ 173 w 559"/>
                <a:gd name="T53" fmla="*/ 283 h 624"/>
                <a:gd name="T54" fmla="*/ 173 w 559"/>
                <a:gd name="T55" fmla="*/ 624 h 624"/>
                <a:gd name="T56" fmla="*/ 0 w 559"/>
                <a:gd name="T57" fmla="*/ 624 h 624"/>
                <a:gd name="T58" fmla="*/ 0 w 559"/>
                <a:gd name="T59" fmla="*/ 13 h 624"/>
                <a:gd name="T60" fmla="*/ 173 w 559"/>
                <a:gd name="T61" fmla="*/ 13 h 624"/>
                <a:gd name="T62" fmla="*/ 173 w 559"/>
                <a:gd name="T63" fmla="*/ 99 h 624"/>
                <a:gd name="T64" fmla="*/ 191 w 559"/>
                <a:gd name="T65" fmla="*/ 78 h 624"/>
                <a:gd name="T66" fmla="*/ 212 w 559"/>
                <a:gd name="T67" fmla="*/ 56 h 624"/>
                <a:gd name="T68" fmla="*/ 233 w 559"/>
                <a:gd name="T69" fmla="*/ 39 h 624"/>
                <a:gd name="T70" fmla="*/ 257 w 559"/>
                <a:gd name="T71" fmla="*/ 24 h 624"/>
                <a:gd name="T72" fmla="*/ 285 w 559"/>
                <a:gd name="T73" fmla="*/ 11 h 624"/>
                <a:gd name="T74" fmla="*/ 318 w 559"/>
                <a:gd name="T75" fmla="*/ 3 h 624"/>
                <a:gd name="T76" fmla="*/ 352 w 559"/>
                <a:gd name="T7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9" h="624">
                  <a:moveTo>
                    <a:pt x="352" y="0"/>
                  </a:moveTo>
                  <a:lnTo>
                    <a:pt x="394" y="3"/>
                  </a:lnTo>
                  <a:lnTo>
                    <a:pt x="432" y="13"/>
                  </a:lnTo>
                  <a:lnTo>
                    <a:pt x="464" y="28"/>
                  </a:lnTo>
                  <a:lnTo>
                    <a:pt x="492" y="50"/>
                  </a:lnTo>
                  <a:lnTo>
                    <a:pt x="517" y="75"/>
                  </a:lnTo>
                  <a:lnTo>
                    <a:pt x="536" y="106"/>
                  </a:lnTo>
                  <a:lnTo>
                    <a:pt x="548" y="142"/>
                  </a:lnTo>
                  <a:lnTo>
                    <a:pt x="558" y="183"/>
                  </a:lnTo>
                  <a:lnTo>
                    <a:pt x="559" y="228"/>
                  </a:lnTo>
                  <a:lnTo>
                    <a:pt x="559" y="624"/>
                  </a:lnTo>
                  <a:lnTo>
                    <a:pt x="386" y="624"/>
                  </a:lnTo>
                  <a:lnTo>
                    <a:pt x="386" y="283"/>
                  </a:lnTo>
                  <a:lnTo>
                    <a:pt x="385" y="250"/>
                  </a:lnTo>
                  <a:lnTo>
                    <a:pt x="377" y="222"/>
                  </a:lnTo>
                  <a:lnTo>
                    <a:pt x="366" y="200"/>
                  </a:lnTo>
                  <a:lnTo>
                    <a:pt x="350" y="181"/>
                  </a:lnTo>
                  <a:lnTo>
                    <a:pt x="332" y="169"/>
                  </a:lnTo>
                  <a:lnTo>
                    <a:pt x="308" y="161"/>
                  </a:lnTo>
                  <a:lnTo>
                    <a:pt x="282" y="158"/>
                  </a:lnTo>
                  <a:lnTo>
                    <a:pt x="255" y="161"/>
                  </a:lnTo>
                  <a:lnTo>
                    <a:pt x="232" y="169"/>
                  </a:lnTo>
                  <a:lnTo>
                    <a:pt x="212" y="181"/>
                  </a:lnTo>
                  <a:lnTo>
                    <a:pt x="194" y="200"/>
                  </a:lnTo>
                  <a:lnTo>
                    <a:pt x="184" y="222"/>
                  </a:lnTo>
                  <a:lnTo>
                    <a:pt x="176" y="250"/>
                  </a:lnTo>
                  <a:lnTo>
                    <a:pt x="173" y="283"/>
                  </a:lnTo>
                  <a:lnTo>
                    <a:pt x="173" y="624"/>
                  </a:lnTo>
                  <a:lnTo>
                    <a:pt x="0" y="624"/>
                  </a:lnTo>
                  <a:lnTo>
                    <a:pt x="0" y="13"/>
                  </a:lnTo>
                  <a:lnTo>
                    <a:pt x="173" y="13"/>
                  </a:lnTo>
                  <a:lnTo>
                    <a:pt x="173" y="99"/>
                  </a:lnTo>
                  <a:lnTo>
                    <a:pt x="191" y="78"/>
                  </a:lnTo>
                  <a:lnTo>
                    <a:pt x="212" y="56"/>
                  </a:lnTo>
                  <a:lnTo>
                    <a:pt x="233" y="39"/>
                  </a:lnTo>
                  <a:lnTo>
                    <a:pt x="257" y="24"/>
                  </a:lnTo>
                  <a:lnTo>
                    <a:pt x="285" y="11"/>
                  </a:lnTo>
                  <a:lnTo>
                    <a:pt x="318" y="3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752" y="68"/>
              <a:ext cx="173" cy="611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1626" y="-119"/>
              <a:ext cx="799" cy="798"/>
            </a:xfrm>
            <a:custGeom>
              <a:avLst/>
              <a:gdLst>
                <a:gd name="T0" fmla="*/ 0 w 799"/>
                <a:gd name="T1" fmla="*/ 0 h 798"/>
                <a:gd name="T2" fmla="*/ 191 w 799"/>
                <a:gd name="T3" fmla="*/ 0 h 798"/>
                <a:gd name="T4" fmla="*/ 400 w 799"/>
                <a:gd name="T5" fmla="*/ 336 h 798"/>
                <a:gd name="T6" fmla="*/ 610 w 799"/>
                <a:gd name="T7" fmla="*/ 0 h 798"/>
                <a:gd name="T8" fmla="*/ 799 w 799"/>
                <a:gd name="T9" fmla="*/ 0 h 798"/>
                <a:gd name="T10" fmla="*/ 799 w 799"/>
                <a:gd name="T11" fmla="*/ 798 h 798"/>
                <a:gd name="T12" fmla="*/ 624 w 799"/>
                <a:gd name="T13" fmla="*/ 798 h 798"/>
                <a:gd name="T14" fmla="*/ 624 w 799"/>
                <a:gd name="T15" fmla="*/ 277 h 798"/>
                <a:gd name="T16" fmla="*/ 446 w 799"/>
                <a:gd name="T17" fmla="*/ 547 h 798"/>
                <a:gd name="T18" fmla="*/ 348 w 799"/>
                <a:gd name="T19" fmla="*/ 547 h 798"/>
                <a:gd name="T20" fmla="*/ 174 w 799"/>
                <a:gd name="T21" fmla="*/ 280 h 798"/>
                <a:gd name="T22" fmla="*/ 174 w 799"/>
                <a:gd name="T23" fmla="*/ 798 h 798"/>
                <a:gd name="T24" fmla="*/ 0 w 799"/>
                <a:gd name="T25" fmla="*/ 798 h 798"/>
                <a:gd name="T26" fmla="*/ 0 w 799"/>
                <a:gd name="T27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9" h="798">
                  <a:moveTo>
                    <a:pt x="0" y="0"/>
                  </a:moveTo>
                  <a:lnTo>
                    <a:pt x="191" y="0"/>
                  </a:lnTo>
                  <a:lnTo>
                    <a:pt x="400" y="336"/>
                  </a:lnTo>
                  <a:lnTo>
                    <a:pt x="610" y="0"/>
                  </a:lnTo>
                  <a:lnTo>
                    <a:pt x="799" y="0"/>
                  </a:lnTo>
                  <a:lnTo>
                    <a:pt x="799" y="798"/>
                  </a:lnTo>
                  <a:lnTo>
                    <a:pt x="624" y="798"/>
                  </a:lnTo>
                  <a:lnTo>
                    <a:pt x="624" y="277"/>
                  </a:lnTo>
                  <a:lnTo>
                    <a:pt x="446" y="547"/>
                  </a:lnTo>
                  <a:lnTo>
                    <a:pt x="348" y="547"/>
                  </a:lnTo>
                  <a:lnTo>
                    <a:pt x="174" y="280"/>
                  </a:lnTo>
                  <a:lnTo>
                    <a:pt x="174" y="798"/>
                  </a:lnTo>
                  <a:lnTo>
                    <a:pt x="0" y="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6220" y="146"/>
              <a:ext cx="368" cy="366"/>
            </a:xfrm>
            <a:custGeom>
              <a:avLst/>
              <a:gdLst>
                <a:gd name="T0" fmla="*/ 184 w 368"/>
                <a:gd name="T1" fmla="*/ 0 h 366"/>
                <a:gd name="T2" fmla="*/ 226 w 368"/>
                <a:gd name="T3" fmla="*/ 4 h 366"/>
                <a:gd name="T4" fmla="*/ 265 w 368"/>
                <a:gd name="T5" fmla="*/ 18 h 366"/>
                <a:gd name="T6" fmla="*/ 299 w 368"/>
                <a:gd name="T7" fmla="*/ 40 h 366"/>
                <a:gd name="T8" fmla="*/ 327 w 368"/>
                <a:gd name="T9" fmla="*/ 68 h 366"/>
                <a:gd name="T10" fmla="*/ 349 w 368"/>
                <a:gd name="T11" fmla="*/ 103 h 366"/>
                <a:gd name="T12" fmla="*/ 363 w 368"/>
                <a:gd name="T13" fmla="*/ 142 h 366"/>
                <a:gd name="T14" fmla="*/ 368 w 368"/>
                <a:gd name="T15" fmla="*/ 184 h 366"/>
                <a:gd name="T16" fmla="*/ 363 w 368"/>
                <a:gd name="T17" fmla="*/ 226 h 366"/>
                <a:gd name="T18" fmla="*/ 349 w 368"/>
                <a:gd name="T19" fmla="*/ 263 h 366"/>
                <a:gd name="T20" fmla="*/ 327 w 368"/>
                <a:gd name="T21" fmla="*/ 298 h 366"/>
                <a:gd name="T22" fmla="*/ 299 w 368"/>
                <a:gd name="T23" fmla="*/ 327 h 366"/>
                <a:gd name="T24" fmla="*/ 265 w 368"/>
                <a:gd name="T25" fmla="*/ 348 h 366"/>
                <a:gd name="T26" fmla="*/ 226 w 368"/>
                <a:gd name="T27" fmla="*/ 362 h 366"/>
                <a:gd name="T28" fmla="*/ 184 w 368"/>
                <a:gd name="T29" fmla="*/ 366 h 366"/>
                <a:gd name="T30" fmla="*/ 142 w 368"/>
                <a:gd name="T31" fmla="*/ 362 h 366"/>
                <a:gd name="T32" fmla="*/ 103 w 368"/>
                <a:gd name="T33" fmla="*/ 348 h 366"/>
                <a:gd name="T34" fmla="*/ 70 w 368"/>
                <a:gd name="T35" fmla="*/ 327 h 366"/>
                <a:gd name="T36" fmla="*/ 41 w 368"/>
                <a:gd name="T37" fmla="*/ 298 h 366"/>
                <a:gd name="T38" fmla="*/ 19 w 368"/>
                <a:gd name="T39" fmla="*/ 263 h 366"/>
                <a:gd name="T40" fmla="*/ 6 w 368"/>
                <a:gd name="T41" fmla="*/ 226 h 366"/>
                <a:gd name="T42" fmla="*/ 0 w 368"/>
                <a:gd name="T43" fmla="*/ 184 h 366"/>
                <a:gd name="T44" fmla="*/ 6 w 368"/>
                <a:gd name="T45" fmla="*/ 142 h 366"/>
                <a:gd name="T46" fmla="*/ 19 w 368"/>
                <a:gd name="T47" fmla="*/ 103 h 366"/>
                <a:gd name="T48" fmla="*/ 41 w 368"/>
                <a:gd name="T49" fmla="*/ 68 h 366"/>
                <a:gd name="T50" fmla="*/ 70 w 368"/>
                <a:gd name="T51" fmla="*/ 40 h 366"/>
                <a:gd name="T52" fmla="*/ 103 w 368"/>
                <a:gd name="T53" fmla="*/ 18 h 366"/>
                <a:gd name="T54" fmla="*/ 142 w 368"/>
                <a:gd name="T55" fmla="*/ 4 h 366"/>
                <a:gd name="T56" fmla="*/ 184 w 368"/>
                <a:gd name="T57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366">
                  <a:moveTo>
                    <a:pt x="184" y="0"/>
                  </a:moveTo>
                  <a:lnTo>
                    <a:pt x="226" y="4"/>
                  </a:lnTo>
                  <a:lnTo>
                    <a:pt x="265" y="18"/>
                  </a:lnTo>
                  <a:lnTo>
                    <a:pt x="299" y="40"/>
                  </a:lnTo>
                  <a:lnTo>
                    <a:pt x="327" y="68"/>
                  </a:lnTo>
                  <a:lnTo>
                    <a:pt x="349" y="103"/>
                  </a:lnTo>
                  <a:lnTo>
                    <a:pt x="363" y="142"/>
                  </a:lnTo>
                  <a:lnTo>
                    <a:pt x="368" y="184"/>
                  </a:lnTo>
                  <a:lnTo>
                    <a:pt x="363" y="226"/>
                  </a:lnTo>
                  <a:lnTo>
                    <a:pt x="349" y="263"/>
                  </a:lnTo>
                  <a:lnTo>
                    <a:pt x="327" y="298"/>
                  </a:lnTo>
                  <a:lnTo>
                    <a:pt x="299" y="327"/>
                  </a:lnTo>
                  <a:lnTo>
                    <a:pt x="265" y="348"/>
                  </a:lnTo>
                  <a:lnTo>
                    <a:pt x="226" y="362"/>
                  </a:lnTo>
                  <a:lnTo>
                    <a:pt x="184" y="366"/>
                  </a:lnTo>
                  <a:lnTo>
                    <a:pt x="142" y="362"/>
                  </a:lnTo>
                  <a:lnTo>
                    <a:pt x="103" y="348"/>
                  </a:lnTo>
                  <a:lnTo>
                    <a:pt x="70" y="327"/>
                  </a:lnTo>
                  <a:lnTo>
                    <a:pt x="41" y="298"/>
                  </a:lnTo>
                  <a:lnTo>
                    <a:pt x="19" y="263"/>
                  </a:lnTo>
                  <a:lnTo>
                    <a:pt x="6" y="226"/>
                  </a:lnTo>
                  <a:lnTo>
                    <a:pt x="0" y="184"/>
                  </a:lnTo>
                  <a:lnTo>
                    <a:pt x="6" y="142"/>
                  </a:lnTo>
                  <a:lnTo>
                    <a:pt x="19" y="103"/>
                  </a:lnTo>
                  <a:lnTo>
                    <a:pt x="41" y="68"/>
                  </a:lnTo>
                  <a:lnTo>
                    <a:pt x="70" y="40"/>
                  </a:lnTo>
                  <a:lnTo>
                    <a:pt x="103" y="18"/>
                  </a:lnTo>
                  <a:lnTo>
                    <a:pt x="142" y="4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3721" y="-294"/>
              <a:ext cx="241" cy="242"/>
            </a:xfrm>
            <a:custGeom>
              <a:avLst/>
              <a:gdLst>
                <a:gd name="T0" fmla="*/ 120 w 241"/>
                <a:gd name="T1" fmla="*/ 0 h 242"/>
                <a:gd name="T2" fmla="*/ 152 w 241"/>
                <a:gd name="T3" fmla="*/ 5 h 242"/>
                <a:gd name="T4" fmla="*/ 180 w 241"/>
                <a:gd name="T5" fmla="*/ 17 h 242"/>
                <a:gd name="T6" fmla="*/ 205 w 241"/>
                <a:gd name="T7" fmla="*/ 36 h 242"/>
                <a:gd name="T8" fmla="*/ 224 w 241"/>
                <a:gd name="T9" fmla="*/ 59 h 242"/>
                <a:gd name="T10" fmla="*/ 237 w 241"/>
                <a:gd name="T11" fmla="*/ 89 h 242"/>
                <a:gd name="T12" fmla="*/ 241 w 241"/>
                <a:gd name="T13" fmla="*/ 122 h 242"/>
                <a:gd name="T14" fmla="*/ 237 w 241"/>
                <a:gd name="T15" fmla="*/ 153 h 242"/>
                <a:gd name="T16" fmla="*/ 224 w 241"/>
                <a:gd name="T17" fmla="*/ 182 h 242"/>
                <a:gd name="T18" fmla="*/ 205 w 241"/>
                <a:gd name="T19" fmla="*/ 206 h 242"/>
                <a:gd name="T20" fmla="*/ 180 w 241"/>
                <a:gd name="T21" fmla="*/ 226 h 242"/>
                <a:gd name="T22" fmla="*/ 152 w 241"/>
                <a:gd name="T23" fmla="*/ 237 h 242"/>
                <a:gd name="T24" fmla="*/ 120 w 241"/>
                <a:gd name="T25" fmla="*/ 242 h 242"/>
                <a:gd name="T26" fmla="*/ 88 w 241"/>
                <a:gd name="T27" fmla="*/ 237 h 242"/>
                <a:gd name="T28" fmla="*/ 59 w 241"/>
                <a:gd name="T29" fmla="*/ 226 h 242"/>
                <a:gd name="T30" fmla="*/ 34 w 241"/>
                <a:gd name="T31" fmla="*/ 206 h 242"/>
                <a:gd name="T32" fmla="*/ 15 w 241"/>
                <a:gd name="T33" fmla="*/ 182 h 242"/>
                <a:gd name="T34" fmla="*/ 3 w 241"/>
                <a:gd name="T35" fmla="*/ 153 h 242"/>
                <a:gd name="T36" fmla="*/ 0 w 241"/>
                <a:gd name="T37" fmla="*/ 122 h 242"/>
                <a:gd name="T38" fmla="*/ 3 w 241"/>
                <a:gd name="T39" fmla="*/ 89 h 242"/>
                <a:gd name="T40" fmla="*/ 15 w 241"/>
                <a:gd name="T41" fmla="*/ 59 h 242"/>
                <a:gd name="T42" fmla="*/ 34 w 241"/>
                <a:gd name="T43" fmla="*/ 36 h 242"/>
                <a:gd name="T44" fmla="*/ 59 w 241"/>
                <a:gd name="T45" fmla="*/ 17 h 242"/>
                <a:gd name="T46" fmla="*/ 88 w 241"/>
                <a:gd name="T47" fmla="*/ 5 h 242"/>
                <a:gd name="T48" fmla="*/ 120 w 241"/>
                <a:gd name="T4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1" h="242">
                  <a:moveTo>
                    <a:pt x="120" y="0"/>
                  </a:moveTo>
                  <a:lnTo>
                    <a:pt x="152" y="5"/>
                  </a:lnTo>
                  <a:lnTo>
                    <a:pt x="180" y="17"/>
                  </a:lnTo>
                  <a:lnTo>
                    <a:pt x="205" y="36"/>
                  </a:lnTo>
                  <a:lnTo>
                    <a:pt x="224" y="59"/>
                  </a:lnTo>
                  <a:lnTo>
                    <a:pt x="237" y="89"/>
                  </a:lnTo>
                  <a:lnTo>
                    <a:pt x="241" y="122"/>
                  </a:lnTo>
                  <a:lnTo>
                    <a:pt x="237" y="153"/>
                  </a:lnTo>
                  <a:lnTo>
                    <a:pt x="224" y="182"/>
                  </a:lnTo>
                  <a:lnTo>
                    <a:pt x="205" y="206"/>
                  </a:lnTo>
                  <a:lnTo>
                    <a:pt x="180" y="226"/>
                  </a:lnTo>
                  <a:lnTo>
                    <a:pt x="152" y="237"/>
                  </a:lnTo>
                  <a:lnTo>
                    <a:pt x="120" y="242"/>
                  </a:lnTo>
                  <a:lnTo>
                    <a:pt x="88" y="237"/>
                  </a:lnTo>
                  <a:lnTo>
                    <a:pt x="59" y="226"/>
                  </a:lnTo>
                  <a:lnTo>
                    <a:pt x="34" y="206"/>
                  </a:lnTo>
                  <a:lnTo>
                    <a:pt x="15" y="182"/>
                  </a:lnTo>
                  <a:lnTo>
                    <a:pt x="3" y="153"/>
                  </a:lnTo>
                  <a:lnTo>
                    <a:pt x="0" y="122"/>
                  </a:lnTo>
                  <a:lnTo>
                    <a:pt x="3" y="89"/>
                  </a:lnTo>
                  <a:lnTo>
                    <a:pt x="15" y="59"/>
                  </a:lnTo>
                  <a:lnTo>
                    <a:pt x="34" y="36"/>
                  </a:lnTo>
                  <a:lnTo>
                    <a:pt x="59" y="17"/>
                  </a:lnTo>
                  <a:lnTo>
                    <a:pt x="88" y="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367147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38" r:id="rId1"/>
    <p:sldLayoutId id="2147493557" r:id="rId2"/>
    <p:sldLayoutId id="2147493565" r:id="rId3"/>
    <p:sldLayoutId id="2147493548" r:id="rId4"/>
    <p:sldLayoutId id="2147493549" r:id="rId5"/>
    <p:sldLayoutId id="2147493540" r:id="rId6"/>
    <p:sldLayoutId id="2147493559" r:id="rId7"/>
    <p:sldLayoutId id="2147493563" r:id="rId8"/>
    <p:sldLayoutId id="2147493564" r:id="rId9"/>
    <p:sldLayoutId id="2147493541" r:id="rId10"/>
    <p:sldLayoutId id="2147493547" r:id="rId11"/>
    <p:sldLayoutId id="2147493545" r:id="rId12"/>
    <p:sldLayoutId id="2147493542" r:id="rId13"/>
    <p:sldLayoutId id="2147493561" r:id="rId14"/>
    <p:sldLayoutId id="2147493562" r:id="rId15"/>
    <p:sldLayoutId id="2147493543" r:id="rId16"/>
    <p:sldLayoutId id="2147493546" r:id="rId17"/>
    <p:sldLayoutId id="2147493544" r:id="rId18"/>
    <p:sldLayoutId id="2147493529" r:id="rId19"/>
    <p:sldLayoutId id="2147493550" r:id="rId20"/>
    <p:sldLayoutId id="2147493551" r:id="rId21"/>
    <p:sldLayoutId id="2147493552" r:id="rId22"/>
    <p:sldLayoutId id="2147493553" r:id="rId23"/>
    <p:sldLayoutId id="2147493560" r:id="rId24"/>
    <p:sldLayoutId id="2147493554" r:id="rId25"/>
    <p:sldLayoutId id="2147493555" r:id="rId2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ts val="2100"/>
        </a:lnSpc>
        <a:spcBef>
          <a:spcPts val="600"/>
        </a:spcBef>
        <a:spcAft>
          <a:spcPts val="600"/>
        </a:spcAft>
        <a:buClr>
          <a:schemeClr val="accent3"/>
        </a:buClr>
        <a:buFont typeface="Arial"/>
        <a:buNone/>
        <a:tabLst/>
        <a:defRPr sz="1800" kern="1200">
          <a:solidFill>
            <a:schemeClr val="accent3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80975" indent="-180975" algn="l" defTabSz="457200" rtl="0" eaLnBrk="1" latinLnBrk="0" hangingPunct="1">
        <a:lnSpc>
          <a:spcPts val="2100"/>
        </a:lnSpc>
        <a:spcBef>
          <a:spcPts val="600"/>
        </a:spcBef>
        <a:spcAft>
          <a:spcPts val="600"/>
        </a:spcAft>
        <a:buClr>
          <a:schemeClr val="accent2"/>
        </a:buClr>
        <a:buFont typeface="Arial"/>
        <a:buChar char="•"/>
        <a:tabLst/>
        <a:defRPr sz="1800" kern="1200">
          <a:solidFill>
            <a:schemeClr val="accent3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360363" indent="-184150" algn="l" defTabSz="457200" rtl="0" eaLnBrk="1" latinLnBrk="0" hangingPunct="1">
        <a:lnSpc>
          <a:spcPts val="2100"/>
        </a:lnSpc>
        <a:spcBef>
          <a:spcPts val="600"/>
        </a:spcBef>
        <a:spcAft>
          <a:spcPts val="600"/>
        </a:spcAft>
        <a:buClr>
          <a:schemeClr val="accent5"/>
        </a:buClr>
        <a:buFont typeface="Arial"/>
        <a:buChar char="•"/>
        <a:tabLst/>
        <a:defRPr sz="1600" kern="1200">
          <a:solidFill>
            <a:schemeClr val="accent3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0" indent="0" algn="l" defTabSz="457200" rtl="0" eaLnBrk="1" latinLnBrk="0" hangingPunct="1">
        <a:lnSpc>
          <a:spcPts val="2100"/>
        </a:lnSpc>
        <a:spcBef>
          <a:spcPts val="600"/>
        </a:spcBef>
        <a:spcAft>
          <a:spcPts val="600"/>
        </a:spcAft>
        <a:buClr>
          <a:schemeClr val="accent5"/>
        </a:buClr>
        <a:buFont typeface="Arial"/>
        <a:buNone/>
        <a:tabLst/>
        <a:defRPr sz="2000" b="1" kern="1200">
          <a:solidFill>
            <a:schemeClr val="accent1"/>
          </a:solidFill>
          <a:latin typeface="+mn-lt"/>
          <a:ea typeface="+mn-ea"/>
          <a:cs typeface="+mn-cs"/>
        </a:defRPr>
      </a:lvl4pPr>
      <a:lvl5pPr marL="174625" indent="0" algn="l" defTabSz="4572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5"/>
        </a:buClr>
        <a:buFont typeface="Arial"/>
        <a:buNone/>
        <a:tabLst/>
        <a:defRPr sz="2000" b="1" i="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174625" indent="0" algn="l" defTabSz="4572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/>
        <a:buNone/>
        <a:defRPr sz="2000" b="1" kern="1200" baseline="0">
          <a:solidFill>
            <a:schemeClr val="accent2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API Application with .NET Core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Maik van der Gaag</a:t>
            </a:r>
          </a:p>
        </p:txBody>
      </p:sp>
    </p:spTree>
    <p:extLst>
      <p:ext uri="{BB962C8B-B14F-4D97-AF65-F5344CB8AC3E}">
        <p14:creationId xmlns:p14="http://schemas.microsoft.com/office/powerpoint/2010/main" val="427060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800" dirty="0"/>
              <a:t>Maik van der Gaag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732959" y="1461914"/>
            <a:ext cx="5140325" cy="1319014"/>
          </a:xfrm>
        </p:spPr>
        <p:txBody>
          <a:bodyPr/>
          <a:lstStyle/>
          <a:p>
            <a:r>
              <a:rPr lang="en-US" sz="1800" dirty="0"/>
              <a:t>Name:		Maik van der Gaag</a:t>
            </a:r>
          </a:p>
          <a:p>
            <a:r>
              <a:rPr lang="en-US" sz="1800" dirty="0"/>
              <a:t>Function:	Solution Architect at Motion10</a:t>
            </a:r>
          </a:p>
          <a:p>
            <a:r>
              <a:rPr lang="en-US" sz="1800" dirty="0"/>
              <a:t>Email:		maik.vandergaag@motion10.com </a:t>
            </a:r>
          </a:p>
          <a:p>
            <a:r>
              <a:rPr lang="en-US" sz="1800" dirty="0"/>
              <a:t>Expertise:	Office365, </a:t>
            </a:r>
          </a:p>
          <a:p>
            <a:r>
              <a:rPr lang="en-US" sz="1800" dirty="0"/>
              <a:t>			Azure,</a:t>
            </a:r>
          </a:p>
          <a:p>
            <a:r>
              <a:rPr lang="en-US" sz="1800" dirty="0"/>
              <a:t>			VSTS</a:t>
            </a:r>
          </a:p>
          <a:p>
            <a:r>
              <a:rPr lang="en-US" sz="1800" dirty="0"/>
              <a:t>Twitter:		@</a:t>
            </a:r>
            <a:r>
              <a:rPr lang="en-US" sz="1800" dirty="0" err="1"/>
              <a:t>maikvandergaag</a:t>
            </a:r>
            <a:endParaRPr lang="en-US" sz="1800" dirty="0"/>
          </a:p>
          <a:p>
            <a:r>
              <a:rPr lang="en-US" sz="1800" dirty="0"/>
              <a:t>Blog:		https://msftplayground.com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4054" b="4054"/>
          <a:stretch>
            <a:fillRect/>
          </a:stretch>
        </p:blipFill>
        <p:spPr>
          <a:prstGeom prst="ellipse">
            <a:avLst/>
          </a:prstGeom>
          <a:ln w="190500" cap="rnd">
            <a:noFill/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61280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/>
              <a:t>Securing</a:t>
            </a:r>
            <a:r>
              <a:rPr lang="nl-NL" dirty="0"/>
              <a:t> Data</a:t>
            </a:r>
          </a:p>
        </p:txBody>
      </p:sp>
      <p:pic>
        <p:nvPicPr>
          <p:cNvPr id="4" name="Tijdelijke aanduiding voor afbeelding 3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" t="-1" r="26141" b="-3076"/>
          <a:stretch/>
        </p:blipFill>
        <p:spPr>
          <a:xfrm>
            <a:off x="5724847" y="776139"/>
            <a:ext cx="6559357" cy="3995800"/>
          </a:xfrm>
        </p:spPr>
      </p:pic>
    </p:spTree>
    <p:extLst>
      <p:ext uri="{BB962C8B-B14F-4D97-AF65-F5344CB8AC3E}">
        <p14:creationId xmlns:p14="http://schemas.microsoft.com/office/powerpoint/2010/main" val="256700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73727"/>
            <a:ext cx="12169775" cy="703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5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5"/>
          <p:cNvSpPr>
            <a:spLocks noGrp="1"/>
          </p:cNvSpPr>
          <p:nvPr/>
        </p:nvSpPr>
        <p:spPr>
          <a:xfrm>
            <a:off x="1441864" y="1446557"/>
            <a:ext cx="4363804" cy="6155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82"/>
              </a:spcBef>
              <a:spcAft>
                <a:spcPts val="3431"/>
              </a:spcAft>
            </a:pPr>
            <a:r>
              <a:rPr lang="en-US" sz="3137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Totally modular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6179177" y="2536179"/>
            <a:ext cx="833675" cy="833451"/>
          </a:xfrm>
          <a:prstGeom prst="ellipse">
            <a:avLst/>
          </a:prstGeom>
          <a:solidFill>
            <a:schemeClr val="tx2"/>
          </a:solidFill>
          <a:ln w="381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745" dirty="0" err="1">
              <a:solidFill>
                <a:srgbClr val="002060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Freeform 110"/>
          <p:cNvSpPr>
            <a:spLocks noEditPoints="1"/>
          </p:cNvSpPr>
          <p:nvPr/>
        </p:nvSpPr>
        <p:spPr bwMode="black">
          <a:xfrm>
            <a:off x="6445245" y="2754357"/>
            <a:ext cx="372305" cy="368687"/>
          </a:xfrm>
          <a:custGeom>
            <a:avLst/>
            <a:gdLst>
              <a:gd name="T0" fmla="*/ 9 w 70"/>
              <a:gd name="T1" fmla="*/ 68 h 70"/>
              <a:gd name="T2" fmla="*/ 10 w 70"/>
              <a:gd name="T3" fmla="*/ 66 h 70"/>
              <a:gd name="T4" fmla="*/ 4 w 70"/>
              <a:gd name="T5" fmla="*/ 60 h 70"/>
              <a:gd name="T6" fmla="*/ 2 w 70"/>
              <a:gd name="T7" fmla="*/ 61 h 70"/>
              <a:gd name="T8" fmla="*/ 0 w 70"/>
              <a:gd name="T9" fmla="*/ 68 h 70"/>
              <a:gd name="T10" fmla="*/ 2 w 70"/>
              <a:gd name="T11" fmla="*/ 70 h 70"/>
              <a:gd name="T12" fmla="*/ 9 w 70"/>
              <a:gd name="T13" fmla="*/ 68 h 70"/>
              <a:gd name="T14" fmla="*/ 64 w 70"/>
              <a:gd name="T15" fmla="*/ 6 h 70"/>
              <a:gd name="T16" fmla="*/ 52 w 70"/>
              <a:gd name="T17" fmla="*/ 4 h 70"/>
              <a:gd name="T18" fmla="*/ 49 w 70"/>
              <a:gd name="T19" fmla="*/ 7 h 70"/>
              <a:gd name="T20" fmla="*/ 49 w 70"/>
              <a:gd name="T21" fmla="*/ 11 h 70"/>
              <a:gd name="T22" fmla="*/ 60 w 70"/>
              <a:gd name="T23" fmla="*/ 21 h 70"/>
              <a:gd name="T24" fmla="*/ 63 w 70"/>
              <a:gd name="T25" fmla="*/ 21 h 70"/>
              <a:gd name="T26" fmla="*/ 66 w 70"/>
              <a:gd name="T27" fmla="*/ 18 h 70"/>
              <a:gd name="T28" fmla="*/ 64 w 70"/>
              <a:gd name="T29" fmla="*/ 6 h 70"/>
              <a:gd name="T30" fmla="*/ 22 w 70"/>
              <a:gd name="T31" fmla="*/ 62 h 70"/>
              <a:gd name="T32" fmla="*/ 19 w 70"/>
              <a:gd name="T33" fmla="*/ 62 h 70"/>
              <a:gd name="T34" fmla="*/ 8 w 70"/>
              <a:gd name="T35" fmla="*/ 51 h 70"/>
              <a:gd name="T36" fmla="*/ 8 w 70"/>
              <a:gd name="T37" fmla="*/ 48 h 70"/>
              <a:gd name="T38" fmla="*/ 42 w 70"/>
              <a:gd name="T39" fmla="*/ 14 h 70"/>
              <a:gd name="T40" fmla="*/ 45 w 70"/>
              <a:gd name="T41" fmla="*/ 14 h 70"/>
              <a:gd name="T42" fmla="*/ 56 w 70"/>
              <a:gd name="T43" fmla="*/ 25 h 70"/>
              <a:gd name="T44" fmla="*/ 56 w 70"/>
              <a:gd name="T45" fmla="*/ 28 h 70"/>
              <a:gd name="T46" fmla="*/ 22 w 70"/>
              <a:gd name="T47" fmla="*/ 6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0" h="70">
                <a:moveTo>
                  <a:pt x="9" y="68"/>
                </a:moveTo>
                <a:cubicBezTo>
                  <a:pt x="10" y="67"/>
                  <a:pt x="11" y="67"/>
                  <a:pt x="10" y="66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59"/>
                  <a:pt x="3" y="60"/>
                  <a:pt x="2" y="6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9"/>
                  <a:pt x="1" y="70"/>
                  <a:pt x="2" y="70"/>
                </a:cubicBezTo>
                <a:lnTo>
                  <a:pt x="9" y="68"/>
                </a:lnTo>
                <a:close/>
                <a:moveTo>
                  <a:pt x="64" y="6"/>
                </a:moveTo>
                <a:cubicBezTo>
                  <a:pt x="58" y="0"/>
                  <a:pt x="52" y="4"/>
                  <a:pt x="52" y="4"/>
                </a:cubicBezTo>
                <a:cubicBezTo>
                  <a:pt x="51" y="5"/>
                  <a:pt x="50" y="6"/>
                  <a:pt x="49" y="7"/>
                </a:cubicBezTo>
                <a:cubicBezTo>
                  <a:pt x="48" y="8"/>
                  <a:pt x="48" y="10"/>
                  <a:pt x="49" y="11"/>
                </a:cubicBezTo>
                <a:cubicBezTo>
                  <a:pt x="60" y="21"/>
                  <a:pt x="60" y="21"/>
                  <a:pt x="60" y="21"/>
                </a:cubicBezTo>
                <a:cubicBezTo>
                  <a:pt x="60" y="22"/>
                  <a:pt x="62" y="22"/>
                  <a:pt x="63" y="21"/>
                </a:cubicBezTo>
                <a:cubicBezTo>
                  <a:pt x="64" y="20"/>
                  <a:pt x="65" y="19"/>
                  <a:pt x="66" y="18"/>
                </a:cubicBezTo>
                <a:cubicBezTo>
                  <a:pt x="66" y="18"/>
                  <a:pt x="70" y="12"/>
                  <a:pt x="64" y="6"/>
                </a:cubicBezTo>
                <a:moveTo>
                  <a:pt x="22" y="62"/>
                </a:moveTo>
                <a:cubicBezTo>
                  <a:pt x="21" y="63"/>
                  <a:pt x="20" y="63"/>
                  <a:pt x="19" y="62"/>
                </a:cubicBezTo>
                <a:cubicBezTo>
                  <a:pt x="8" y="51"/>
                  <a:pt x="8" y="51"/>
                  <a:pt x="8" y="51"/>
                </a:cubicBezTo>
                <a:cubicBezTo>
                  <a:pt x="7" y="51"/>
                  <a:pt x="7" y="49"/>
                  <a:pt x="8" y="48"/>
                </a:cubicBezTo>
                <a:cubicBezTo>
                  <a:pt x="42" y="14"/>
                  <a:pt x="42" y="14"/>
                  <a:pt x="42" y="14"/>
                </a:cubicBezTo>
                <a:cubicBezTo>
                  <a:pt x="43" y="13"/>
                  <a:pt x="44" y="13"/>
                  <a:pt x="45" y="14"/>
                </a:cubicBezTo>
                <a:cubicBezTo>
                  <a:pt x="56" y="25"/>
                  <a:pt x="56" y="25"/>
                  <a:pt x="56" y="25"/>
                </a:cubicBezTo>
                <a:cubicBezTo>
                  <a:pt x="57" y="26"/>
                  <a:pt x="57" y="27"/>
                  <a:pt x="56" y="28"/>
                </a:cubicBezTo>
                <a:lnTo>
                  <a:pt x="22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92">
              <a:defRPr/>
            </a:pPr>
            <a:endParaRPr lang="en-US" sz="1961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87958" y="2536179"/>
            <a:ext cx="833675" cy="833451"/>
          </a:xfrm>
          <a:prstGeom prst="ellipse">
            <a:avLst/>
          </a:prstGeom>
          <a:solidFill>
            <a:schemeClr val="tx2"/>
          </a:solidFill>
          <a:ln w="381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745" dirty="0" err="1">
              <a:solidFill>
                <a:srgbClr val="002060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179177" y="1363280"/>
            <a:ext cx="833675" cy="833451"/>
          </a:xfrm>
          <a:prstGeom prst="ellipse">
            <a:avLst/>
          </a:prstGeom>
          <a:solidFill>
            <a:schemeClr val="tx2"/>
          </a:solidFill>
          <a:ln w="381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745" dirty="0" err="1">
              <a:solidFill>
                <a:srgbClr val="002060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Freeform 58"/>
          <p:cNvSpPr>
            <a:spLocks noEditPoints="1"/>
          </p:cNvSpPr>
          <p:nvPr/>
        </p:nvSpPr>
        <p:spPr bwMode="black">
          <a:xfrm>
            <a:off x="6386492" y="1525621"/>
            <a:ext cx="417942" cy="539502"/>
          </a:xfrm>
          <a:custGeom>
            <a:avLst/>
            <a:gdLst>
              <a:gd name="T0" fmla="*/ 181 w 182"/>
              <a:gd name="T1" fmla="*/ 65 h 195"/>
              <a:gd name="T2" fmla="*/ 88 w 182"/>
              <a:gd name="T3" fmla="*/ 0 h 195"/>
              <a:gd name="T4" fmla="*/ 88 w 182"/>
              <a:gd name="T5" fmla="*/ 40 h 195"/>
              <a:gd name="T6" fmla="*/ 1 w 182"/>
              <a:gd name="T7" fmla="*/ 40 h 195"/>
              <a:gd name="T8" fmla="*/ 1 w 182"/>
              <a:gd name="T9" fmla="*/ 89 h 195"/>
              <a:gd name="T10" fmla="*/ 57 w 182"/>
              <a:gd name="T11" fmla="*/ 89 h 195"/>
              <a:gd name="T12" fmla="*/ 88 w 182"/>
              <a:gd name="T13" fmla="*/ 68 h 195"/>
              <a:gd name="T14" fmla="*/ 88 w 182"/>
              <a:gd name="T15" fmla="*/ 130 h 195"/>
              <a:gd name="T16" fmla="*/ 181 w 182"/>
              <a:gd name="T17" fmla="*/ 65 h 195"/>
              <a:gd name="T18" fmla="*/ 19 w 182"/>
              <a:gd name="T19" fmla="*/ 127 h 195"/>
              <a:gd name="T20" fmla="*/ 88 w 182"/>
              <a:gd name="T21" fmla="*/ 172 h 195"/>
              <a:gd name="T22" fmla="*/ 88 w 182"/>
              <a:gd name="T23" fmla="*/ 142 h 195"/>
              <a:gd name="T24" fmla="*/ 178 w 182"/>
              <a:gd name="T25" fmla="*/ 142 h 195"/>
              <a:gd name="T26" fmla="*/ 178 w 182"/>
              <a:gd name="T27" fmla="*/ 153 h 195"/>
              <a:gd name="T28" fmla="*/ 100 w 182"/>
              <a:gd name="T29" fmla="*/ 153 h 195"/>
              <a:gd name="T30" fmla="*/ 100 w 182"/>
              <a:gd name="T31" fmla="*/ 195 h 195"/>
              <a:gd name="T32" fmla="*/ 0 w 182"/>
              <a:gd name="T33" fmla="*/ 127 h 195"/>
              <a:gd name="T34" fmla="*/ 19 w 182"/>
              <a:gd name="T35" fmla="*/ 127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2" h="195">
                <a:moveTo>
                  <a:pt x="181" y="65"/>
                </a:moveTo>
                <a:cubicBezTo>
                  <a:pt x="88" y="0"/>
                  <a:pt x="88" y="0"/>
                  <a:pt x="88" y="0"/>
                </a:cubicBezTo>
                <a:cubicBezTo>
                  <a:pt x="88" y="40"/>
                  <a:pt x="88" y="40"/>
                  <a:pt x="88" y="40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89"/>
                  <a:pt x="1" y="89"/>
                  <a:pt x="1" y="89"/>
                </a:cubicBezTo>
                <a:cubicBezTo>
                  <a:pt x="57" y="89"/>
                  <a:pt x="57" y="89"/>
                  <a:pt x="57" y="89"/>
                </a:cubicBezTo>
                <a:cubicBezTo>
                  <a:pt x="88" y="68"/>
                  <a:pt x="88" y="68"/>
                  <a:pt x="88" y="68"/>
                </a:cubicBezTo>
                <a:cubicBezTo>
                  <a:pt x="88" y="130"/>
                  <a:pt x="88" y="130"/>
                  <a:pt x="88" y="130"/>
                </a:cubicBezTo>
                <a:cubicBezTo>
                  <a:pt x="181" y="65"/>
                  <a:pt x="181" y="65"/>
                  <a:pt x="181" y="65"/>
                </a:cubicBezTo>
                <a:close/>
                <a:moveTo>
                  <a:pt x="19" y="127"/>
                </a:moveTo>
                <a:cubicBezTo>
                  <a:pt x="88" y="172"/>
                  <a:pt x="88" y="172"/>
                  <a:pt x="88" y="172"/>
                </a:cubicBezTo>
                <a:cubicBezTo>
                  <a:pt x="88" y="142"/>
                  <a:pt x="88" y="142"/>
                  <a:pt x="88" y="142"/>
                </a:cubicBezTo>
                <a:cubicBezTo>
                  <a:pt x="178" y="142"/>
                  <a:pt x="178" y="142"/>
                  <a:pt x="178" y="142"/>
                </a:cubicBezTo>
                <a:cubicBezTo>
                  <a:pt x="182" y="142"/>
                  <a:pt x="182" y="153"/>
                  <a:pt x="178" y="153"/>
                </a:cubicBezTo>
                <a:cubicBezTo>
                  <a:pt x="100" y="153"/>
                  <a:pt x="100" y="153"/>
                  <a:pt x="100" y="153"/>
                </a:cubicBezTo>
                <a:cubicBezTo>
                  <a:pt x="100" y="195"/>
                  <a:pt x="100" y="195"/>
                  <a:pt x="100" y="195"/>
                </a:cubicBezTo>
                <a:cubicBezTo>
                  <a:pt x="0" y="127"/>
                  <a:pt x="0" y="127"/>
                  <a:pt x="0" y="127"/>
                </a:cubicBezTo>
                <a:cubicBezTo>
                  <a:pt x="19" y="127"/>
                  <a:pt x="19" y="127"/>
                  <a:pt x="19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0675" tIns="40338" rIns="80675" bIns="403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92">
              <a:defRPr/>
            </a:pPr>
            <a:endParaRPr lang="en-US" sz="1765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87958" y="1363280"/>
            <a:ext cx="833675" cy="833451"/>
          </a:xfrm>
          <a:prstGeom prst="ellipse">
            <a:avLst/>
          </a:prstGeom>
          <a:solidFill>
            <a:schemeClr val="tx2"/>
          </a:solidFill>
          <a:ln w="381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745" dirty="0" err="1">
              <a:solidFill>
                <a:srgbClr val="002060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Freeform 8"/>
          <p:cNvSpPr>
            <a:spLocks noEditPoints="1"/>
          </p:cNvSpPr>
          <p:nvPr/>
        </p:nvSpPr>
        <p:spPr bwMode="black">
          <a:xfrm>
            <a:off x="731741" y="1508939"/>
            <a:ext cx="592523" cy="542133"/>
          </a:xfrm>
          <a:custGeom>
            <a:avLst/>
            <a:gdLst>
              <a:gd name="T0" fmla="*/ 226 w 300"/>
              <a:gd name="T1" fmla="*/ 193 h 300"/>
              <a:gd name="T2" fmla="*/ 233 w 300"/>
              <a:gd name="T3" fmla="*/ 157 h 300"/>
              <a:gd name="T4" fmla="*/ 233 w 300"/>
              <a:gd name="T5" fmla="*/ 128 h 300"/>
              <a:gd name="T6" fmla="*/ 142 w 300"/>
              <a:gd name="T7" fmla="*/ 51 h 300"/>
              <a:gd name="T8" fmla="*/ 52 w 300"/>
              <a:gd name="T9" fmla="*/ 128 h 300"/>
              <a:gd name="T10" fmla="*/ 52 w 300"/>
              <a:gd name="T11" fmla="*/ 157 h 300"/>
              <a:gd name="T12" fmla="*/ 142 w 300"/>
              <a:gd name="T13" fmla="*/ 234 h 300"/>
              <a:gd name="T14" fmla="*/ 183 w 300"/>
              <a:gd name="T15" fmla="*/ 224 h 300"/>
              <a:gd name="T16" fmla="*/ 193 w 300"/>
              <a:gd name="T17" fmla="*/ 226 h 300"/>
              <a:gd name="T18" fmla="*/ 270 w 300"/>
              <a:gd name="T19" fmla="*/ 300 h 300"/>
              <a:gd name="T20" fmla="*/ 298 w 300"/>
              <a:gd name="T21" fmla="*/ 275 h 300"/>
              <a:gd name="T22" fmla="*/ 206 w 300"/>
              <a:gd name="T23" fmla="*/ 157 h 300"/>
              <a:gd name="T24" fmla="*/ 142 w 300"/>
              <a:gd name="T25" fmla="*/ 208 h 300"/>
              <a:gd name="T26" fmla="*/ 78 w 300"/>
              <a:gd name="T27" fmla="*/ 157 h 300"/>
              <a:gd name="T28" fmla="*/ 78 w 300"/>
              <a:gd name="T29" fmla="*/ 128 h 300"/>
              <a:gd name="T30" fmla="*/ 142 w 300"/>
              <a:gd name="T31" fmla="*/ 77 h 300"/>
              <a:gd name="T32" fmla="*/ 206 w 300"/>
              <a:gd name="T33" fmla="*/ 128 h 300"/>
              <a:gd name="T34" fmla="*/ 206 w 300"/>
              <a:gd name="T35" fmla="*/ 157 h 300"/>
              <a:gd name="T36" fmla="*/ 197 w 300"/>
              <a:gd name="T37" fmla="*/ 142 h 300"/>
              <a:gd name="T38" fmla="*/ 156 w 300"/>
              <a:gd name="T39" fmla="*/ 157 h 300"/>
              <a:gd name="T40" fmla="*/ 142 w 300"/>
              <a:gd name="T41" fmla="*/ 197 h 300"/>
              <a:gd name="T42" fmla="*/ 128 w 300"/>
              <a:gd name="T43" fmla="*/ 157 h 300"/>
              <a:gd name="T44" fmla="*/ 87 w 300"/>
              <a:gd name="T45" fmla="*/ 142 h 300"/>
              <a:gd name="T46" fmla="*/ 128 w 300"/>
              <a:gd name="T47" fmla="*/ 128 h 300"/>
              <a:gd name="T48" fmla="*/ 142 w 300"/>
              <a:gd name="T49" fmla="*/ 88 h 300"/>
              <a:gd name="T50" fmla="*/ 156 w 300"/>
              <a:gd name="T51" fmla="*/ 128 h 300"/>
              <a:gd name="T52" fmla="*/ 142 w 300"/>
              <a:gd name="T53" fmla="*/ 40 h 300"/>
              <a:gd name="T54" fmla="*/ 128 w 300"/>
              <a:gd name="T55" fmla="*/ 0 h 300"/>
              <a:gd name="T56" fmla="*/ 156 w 300"/>
              <a:gd name="T57" fmla="*/ 41 h 300"/>
              <a:gd name="T58" fmla="*/ 40 w 300"/>
              <a:gd name="T59" fmla="*/ 142 h 300"/>
              <a:gd name="T60" fmla="*/ 0 w 300"/>
              <a:gd name="T61" fmla="*/ 157 h 300"/>
              <a:gd name="T62" fmla="*/ 41 w 300"/>
              <a:gd name="T63" fmla="*/ 128 h 300"/>
              <a:gd name="T64" fmla="*/ 142 w 300"/>
              <a:gd name="T65" fmla="*/ 245 h 300"/>
              <a:gd name="T66" fmla="*/ 156 w 300"/>
              <a:gd name="T67" fmla="*/ 285 h 300"/>
              <a:gd name="T68" fmla="*/ 128 w 300"/>
              <a:gd name="T69" fmla="*/ 244 h 300"/>
              <a:gd name="T70" fmla="*/ 245 w 300"/>
              <a:gd name="T71" fmla="*/ 142 h 300"/>
              <a:gd name="T72" fmla="*/ 285 w 300"/>
              <a:gd name="T73" fmla="*/ 128 h 300"/>
              <a:gd name="T74" fmla="*/ 243 w 300"/>
              <a:gd name="T75" fmla="*/ 157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0" h="300">
                <a:moveTo>
                  <a:pt x="298" y="266"/>
                </a:moveTo>
                <a:cubicBezTo>
                  <a:pt x="226" y="193"/>
                  <a:pt x="226" y="193"/>
                  <a:pt x="226" y="193"/>
                </a:cubicBezTo>
                <a:cubicBezTo>
                  <a:pt x="223" y="191"/>
                  <a:pt x="222" y="186"/>
                  <a:pt x="224" y="183"/>
                </a:cubicBezTo>
                <a:cubicBezTo>
                  <a:pt x="228" y="175"/>
                  <a:pt x="231" y="166"/>
                  <a:pt x="233" y="157"/>
                </a:cubicBezTo>
                <a:cubicBezTo>
                  <a:pt x="233" y="152"/>
                  <a:pt x="234" y="147"/>
                  <a:pt x="234" y="142"/>
                </a:cubicBezTo>
                <a:cubicBezTo>
                  <a:pt x="234" y="138"/>
                  <a:pt x="233" y="133"/>
                  <a:pt x="233" y="128"/>
                </a:cubicBezTo>
                <a:cubicBezTo>
                  <a:pt x="227" y="89"/>
                  <a:pt x="196" y="58"/>
                  <a:pt x="156" y="52"/>
                </a:cubicBezTo>
                <a:cubicBezTo>
                  <a:pt x="152" y="51"/>
                  <a:pt x="147" y="51"/>
                  <a:pt x="142" y="51"/>
                </a:cubicBezTo>
                <a:cubicBezTo>
                  <a:pt x="137" y="51"/>
                  <a:pt x="133" y="51"/>
                  <a:pt x="128" y="52"/>
                </a:cubicBezTo>
                <a:cubicBezTo>
                  <a:pt x="89" y="58"/>
                  <a:pt x="58" y="89"/>
                  <a:pt x="52" y="128"/>
                </a:cubicBezTo>
                <a:cubicBezTo>
                  <a:pt x="51" y="133"/>
                  <a:pt x="51" y="138"/>
                  <a:pt x="51" y="142"/>
                </a:cubicBezTo>
                <a:cubicBezTo>
                  <a:pt x="51" y="147"/>
                  <a:pt x="51" y="152"/>
                  <a:pt x="52" y="157"/>
                </a:cubicBezTo>
                <a:cubicBezTo>
                  <a:pt x="58" y="196"/>
                  <a:pt x="89" y="227"/>
                  <a:pt x="128" y="233"/>
                </a:cubicBezTo>
                <a:cubicBezTo>
                  <a:pt x="133" y="234"/>
                  <a:pt x="137" y="234"/>
                  <a:pt x="142" y="234"/>
                </a:cubicBezTo>
                <a:cubicBezTo>
                  <a:pt x="147" y="234"/>
                  <a:pt x="152" y="234"/>
                  <a:pt x="156" y="233"/>
                </a:cubicBezTo>
                <a:cubicBezTo>
                  <a:pt x="166" y="231"/>
                  <a:pt x="175" y="228"/>
                  <a:pt x="183" y="224"/>
                </a:cubicBezTo>
                <a:cubicBezTo>
                  <a:pt x="184" y="224"/>
                  <a:pt x="185" y="223"/>
                  <a:pt x="187" y="223"/>
                </a:cubicBezTo>
                <a:cubicBezTo>
                  <a:pt x="189" y="223"/>
                  <a:pt x="192" y="224"/>
                  <a:pt x="193" y="226"/>
                </a:cubicBezTo>
                <a:cubicBezTo>
                  <a:pt x="265" y="298"/>
                  <a:pt x="265" y="298"/>
                  <a:pt x="265" y="298"/>
                </a:cubicBezTo>
                <a:cubicBezTo>
                  <a:pt x="267" y="299"/>
                  <a:pt x="268" y="300"/>
                  <a:pt x="270" y="300"/>
                </a:cubicBezTo>
                <a:cubicBezTo>
                  <a:pt x="272" y="300"/>
                  <a:pt x="273" y="299"/>
                  <a:pt x="275" y="298"/>
                </a:cubicBezTo>
                <a:cubicBezTo>
                  <a:pt x="298" y="275"/>
                  <a:pt x="298" y="275"/>
                  <a:pt x="298" y="275"/>
                </a:cubicBezTo>
                <a:cubicBezTo>
                  <a:pt x="300" y="272"/>
                  <a:pt x="300" y="268"/>
                  <a:pt x="298" y="266"/>
                </a:cubicBezTo>
                <a:close/>
                <a:moveTo>
                  <a:pt x="206" y="157"/>
                </a:moveTo>
                <a:cubicBezTo>
                  <a:pt x="201" y="181"/>
                  <a:pt x="181" y="201"/>
                  <a:pt x="156" y="206"/>
                </a:cubicBezTo>
                <a:cubicBezTo>
                  <a:pt x="152" y="207"/>
                  <a:pt x="147" y="208"/>
                  <a:pt x="142" y="208"/>
                </a:cubicBezTo>
                <a:cubicBezTo>
                  <a:pt x="137" y="208"/>
                  <a:pt x="133" y="207"/>
                  <a:pt x="128" y="206"/>
                </a:cubicBezTo>
                <a:cubicBezTo>
                  <a:pt x="103" y="201"/>
                  <a:pt x="84" y="181"/>
                  <a:pt x="78" y="157"/>
                </a:cubicBezTo>
                <a:cubicBezTo>
                  <a:pt x="77" y="152"/>
                  <a:pt x="77" y="147"/>
                  <a:pt x="77" y="142"/>
                </a:cubicBezTo>
                <a:cubicBezTo>
                  <a:pt x="77" y="138"/>
                  <a:pt x="77" y="133"/>
                  <a:pt x="78" y="128"/>
                </a:cubicBezTo>
                <a:cubicBezTo>
                  <a:pt x="84" y="103"/>
                  <a:pt x="103" y="84"/>
                  <a:pt x="128" y="79"/>
                </a:cubicBezTo>
                <a:cubicBezTo>
                  <a:pt x="133" y="78"/>
                  <a:pt x="137" y="77"/>
                  <a:pt x="142" y="77"/>
                </a:cubicBezTo>
                <a:cubicBezTo>
                  <a:pt x="147" y="77"/>
                  <a:pt x="152" y="78"/>
                  <a:pt x="156" y="79"/>
                </a:cubicBezTo>
                <a:cubicBezTo>
                  <a:pt x="181" y="84"/>
                  <a:pt x="201" y="103"/>
                  <a:pt x="206" y="128"/>
                </a:cubicBezTo>
                <a:cubicBezTo>
                  <a:pt x="207" y="133"/>
                  <a:pt x="208" y="138"/>
                  <a:pt x="208" y="142"/>
                </a:cubicBezTo>
                <a:cubicBezTo>
                  <a:pt x="208" y="147"/>
                  <a:pt x="207" y="152"/>
                  <a:pt x="206" y="157"/>
                </a:cubicBezTo>
                <a:close/>
                <a:moveTo>
                  <a:pt x="195" y="128"/>
                </a:moveTo>
                <a:cubicBezTo>
                  <a:pt x="196" y="133"/>
                  <a:pt x="197" y="138"/>
                  <a:pt x="197" y="142"/>
                </a:cubicBezTo>
                <a:cubicBezTo>
                  <a:pt x="197" y="147"/>
                  <a:pt x="196" y="152"/>
                  <a:pt x="195" y="157"/>
                </a:cubicBezTo>
                <a:cubicBezTo>
                  <a:pt x="156" y="157"/>
                  <a:pt x="156" y="157"/>
                  <a:pt x="156" y="157"/>
                </a:cubicBezTo>
                <a:cubicBezTo>
                  <a:pt x="156" y="195"/>
                  <a:pt x="156" y="195"/>
                  <a:pt x="156" y="195"/>
                </a:cubicBezTo>
                <a:cubicBezTo>
                  <a:pt x="152" y="197"/>
                  <a:pt x="147" y="197"/>
                  <a:pt x="142" y="197"/>
                </a:cubicBezTo>
                <a:cubicBezTo>
                  <a:pt x="137" y="197"/>
                  <a:pt x="133" y="197"/>
                  <a:pt x="128" y="195"/>
                </a:cubicBezTo>
                <a:cubicBezTo>
                  <a:pt x="128" y="157"/>
                  <a:pt x="128" y="157"/>
                  <a:pt x="128" y="157"/>
                </a:cubicBezTo>
                <a:cubicBezTo>
                  <a:pt x="89" y="157"/>
                  <a:pt x="89" y="157"/>
                  <a:pt x="89" y="157"/>
                </a:cubicBezTo>
                <a:cubicBezTo>
                  <a:pt x="88" y="152"/>
                  <a:pt x="87" y="147"/>
                  <a:pt x="87" y="142"/>
                </a:cubicBezTo>
                <a:cubicBezTo>
                  <a:pt x="87" y="138"/>
                  <a:pt x="88" y="133"/>
                  <a:pt x="89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28" y="90"/>
                  <a:pt x="128" y="90"/>
                  <a:pt x="128" y="90"/>
                </a:cubicBezTo>
                <a:cubicBezTo>
                  <a:pt x="133" y="88"/>
                  <a:pt x="137" y="88"/>
                  <a:pt x="142" y="88"/>
                </a:cubicBezTo>
                <a:cubicBezTo>
                  <a:pt x="147" y="88"/>
                  <a:pt x="152" y="88"/>
                  <a:pt x="156" y="90"/>
                </a:cubicBezTo>
                <a:cubicBezTo>
                  <a:pt x="156" y="128"/>
                  <a:pt x="156" y="128"/>
                  <a:pt x="156" y="128"/>
                </a:cubicBezTo>
                <a:lnTo>
                  <a:pt x="195" y="128"/>
                </a:lnTo>
                <a:close/>
                <a:moveTo>
                  <a:pt x="142" y="40"/>
                </a:moveTo>
                <a:cubicBezTo>
                  <a:pt x="137" y="40"/>
                  <a:pt x="133" y="41"/>
                  <a:pt x="128" y="41"/>
                </a:cubicBezTo>
                <a:cubicBezTo>
                  <a:pt x="128" y="0"/>
                  <a:pt x="128" y="0"/>
                  <a:pt x="128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56" y="41"/>
                  <a:pt x="156" y="41"/>
                  <a:pt x="156" y="41"/>
                </a:cubicBezTo>
                <a:cubicBezTo>
                  <a:pt x="152" y="41"/>
                  <a:pt x="147" y="40"/>
                  <a:pt x="142" y="40"/>
                </a:cubicBezTo>
                <a:close/>
                <a:moveTo>
                  <a:pt x="40" y="142"/>
                </a:moveTo>
                <a:cubicBezTo>
                  <a:pt x="40" y="147"/>
                  <a:pt x="40" y="152"/>
                  <a:pt x="41" y="157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28"/>
                  <a:pt x="0" y="128"/>
                  <a:pt x="0" y="128"/>
                </a:cubicBezTo>
                <a:cubicBezTo>
                  <a:pt x="41" y="128"/>
                  <a:pt x="41" y="128"/>
                  <a:pt x="41" y="128"/>
                </a:cubicBezTo>
                <a:cubicBezTo>
                  <a:pt x="40" y="133"/>
                  <a:pt x="40" y="138"/>
                  <a:pt x="40" y="142"/>
                </a:cubicBezTo>
                <a:close/>
                <a:moveTo>
                  <a:pt x="142" y="245"/>
                </a:moveTo>
                <a:cubicBezTo>
                  <a:pt x="147" y="245"/>
                  <a:pt x="152" y="244"/>
                  <a:pt x="156" y="244"/>
                </a:cubicBezTo>
                <a:cubicBezTo>
                  <a:pt x="156" y="285"/>
                  <a:pt x="156" y="285"/>
                  <a:pt x="156" y="285"/>
                </a:cubicBezTo>
                <a:cubicBezTo>
                  <a:pt x="128" y="285"/>
                  <a:pt x="128" y="285"/>
                  <a:pt x="128" y="285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3" y="244"/>
                  <a:pt x="137" y="245"/>
                  <a:pt x="142" y="245"/>
                </a:cubicBezTo>
                <a:close/>
                <a:moveTo>
                  <a:pt x="245" y="142"/>
                </a:moveTo>
                <a:cubicBezTo>
                  <a:pt x="245" y="138"/>
                  <a:pt x="244" y="133"/>
                  <a:pt x="243" y="128"/>
                </a:cubicBezTo>
                <a:cubicBezTo>
                  <a:pt x="285" y="128"/>
                  <a:pt x="285" y="128"/>
                  <a:pt x="285" y="128"/>
                </a:cubicBezTo>
                <a:cubicBezTo>
                  <a:pt x="285" y="157"/>
                  <a:pt x="285" y="157"/>
                  <a:pt x="285" y="157"/>
                </a:cubicBezTo>
                <a:cubicBezTo>
                  <a:pt x="243" y="157"/>
                  <a:pt x="243" y="157"/>
                  <a:pt x="243" y="157"/>
                </a:cubicBezTo>
                <a:cubicBezTo>
                  <a:pt x="244" y="152"/>
                  <a:pt x="245" y="147"/>
                  <a:pt x="245" y="1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0675" tIns="40338" rIns="80675" bIns="403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92">
              <a:defRPr/>
            </a:pPr>
            <a:endParaRPr lang="en-US" sz="1765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87958" y="3709079"/>
            <a:ext cx="833675" cy="833451"/>
          </a:xfrm>
          <a:prstGeom prst="ellipse">
            <a:avLst/>
          </a:prstGeom>
          <a:solidFill>
            <a:schemeClr val="tx2"/>
          </a:solidFill>
          <a:ln w="381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745" dirty="0" err="1">
              <a:solidFill>
                <a:srgbClr val="002060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Freeform 128"/>
          <p:cNvSpPr>
            <a:spLocks noChangeAspect="1"/>
          </p:cNvSpPr>
          <p:nvPr/>
        </p:nvSpPr>
        <p:spPr bwMode="black">
          <a:xfrm>
            <a:off x="727230" y="2754358"/>
            <a:ext cx="542037" cy="299429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65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 Placeholder 15"/>
          <p:cNvSpPr txBox="1">
            <a:spLocks/>
          </p:cNvSpPr>
          <p:nvPr/>
        </p:nvSpPr>
        <p:spPr>
          <a:xfrm>
            <a:off x="1441864" y="2459167"/>
            <a:ext cx="4363804" cy="1050007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82"/>
              </a:spcBef>
              <a:spcAft>
                <a:spcPts val="3431"/>
              </a:spcAft>
              <a:buNone/>
            </a:pPr>
            <a:r>
              <a:rPr lang="en-US" sz="3137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Seamless transition from </a:t>
            </a:r>
            <a:br>
              <a:rPr lang="en-US" sz="3137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137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on-premises to cloud</a:t>
            </a:r>
          </a:p>
        </p:txBody>
      </p:sp>
      <p:sp>
        <p:nvSpPr>
          <p:cNvPr id="17" name="Text Placeholder 15"/>
          <p:cNvSpPr txBox="1">
            <a:spLocks/>
          </p:cNvSpPr>
          <p:nvPr/>
        </p:nvSpPr>
        <p:spPr>
          <a:xfrm>
            <a:off x="1441864" y="3641073"/>
            <a:ext cx="4363804" cy="1050007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82"/>
              </a:spcBef>
              <a:spcAft>
                <a:spcPts val="3431"/>
              </a:spcAft>
              <a:buNone/>
            </a:pPr>
            <a:r>
              <a:rPr lang="en-US" sz="3137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Open source </a:t>
            </a:r>
            <a:br>
              <a:rPr lang="en-US" sz="3137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137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 contributions</a:t>
            </a:r>
          </a:p>
        </p:txBody>
      </p:sp>
      <p:sp>
        <p:nvSpPr>
          <p:cNvPr id="18" name="Text Placeholder 15"/>
          <p:cNvSpPr txBox="1">
            <a:spLocks/>
          </p:cNvSpPr>
          <p:nvPr/>
        </p:nvSpPr>
        <p:spPr>
          <a:xfrm>
            <a:off x="7016574" y="1446557"/>
            <a:ext cx="4534023" cy="615522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82"/>
              </a:spcBef>
              <a:spcAft>
                <a:spcPts val="3431"/>
              </a:spcAft>
              <a:buNone/>
            </a:pPr>
            <a:r>
              <a:rPr lang="en-US" sz="3137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Faster development cycle</a:t>
            </a:r>
          </a:p>
        </p:txBody>
      </p:sp>
      <p:sp>
        <p:nvSpPr>
          <p:cNvPr id="19" name="Text Placeholder 15"/>
          <p:cNvSpPr txBox="1">
            <a:spLocks/>
          </p:cNvSpPr>
          <p:nvPr/>
        </p:nvSpPr>
        <p:spPr>
          <a:xfrm>
            <a:off x="7016574" y="2430549"/>
            <a:ext cx="4534023" cy="1050007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82"/>
              </a:spcBef>
              <a:spcAft>
                <a:spcPts val="2353"/>
              </a:spcAft>
              <a:buNone/>
            </a:pPr>
            <a:r>
              <a:rPr lang="en-US" sz="3137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Choose your editors </a:t>
            </a:r>
            <a:br>
              <a:rPr lang="en-US" sz="3137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137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tool</a:t>
            </a:r>
          </a:p>
        </p:txBody>
      </p:sp>
      <p:sp>
        <p:nvSpPr>
          <p:cNvPr id="20" name="Text Placeholder 15"/>
          <p:cNvSpPr txBox="1">
            <a:spLocks/>
          </p:cNvSpPr>
          <p:nvPr/>
        </p:nvSpPr>
        <p:spPr>
          <a:xfrm>
            <a:off x="7016574" y="3858315"/>
            <a:ext cx="4534023" cy="615522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961"/>
              </a:spcBef>
              <a:spcAft>
                <a:spcPts val="2941"/>
              </a:spcAft>
              <a:buNone/>
            </a:pPr>
            <a:r>
              <a:rPr lang="en-US" sz="3137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Cross-platform</a:t>
            </a:r>
          </a:p>
        </p:txBody>
      </p:sp>
      <p:sp>
        <p:nvSpPr>
          <p:cNvPr id="21" name="Text Placeholder 15"/>
          <p:cNvSpPr txBox="1">
            <a:spLocks/>
          </p:cNvSpPr>
          <p:nvPr/>
        </p:nvSpPr>
        <p:spPr>
          <a:xfrm>
            <a:off x="7016574" y="4993526"/>
            <a:ext cx="4534023" cy="615522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961"/>
              </a:spcBef>
              <a:spcAft>
                <a:spcPts val="2941"/>
              </a:spcAft>
              <a:buNone/>
            </a:pPr>
            <a:r>
              <a:rPr lang="en-US" sz="3137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3125" y="3894256"/>
            <a:ext cx="715259" cy="4544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92">
              <a:defRPr/>
            </a:pPr>
            <a:r>
              <a:rPr lang="en-US" sz="2353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OSS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6179177" y="3709079"/>
            <a:ext cx="833675" cy="833451"/>
          </a:xfrm>
          <a:prstGeom prst="ellipse">
            <a:avLst/>
          </a:prstGeom>
          <a:solidFill>
            <a:schemeClr val="tx2"/>
          </a:solidFill>
          <a:ln w="381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745" dirty="0" err="1">
              <a:solidFill>
                <a:srgbClr val="002060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89761" y="3774320"/>
            <a:ext cx="652970" cy="638876"/>
            <a:chOff x="8476833" y="5550894"/>
            <a:chExt cx="666063" cy="651687"/>
          </a:xfrm>
        </p:grpSpPr>
        <p:pic>
          <p:nvPicPr>
            <p:cNvPr id="32" name="Picture 31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1" t="15460" r="80628" b="15496"/>
            <a:stretch/>
          </p:blipFill>
          <p:spPr bwMode="auto">
            <a:xfrm>
              <a:off x="8610575" y="5550894"/>
              <a:ext cx="312449" cy="317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http://files.softicons.com/download/system-icons/windows-8-metro-icons-by-dakirby309/png/512x512/Folders%20&amp;%20OS/Linu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3052" y="5849304"/>
              <a:ext cx="359844" cy="353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4" name="Group 33"/>
            <p:cNvGrpSpPr>
              <a:grpSpLocks noChangeAspect="1"/>
            </p:cNvGrpSpPr>
            <p:nvPr/>
          </p:nvGrpSpPr>
          <p:grpSpPr bwMode="auto">
            <a:xfrm>
              <a:off x="8476833" y="5824419"/>
              <a:ext cx="293053" cy="343313"/>
              <a:chOff x="3485" y="1766"/>
              <a:chExt cx="745" cy="889"/>
            </a:xfrm>
          </p:grpSpPr>
          <p:sp>
            <p:nvSpPr>
              <p:cNvPr id="35" name="Freeform 101"/>
              <p:cNvSpPr>
                <a:spLocks/>
              </p:cNvSpPr>
              <p:nvPr/>
            </p:nvSpPr>
            <p:spPr bwMode="auto">
              <a:xfrm>
                <a:off x="3485" y="2008"/>
                <a:ext cx="745" cy="647"/>
              </a:xfrm>
              <a:custGeom>
                <a:avLst/>
                <a:gdLst>
                  <a:gd name="T0" fmla="*/ 296 w 296"/>
                  <a:gd name="T1" fmla="*/ 167 h 256"/>
                  <a:gd name="T2" fmla="*/ 274 w 296"/>
                  <a:gd name="T3" fmla="*/ 207 h 256"/>
                  <a:gd name="T4" fmla="*/ 216 w 296"/>
                  <a:gd name="T5" fmla="*/ 256 h 256"/>
                  <a:gd name="T6" fmla="*/ 159 w 296"/>
                  <a:gd name="T7" fmla="*/ 242 h 256"/>
                  <a:gd name="T8" fmla="*/ 101 w 296"/>
                  <a:gd name="T9" fmla="*/ 256 h 256"/>
                  <a:gd name="T10" fmla="*/ 44 w 296"/>
                  <a:gd name="T11" fmla="*/ 210 h 256"/>
                  <a:gd name="T12" fmla="*/ 24 w 296"/>
                  <a:gd name="T13" fmla="*/ 42 h 256"/>
                  <a:gd name="T14" fmla="*/ 94 w 296"/>
                  <a:gd name="T15" fmla="*/ 0 h 256"/>
                  <a:gd name="T16" fmla="*/ 158 w 296"/>
                  <a:gd name="T17" fmla="*/ 15 h 256"/>
                  <a:gd name="T18" fmla="*/ 222 w 296"/>
                  <a:gd name="T19" fmla="*/ 0 h 256"/>
                  <a:gd name="T20" fmla="*/ 286 w 296"/>
                  <a:gd name="T21" fmla="*/ 34 h 256"/>
                  <a:gd name="T22" fmla="*/ 296 w 296"/>
                  <a:gd name="T23" fmla="*/ 167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6" h="256">
                    <a:moveTo>
                      <a:pt x="296" y="167"/>
                    </a:moveTo>
                    <a:cubicBezTo>
                      <a:pt x="288" y="184"/>
                      <a:pt x="284" y="192"/>
                      <a:pt x="274" y="207"/>
                    </a:cubicBezTo>
                    <a:cubicBezTo>
                      <a:pt x="260" y="229"/>
                      <a:pt x="240" y="255"/>
                      <a:pt x="216" y="256"/>
                    </a:cubicBezTo>
                    <a:cubicBezTo>
                      <a:pt x="194" y="256"/>
                      <a:pt x="188" y="241"/>
                      <a:pt x="159" y="242"/>
                    </a:cubicBezTo>
                    <a:cubicBezTo>
                      <a:pt x="129" y="242"/>
                      <a:pt x="123" y="256"/>
                      <a:pt x="101" y="256"/>
                    </a:cubicBezTo>
                    <a:cubicBezTo>
                      <a:pt x="76" y="255"/>
                      <a:pt x="58" y="231"/>
                      <a:pt x="44" y="210"/>
                    </a:cubicBezTo>
                    <a:cubicBezTo>
                      <a:pt x="4" y="150"/>
                      <a:pt x="0" y="80"/>
                      <a:pt x="24" y="42"/>
                    </a:cubicBezTo>
                    <a:cubicBezTo>
                      <a:pt x="42" y="16"/>
                      <a:pt x="69" y="0"/>
                      <a:pt x="94" y="0"/>
                    </a:cubicBezTo>
                    <a:cubicBezTo>
                      <a:pt x="120" y="0"/>
                      <a:pt x="137" y="15"/>
                      <a:pt x="158" y="15"/>
                    </a:cubicBezTo>
                    <a:cubicBezTo>
                      <a:pt x="179" y="15"/>
                      <a:pt x="192" y="0"/>
                      <a:pt x="222" y="0"/>
                    </a:cubicBezTo>
                    <a:cubicBezTo>
                      <a:pt x="245" y="0"/>
                      <a:pt x="269" y="13"/>
                      <a:pt x="286" y="34"/>
                    </a:cubicBezTo>
                    <a:cubicBezTo>
                      <a:pt x="230" y="65"/>
                      <a:pt x="239" y="145"/>
                      <a:pt x="296" y="1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178">
                  <a:defRPr/>
                </a:pPr>
                <a:endParaRPr lang="en-US" sz="1961" kern="0">
                  <a:solidFill>
                    <a:srgbClr val="00206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6" name="Freeform 102"/>
              <p:cNvSpPr>
                <a:spLocks/>
              </p:cNvSpPr>
              <p:nvPr/>
            </p:nvSpPr>
            <p:spPr bwMode="auto">
              <a:xfrm>
                <a:off x="3825" y="1766"/>
                <a:ext cx="175" cy="191"/>
              </a:xfrm>
              <a:custGeom>
                <a:avLst/>
                <a:gdLst>
                  <a:gd name="T0" fmla="*/ 55 w 74"/>
                  <a:gd name="T1" fmla="*/ 54 h 81"/>
                  <a:gd name="T2" fmla="*/ 71 w 74"/>
                  <a:gd name="T3" fmla="*/ 0 h 81"/>
                  <a:gd name="T4" fmla="*/ 20 w 74"/>
                  <a:gd name="T5" fmla="*/ 28 h 81"/>
                  <a:gd name="T6" fmla="*/ 4 w 74"/>
                  <a:gd name="T7" fmla="*/ 81 h 81"/>
                  <a:gd name="T8" fmla="*/ 55 w 74"/>
                  <a:gd name="T9" fmla="*/ 5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81">
                    <a:moveTo>
                      <a:pt x="55" y="54"/>
                    </a:moveTo>
                    <a:cubicBezTo>
                      <a:pt x="66" y="40"/>
                      <a:pt x="74" y="21"/>
                      <a:pt x="71" y="0"/>
                    </a:cubicBezTo>
                    <a:cubicBezTo>
                      <a:pt x="54" y="2"/>
                      <a:pt x="33" y="13"/>
                      <a:pt x="20" y="28"/>
                    </a:cubicBezTo>
                    <a:cubicBezTo>
                      <a:pt x="9" y="41"/>
                      <a:pt x="0" y="61"/>
                      <a:pt x="4" y="81"/>
                    </a:cubicBezTo>
                    <a:cubicBezTo>
                      <a:pt x="23" y="81"/>
                      <a:pt x="44" y="70"/>
                      <a:pt x="55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178">
                  <a:defRPr/>
                </a:pPr>
                <a:endParaRPr lang="en-US" sz="1961" kern="0">
                  <a:solidFill>
                    <a:srgbClr val="00206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25" name="Oval 24"/>
          <p:cNvSpPr/>
          <p:nvPr/>
        </p:nvSpPr>
        <p:spPr bwMode="auto">
          <a:xfrm>
            <a:off x="6179177" y="4881978"/>
            <a:ext cx="833675" cy="833451"/>
          </a:xfrm>
          <a:prstGeom prst="ellipse">
            <a:avLst/>
          </a:prstGeom>
          <a:solidFill>
            <a:schemeClr val="tx2"/>
          </a:solidFill>
          <a:ln w="381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745" dirty="0" err="1">
              <a:solidFill>
                <a:srgbClr val="002060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>
            <a:grpSpLocks noChangeAspect="1"/>
          </p:cNvGrpSpPr>
          <p:nvPr/>
        </p:nvGrpSpPr>
        <p:grpSpPr bwMode="auto">
          <a:xfrm>
            <a:off x="6468584" y="5047848"/>
            <a:ext cx="407052" cy="452061"/>
            <a:chOff x="-615" y="-944"/>
            <a:chExt cx="850" cy="944"/>
          </a:xfrm>
          <a:solidFill>
            <a:schemeClr val="bg1"/>
          </a:solidFill>
        </p:grpSpPr>
        <p:sp>
          <p:nvSpPr>
            <p:cNvPr id="30" name="Freeform 319"/>
            <p:cNvSpPr>
              <a:spLocks/>
            </p:cNvSpPr>
            <p:nvPr/>
          </p:nvSpPr>
          <p:spPr bwMode="auto">
            <a:xfrm>
              <a:off x="-235" y="-734"/>
              <a:ext cx="52" cy="361"/>
            </a:xfrm>
            <a:custGeom>
              <a:avLst/>
              <a:gdLst>
                <a:gd name="T0" fmla="*/ 22 w 22"/>
                <a:gd name="T1" fmla="*/ 139 h 153"/>
                <a:gd name="T2" fmla="*/ 22 w 22"/>
                <a:gd name="T3" fmla="*/ 14 h 153"/>
                <a:gd name="T4" fmla="*/ 0 w 22"/>
                <a:gd name="T5" fmla="*/ 14 h 153"/>
                <a:gd name="T6" fmla="*/ 0 w 22"/>
                <a:gd name="T7" fmla="*/ 139 h 153"/>
                <a:gd name="T8" fmla="*/ 22 w 22"/>
                <a:gd name="T9" fmla="*/ 13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3">
                  <a:moveTo>
                    <a:pt x="22" y="139"/>
                  </a:moveTo>
                  <a:cubicBezTo>
                    <a:pt x="22" y="98"/>
                    <a:pt x="22" y="56"/>
                    <a:pt x="22" y="14"/>
                  </a:cubicBezTo>
                  <a:cubicBezTo>
                    <a:pt x="22" y="0"/>
                    <a:pt x="0" y="0"/>
                    <a:pt x="0" y="14"/>
                  </a:cubicBezTo>
                  <a:cubicBezTo>
                    <a:pt x="0" y="56"/>
                    <a:pt x="0" y="98"/>
                    <a:pt x="0" y="139"/>
                  </a:cubicBezTo>
                  <a:cubicBezTo>
                    <a:pt x="0" y="153"/>
                    <a:pt x="22" y="153"/>
                    <a:pt x="22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50"/>
              <a:endParaRPr lang="en-US" sz="1667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1" name="Freeform 320"/>
            <p:cNvSpPr>
              <a:spLocks noEditPoints="1"/>
            </p:cNvSpPr>
            <p:nvPr/>
          </p:nvSpPr>
          <p:spPr bwMode="auto">
            <a:xfrm>
              <a:off x="-615" y="-944"/>
              <a:ext cx="850" cy="944"/>
            </a:xfrm>
            <a:custGeom>
              <a:avLst/>
              <a:gdLst>
                <a:gd name="T0" fmla="*/ 360 w 360"/>
                <a:gd name="T1" fmla="*/ 98 h 400"/>
                <a:gd name="T2" fmla="*/ 342 w 360"/>
                <a:gd name="T3" fmla="*/ 75 h 400"/>
                <a:gd name="T4" fmla="*/ 319 w 360"/>
                <a:gd name="T5" fmla="*/ 57 h 400"/>
                <a:gd name="T6" fmla="*/ 280 w 360"/>
                <a:gd name="T7" fmla="*/ 96 h 400"/>
                <a:gd name="T8" fmla="*/ 201 w 360"/>
                <a:gd name="T9" fmla="*/ 59 h 400"/>
                <a:gd name="T10" fmla="*/ 201 w 360"/>
                <a:gd name="T11" fmla="*/ 4 h 400"/>
                <a:gd name="T12" fmla="*/ 172 w 360"/>
                <a:gd name="T13" fmla="*/ 0 h 400"/>
                <a:gd name="T14" fmla="*/ 143 w 360"/>
                <a:gd name="T15" fmla="*/ 4 h 400"/>
                <a:gd name="T16" fmla="*/ 143 w 360"/>
                <a:gd name="T17" fmla="*/ 59 h 400"/>
                <a:gd name="T18" fmla="*/ 0 w 360"/>
                <a:gd name="T19" fmla="*/ 228 h 400"/>
                <a:gd name="T20" fmla="*/ 172 w 360"/>
                <a:gd name="T21" fmla="*/ 400 h 400"/>
                <a:gd name="T22" fmla="*/ 343 w 360"/>
                <a:gd name="T23" fmla="*/ 228 h 400"/>
                <a:gd name="T24" fmla="*/ 318 w 360"/>
                <a:gd name="T25" fmla="*/ 139 h 400"/>
                <a:gd name="T26" fmla="*/ 360 w 360"/>
                <a:gd name="T27" fmla="*/ 98 h 400"/>
                <a:gd name="T28" fmla="*/ 172 w 360"/>
                <a:gd name="T29" fmla="*/ 379 h 400"/>
                <a:gd name="T30" fmla="*/ 22 w 360"/>
                <a:gd name="T31" fmla="*/ 228 h 400"/>
                <a:gd name="T32" fmla="*/ 172 w 360"/>
                <a:gd name="T33" fmla="*/ 78 h 400"/>
                <a:gd name="T34" fmla="*/ 322 w 360"/>
                <a:gd name="T35" fmla="*/ 228 h 400"/>
                <a:gd name="T36" fmla="*/ 172 w 360"/>
                <a:gd name="T37" fmla="*/ 37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0" h="400">
                  <a:moveTo>
                    <a:pt x="360" y="98"/>
                  </a:moveTo>
                  <a:cubicBezTo>
                    <a:pt x="360" y="98"/>
                    <a:pt x="347" y="80"/>
                    <a:pt x="342" y="75"/>
                  </a:cubicBezTo>
                  <a:cubicBezTo>
                    <a:pt x="336" y="70"/>
                    <a:pt x="319" y="57"/>
                    <a:pt x="319" y="57"/>
                  </a:cubicBezTo>
                  <a:cubicBezTo>
                    <a:pt x="280" y="96"/>
                    <a:pt x="280" y="96"/>
                    <a:pt x="280" y="96"/>
                  </a:cubicBezTo>
                  <a:cubicBezTo>
                    <a:pt x="258" y="77"/>
                    <a:pt x="231" y="65"/>
                    <a:pt x="201" y="59"/>
                  </a:cubicBezTo>
                  <a:cubicBezTo>
                    <a:pt x="201" y="4"/>
                    <a:pt x="201" y="4"/>
                    <a:pt x="201" y="4"/>
                  </a:cubicBezTo>
                  <a:cubicBezTo>
                    <a:pt x="201" y="4"/>
                    <a:pt x="179" y="0"/>
                    <a:pt x="172" y="0"/>
                  </a:cubicBezTo>
                  <a:cubicBezTo>
                    <a:pt x="164" y="0"/>
                    <a:pt x="143" y="4"/>
                    <a:pt x="143" y="4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62" y="73"/>
                    <a:pt x="0" y="144"/>
                    <a:pt x="0" y="228"/>
                  </a:cubicBezTo>
                  <a:cubicBezTo>
                    <a:pt x="0" y="323"/>
                    <a:pt x="77" y="400"/>
                    <a:pt x="172" y="400"/>
                  </a:cubicBezTo>
                  <a:cubicBezTo>
                    <a:pt x="267" y="400"/>
                    <a:pt x="343" y="323"/>
                    <a:pt x="343" y="228"/>
                  </a:cubicBezTo>
                  <a:cubicBezTo>
                    <a:pt x="343" y="196"/>
                    <a:pt x="334" y="165"/>
                    <a:pt x="318" y="139"/>
                  </a:cubicBezTo>
                  <a:lnTo>
                    <a:pt x="360" y="98"/>
                  </a:lnTo>
                  <a:close/>
                  <a:moveTo>
                    <a:pt x="172" y="379"/>
                  </a:moveTo>
                  <a:cubicBezTo>
                    <a:pt x="89" y="379"/>
                    <a:pt x="22" y="311"/>
                    <a:pt x="22" y="228"/>
                  </a:cubicBezTo>
                  <a:cubicBezTo>
                    <a:pt x="22" y="146"/>
                    <a:pt x="89" y="78"/>
                    <a:pt x="172" y="78"/>
                  </a:cubicBezTo>
                  <a:cubicBezTo>
                    <a:pt x="255" y="78"/>
                    <a:pt x="322" y="146"/>
                    <a:pt x="322" y="228"/>
                  </a:cubicBezTo>
                  <a:cubicBezTo>
                    <a:pt x="322" y="311"/>
                    <a:pt x="255" y="379"/>
                    <a:pt x="172" y="3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50"/>
              <a:endParaRPr lang="en-US" sz="1667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6276318" y="5231444"/>
            <a:ext cx="164968" cy="781"/>
          </a:xfrm>
          <a:prstGeom prst="line">
            <a:avLst/>
          </a:prstGeom>
          <a:ln w="222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242858" y="5306927"/>
            <a:ext cx="163411" cy="0"/>
          </a:xfrm>
          <a:prstGeom prst="line">
            <a:avLst/>
          </a:prstGeom>
          <a:ln w="222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276318" y="5383963"/>
            <a:ext cx="164968" cy="282"/>
          </a:xfrm>
          <a:prstGeom prst="line">
            <a:avLst/>
          </a:prstGeom>
          <a:ln w="222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93377" y="332656"/>
            <a:ext cx="11451582" cy="30321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ASP.NET Core 1.0 and the modern web</a:t>
            </a:r>
          </a:p>
        </p:txBody>
      </p:sp>
    </p:spTree>
    <p:extLst>
      <p:ext uri="{BB962C8B-B14F-4D97-AF65-F5344CB8AC3E}">
        <p14:creationId xmlns:p14="http://schemas.microsoft.com/office/powerpoint/2010/main" val="10779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788871" y="336582"/>
            <a:ext cx="10552633" cy="5324666"/>
          </a:xfrm>
          <a:prstGeom prst="rect">
            <a:avLst/>
          </a:prstGeom>
          <a:solidFill>
            <a:srgbClr val="D5D5D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6494" tIns="149195" rIns="186494" bIns="149195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0846">
              <a:lnSpc>
                <a:spcPct val="90000"/>
              </a:lnSpc>
            </a:pPr>
            <a:endParaRPr lang="en-US" sz="1631" i="1" dirty="0">
              <a:gradFill>
                <a:gsLst>
                  <a:gs pos="0">
                    <a:srgbClr val="3F3F3F"/>
                  </a:gs>
                  <a:gs pos="100000">
                    <a:srgbClr val="3F3F3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15226" y="3835626"/>
            <a:ext cx="10262425" cy="1728898"/>
          </a:xfrm>
          <a:prstGeom prst="rect">
            <a:avLst/>
          </a:prstGeom>
          <a:solidFill>
            <a:srgbClr val="68217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44989" tIns="45622" rIns="91240" bIns="72991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0937"/>
            <a:endParaRPr lang="en-US" sz="2446" dirty="0"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140946" y="1299876"/>
            <a:ext cx="5036707" cy="2493094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45094" tIns="279411" rIns="91302" bIns="91306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1117"/>
            <a:endParaRPr lang="en-US" sz="2853" dirty="0"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  <a:latin typeface="Segoe UI Ligh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17779" y="1299876"/>
            <a:ext cx="5027952" cy="2493095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45094" tIns="279411" rIns="91302" bIns="91306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1117"/>
            <a:r>
              <a:rPr lang="en-US" sz="2853" dirty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latin typeface="Segoe UI Light"/>
              </a:rPr>
              <a:t> 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54344" y="4471542"/>
            <a:ext cx="2634253" cy="933770"/>
            <a:chOff x="3611404" y="5379997"/>
            <a:chExt cx="1932422" cy="935141"/>
          </a:xfrm>
        </p:grpSpPr>
        <p:sp>
          <p:nvSpPr>
            <p:cNvPr id="44" name="Rectangle 43"/>
            <p:cNvSpPr/>
            <p:nvPr/>
          </p:nvSpPr>
          <p:spPr>
            <a:xfrm>
              <a:off x="4092121" y="5719809"/>
              <a:ext cx="1451705" cy="59532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930937">
                <a:lnSpc>
                  <a:spcPct val="90000"/>
                </a:lnSpc>
                <a:spcAft>
                  <a:spcPts val="340"/>
                </a:spcAft>
                <a:defRPr/>
              </a:pPr>
              <a:r>
                <a:rPr lang="en-US" sz="1632" dirty="0">
                  <a:solidFill>
                    <a:srgbClr val="FFFFFF"/>
                  </a:solidFill>
                </a:rPr>
                <a:t>RyuJIT + SIMD</a:t>
              </a:r>
            </a:p>
            <a:p>
              <a:pPr marL="0" lvl="1" defTabSz="930937">
                <a:lnSpc>
                  <a:spcPct val="90000"/>
                </a:lnSpc>
                <a:spcAft>
                  <a:spcPts val="340"/>
                </a:spcAft>
                <a:defRPr/>
              </a:pPr>
              <a:r>
                <a:rPr lang="en-US" sz="1632" dirty="0">
                  <a:solidFill>
                    <a:srgbClr val="FFFFFF"/>
                  </a:solidFill>
                </a:rPr>
                <a:t>Garbage Collector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11404" y="5379997"/>
              <a:ext cx="1871303" cy="34894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930937">
                <a:lnSpc>
                  <a:spcPct val="90000"/>
                </a:lnSpc>
                <a:spcAft>
                  <a:spcPts val="340"/>
                </a:spcAft>
                <a:defRPr/>
              </a:pPr>
              <a:r>
                <a:rPr lang="en-US" sz="1803" b="1" dirty="0">
                  <a:solidFill>
                    <a:srgbClr val="FFFFFF"/>
                  </a:solidFill>
                </a:rPr>
                <a:t>Runtime components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31504" y="4468092"/>
            <a:ext cx="3673026" cy="927755"/>
            <a:chOff x="5931612" y="5625397"/>
            <a:chExt cx="2565868" cy="929110"/>
          </a:xfrm>
        </p:grpSpPr>
        <p:sp>
          <p:nvSpPr>
            <p:cNvPr id="42" name="Rectangle 41"/>
            <p:cNvSpPr/>
            <p:nvPr/>
          </p:nvSpPr>
          <p:spPr>
            <a:xfrm>
              <a:off x="5931612" y="5625397"/>
              <a:ext cx="1759619" cy="34894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930937">
                <a:lnSpc>
                  <a:spcPct val="90000"/>
                </a:lnSpc>
                <a:spcAft>
                  <a:spcPts val="340"/>
                </a:spcAft>
                <a:defRPr/>
              </a:pPr>
              <a:r>
                <a:rPr lang="en-US" sz="1803" b="1" dirty="0">
                  <a:solidFill>
                    <a:srgbClr val="FFFFFF"/>
                  </a:solidFill>
                </a:rPr>
                <a:t>Compilers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305358" y="5970803"/>
              <a:ext cx="2192122" cy="58370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930937">
                <a:lnSpc>
                  <a:spcPct val="90000"/>
                </a:lnSpc>
                <a:spcAft>
                  <a:spcPts val="340"/>
                </a:spcAft>
              </a:pPr>
              <a:r>
                <a:rPr lang="en-US" sz="1632" dirty="0">
                  <a:solidFill>
                    <a:srgbClr val="FFFFFF"/>
                  </a:solidFill>
                </a:rPr>
                <a:t>.NET Compiler Platform (Roslyn)</a:t>
              </a:r>
            </a:p>
            <a:p>
              <a:pPr marL="0" lvl="1" defTabSz="930937">
                <a:lnSpc>
                  <a:spcPct val="90000"/>
                </a:lnSpc>
                <a:spcAft>
                  <a:spcPts val="340"/>
                </a:spcAft>
              </a:pPr>
              <a:r>
                <a:rPr lang="en-US" sz="1632" dirty="0">
                  <a:solidFill>
                    <a:srgbClr val="FFFFFF"/>
                  </a:solidFill>
                </a:rPr>
                <a:t>Languages innovation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07719" y="4862620"/>
            <a:ext cx="575054" cy="415849"/>
            <a:chOff x="9061629" y="5706715"/>
            <a:chExt cx="380421" cy="310912"/>
          </a:xfrm>
        </p:grpSpPr>
        <p:sp>
          <p:nvSpPr>
            <p:cNvPr id="39" name="Freeform 86"/>
            <p:cNvSpPr>
              <a:spLocks noEditPoints="1"/>
            </p:cNvSpPr>
            <p:nvPr/>
          </p:nvSpPr>
          <p:spPr bwMode="black">
            <a:xfrm>
              <a:off x="9061629" y="5737038"/>
              <a:ext cx="277768" cy="280589"/>
            </a:xfrm>
            <a:custGeom>
              <a:avLst/>
              <a:gdLst>
                <a:gd name="T0" fmla="*/ 287 w 292"/>
                <a:gd name="T1" fmla="*/ 113 h 294"/>
                <a:gd name="T2" fmla="*/ 239 w 292"/>
                <a:gd name="T3" fmla="*/ 105 h 294"/>
                <a:gd name="T4" fmla="*/ 252 w 292"/>
                <a:gd name="T5" fmla="*/ 58 h 294"/>
                <a:gd name="T6" fmla="*/ 229 w 292"/>
                <a:gd name="T7" fmla="*/ 32 h 294"/>
                <a:gd name="T8" fmla="*/ 187 w 292"/>
                <a:gd name="T9" fmla="*/ 57 h 294"/>
                <a:gd name="T10" fmla="*/ 167 w 292"/>
                <a:gd name="T11" fmla="*/ 6 h 294"/>
                <a:gd name="T12" fmla="*/ 132 w 292"/>
                <a:gd name="T13" fmla="*/ 0 h 294"/>
                <a:gd name="T14" fmla="*/ 115 w 292"/>
                <a:gd name="T15" fmla="*/ 53 h 294"/>
                <a:gd name="T16" fmla="*/ 72 w 292"/>
                <a:gd name="T17" fmla="*/ 31 h 294"/>
                <a:gd name="T18" fmla="*/ 42 w 292"/>
                <a:gd name="T19" fmla="*/ 49 h 294"/>
                <a:gd name="T20" fmla="*/ 59 w 292"/>
                <a:gd name="T21" fmla="*/ 95 h 294"/>
                <a:gd name="T22" fmla="*/ 12 w 292"/>
                <a:gd name="T23" fmla="*/ 107 h 294"/>
                <a:gd name="T24" fmla="*/ 0 w 292"/>
                <a:gd name="T25" fmla="*/ 140 h 294"/>
                <a:gd name="T26" fmla="*/ 43 w 292"/>
                <a:gd name="T27" fmla="*/ 164 h 294"/>
                <a:gd name="T28" fmla="*/ 14 w 292"/>
                <a:gd name="T29" fmla="*/ 204 h 294"/>
                <a:gd name="T30" fmla="*/ 27 w 292"/>
                <a:gd name="T31" fmla="*/ 237 h 294"/>
                <a:gd name="T32" fmla="*/ 75 w 292"/>
                <a:gd name="T33" fmla="*/ 227 h 294"/>
                <a:gd name="T34" fmla="*/ 79 w 292"/>
                <a:gd name="T35" fmla="*/ 276 h 294"/>
                <a:gd name="T36" fmla="*/ 109 w 292"/>
                <a:gd name="T37" fmla="*/ 293 h 294"/>
                <a:gd name="T38" fmla="*/ 140 w 292"/>
                <a:gd name="T39" fmla="*/ 255 h 294"/>
                <a:gd name="T40" fmla="*/ 152 w 292"/>
                <a:gd name="T41" fmla="*/ 255 h 294"/>
                <a:gd name="T42" fmla="*/ 183 w 292"/>
                <a:gd name="T43" fmla="*/ 293 h 294"/>
                <a:gd name="T44" fmla="*/ 213 w 292"/>
                <a:gd name="T45" fmla="*/ 276 h 294"/>
                <a:gd name="T46" fmla="*/ 217 w 292"/>
                <a:gd name="T47" fmla="*/ 227 h 294"/>
                <a:gd name="T48" fmla="*/ 265 w 292"/>
                <a:gd name="T49" fmla="*/ 237 h 294"/>
                <a:gd name="T50" fmla="*/ 278 w 292"/>
                <a:gd name="T51" fmla="*/ 204 h 294"/>
                <a:gd name="T52" fmla="*/ 249 w 292"/>
                <a:gd name="T53" fmla="*/ 164 h 294"/>
                <a:gd name="T54" fmla="*/ 292 w 292"/>
                <a:gd name="T55" fmla="*/ 140 h 294"/>
                <a:gd name="T56" fmla="*/ 187 w 292"/>
                <a:gd name="T57" fmla="*/ 193 h 294"/>
                <a:gd name="T58" fmla="*/ 105 w 292"/>
                <a:gd name="T59" fmla="*/ 193 h 294"/>
                <a:gd name="T60" fmla="*/ 105 w 292"/>
                <a:gd name="T61" fmla="*/ 111 h 294"/>
                <a:gd name="T62" fmla="*/ 187 w 292"/>
                <a:gd name="T63" fmla="*/ 11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294">
                  <a:moveTo>
                    <a:pt x="292" y="140"/>
                  </a:moveTo>
                  <a:cubicBezTo>
                    <a:pt x="287" y="113"/>
                    <a:pt x="287" y="113"/>
                    <a:pt x="287" y="113"/>
                  </a:cubicBezTo>
                  <a:cubicBezTo>
                    <a:pt x="286" y="110"/>
                    <a:pt x="284" y="108"/>
                    <a:pt x="280" y="107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7" y="102"/>
                    <a:pt x="235" y="98"/>
                    <a:pt x="233" y="95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4" y="55"/>
                    <a:pt x="253" y="51"/>
                    <a:pt x="250" y="49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27" y="29"/>
                    <a:pt x="223" y="29"/>
                    <a:pt x="220" y="31"/>
                  </a:cubicBezTo>
                  <a:cubicBezTo>
                    <a:pt x="187" y="57"/>
                    <a:pt x="187" y="57"/>
                    <a:pt x="187" y="57"/>
                  </a:cubicBezTo>
                  <a:cubicBezTo>
                    <a:pt x="184" y="55"/>
                    <a:pt x="181" y="54"/>
                    <a:pt x="177" y="53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6" y="3"/>
                    <a:pt x="163" y="0"/>
                    <a:pt x="16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9" y="0"/>
                    <a:pt x="126" y="3"/>
                    <a:pt x="125" y="6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1" y="54"/>
                    <a:pt x="108" y="55"/>
                    <a:pt x="105" y="57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69" y="29"/>
                    <a:pt x="65" y="29"/>
                    <a:pt x="63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9" y="51"/>
                    <a:pt x="39" y="55"/>
                    <a:pt x="40" y="5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7" y="98"/>
                    <a:pt x="55" y="102"/>
                    <a:pt x="53" y="105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07"/>
                    <a:pt x="6" y="110"/>
                    <a:pt x="5" y="11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1" y="147"/>
                    <a:pt x="4" y="148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4" y="168"/>
                    <a:pt x="44" y="172"/>
                    <a:pt x="45" y="176"/>
                  </a:cubicBezTo>
                  <a:cubicBezTo>
                    <a:pt x="14" y="204"/>
                    <a:pt x="14" y="204"/>
                    <a:pt x="14" y="204"/>
                  </a:cubicBezTo>
                  <a:cubicBezTo>
                    <a:pt x="12" y="206"/>
                    <a:pt x="11" y="210"/>
                    <a:pt x="13" y="213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8" y="239"/>
                    <a:pt x="32" y="241"/>
                    <a:pt x="35" y="240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8" y="230"/>
                    <a:pt x="81" y="233"/>
                    <a:pt x="84" y="235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80"/>
                    <a:pt x="80" y="283"/>
                    <a:pt x="83" y="284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12" y="294"/>
                    <a:pt x="116" y="293"/>
                    <a:pt x="118" y="291"/>
                  </a:cubicBezTo>
                  <a:cubicBezTo>
                    <a:pt x="140" y="255"/>
                    <a:pt x="140" y="255"/>
                    <a:pt x="140" y="255"/>
                  </a:cubicBezTo>
                  <a:cubicBezTo>
                    <a:pt x="142" y="255"/>
                    <a:pt x="144" y="256"/>
                    <a:pt x="146" y="256"/>
                  </a:cubicBezTo>
                  <a:cubicBezTo>
                    <a:pt x="148" y="256"/>
                    <a:pt x="150" y="255"/>
                    <a:pt x="152" y="255"/>
                  </a:cubicBezTo>
                  <a:cubicBezTo>
                    <a:pt x="174" y="291"/>
                    <a:pt x="174" y="291"/>
                    <a:pt x="174" y="291"/>
                  </a:cubicBezTo>
                  <a:cubicBezTo>
                    <a:pt x="176" y="293"/>
                    <a:pt x="180" y="294"/>
                    <a:pt x="183" y="293"/>
                  </a:cubicBezTo>
                  <a:cubicBezTo>
                    <a:pt x="209" y="284"/>
                    <a:pt x="209" y="284"/>
                    <a:pt x="209" y="284"/>
                  </a:cubicBezTo>
                  <a:cubicBezTo>
                    <a:pt x="212" y="283"/>
                    <a:pt x="214" y="280"/>
                    <a:pt x="213" y="276"/>
                  </a:cubicBezTo>
                  <a:cubicBezTo>
                    <a:pt x="208" y="235"/>
                    <a:pt x="208" y="235"/>
                    <a:pt x="208" y="235"/>
                  </a:cubicBezTo>
                  <a:cubicBezTo>
                    <a:pt x="211" y="232"/>
                    <a:pt x="214" y="230"/>
                    <a:pt x="217" y="227"/>
                  </a:cubicBezTo>
                  <a:cubicBezTo>
                    <a:pt x="257" y="240"/>
                    <a:pt x="257" y="240"/>
                    <a:pt x="257" y="240"/>
                  </a:cubicBezTo>
                  <a:cubicBezTo>
                    <a:pt x="260" y="241"/>
                    <a:pt x="264" y="239"/>
                    <a:pt x="265" y="237"/>
                  </a:cubicBezTo>
                  <a:cubicBezTo>
                    <a:pt x="279" y="213"/>
                    <a:pt x="279" y="213"/>
                    <a:pt x="279" y="213"/>
                  </a:cubicBezTo>
                  <a:cubicBezTo>
                    <a:pt x="281" y="210"/>
                    <a:pt x="280" y="206"/>
                    <a:pt x="278" y="204"/>
                  </a:cubicBezTo>
                  <a:cubicBezTo>
                    <a:pt x="247" y="176"/>
                    <a:pt x="247" y="176"/>
                    <a:pt x="247" y="176"/>
                  </a:cubicBezTo>
                  <a:cubicBezTo>
                    <a:pt x="248" y="172"/>
                    <a:pt x="248" y="168"/>
                    <a:pt x="249" y="164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1" y="147"/>
                    <a:pt x="292" y="144"/>
                    <a:pt x="292" y="140"/>
                  </a:cubicBezTo>
                  <a:close/>
                  <a:moveTo>
                    <a:pt x="204" y="152"/>
                  </a:moveTo>
                  <a:cubicBezTo>
                    <a:pt x="204" y="168"/>
                    <a:pt x="197" y="182"/>
                    <a:pt x="187" y="193"/>
                  </a:cubicBezTo>
                  <a:cubicBezTo>
                    <a:pt x="176" y="203"/>
                    <a:pt x="162" y="210"/>
                    <a:pt x="146" y="210"/>
                  </a:cubicBezTo>
                  <a:cubicBezTo>
                    <a:pt x="130" y="210"/>
                    <a:pt x="116" y="203"/>
                    <a:pt x="105" y="193"/>
                  </a:cubicBezTo>
                  <a:cubicBezTo>
                    <a:pt x="95" y="182"/>
                    <a:pt x="88" y="168"/>
                    <a:pt x="88" y="152"/>
                  </a:cubicBezTo>
                  <a:cubicBezTo>
                    <a:pt x="88" y="136"/>
                    <a:pt x="95" y="121"/>
                    <a:pt x="105" y="111"/>
                  </a:cubicBezTo>
                  <a:cubicBezTo>
                    <a:pt x="116" y="100"/>
                    <a:pt x="130" y="94"/>
                    <a:pt x="146" y="94"/>
                  </a:cubicBezTo>
                  <a:cubicBezTo>
                    <a:pt x="162" y="94"/>
                    <a:pt x="176" y="100"/>
                    <a:pt x="187" y="111"/>
                  </a:cubicBezTo>
                  <a:cubicBezTo>
                    <a:pt x="197" y="121"/>
                    <a:pt x="204" y="136"/>
                    <a:pt x="204" y="1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123" tIns="46562" rIns="93123" bIns="4656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49647"/>
              <a:endParaRPr lang="en-US" sz="163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black">
            <a:xfrm>
              <a:off x="9172736" y="5854128"/>
              <a:ext cx="51528" cy="517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123" tIns="46562" rIns="93123" bIns="4656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49647"/>
              <a:endParaRPr lang="en-US" sz="163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41" name="Freeform 88"/>
            <p:cNvSpPr>
              <a:spLocks noEditPoints="1"/>
            </p:cNvSpPr>
            <p:nvPr/>
          </p:nvSpPr>
          <p:spPr bwMode="black">
            <a:xfrm>
              <a:off x="9301153" y="5706715"/>
              <a:ext cx="140897" cy="152424"/>
            </a:xfrm>
            <a:custGeom>
              <a:avLst/>
              <a:gdLst>
                <a:gd name="T0" fmla="*/ 129 w 148"/>
                <a:gd name="T1" fmla="*/ 91 h 160"/>
                <a:gd name="T2" fmla="*/ 131 w 148"/>
                <a:gd name="T3" fmla="*/ 80 h 160"/>
                <a:gd name="T4" fmla="*/ 129 w 148"/>
                <a:gd name="T5" fmla="*/ 70 h 160"/>
                <a:gd name="T6" fmla="*/ 145 w 148"/>
                <a:gd name="T7" fmla="*/ 55 h 160"/>
                <a:gd name="T8" fmla="*/ 147 w 148"/>
                <a:gd name="T9" fmla="*/ 50 h 160"/>
                <a:gd name="T10" fmla="*/ 147 w 148"/>
                <a:gd name="T11" fmla="*/ 46 h 160"/>
                <a:gd name="T12" fmla="*/ 140 w 148"/>
                <a:gd name="T13" fmla="*/ 34 h 160"/>
                <a:gd name="T14" fmla="*/ 133 w 148"/>
                <a:gd name="T15" fmla="*/ 31 h 160"/>
                <a:gd name="T16" fmla="*/ 131 w 148"/>
                <a:gd name="T17" fmla="*/ 31 h 160"/>
                <a:gd name="T18" fmla="*/ 111 w 148"/>
                <a:gd name="T19" fmla="*/ 37 h 160"/>
                <a:gd name="T20" fmla="*/ 92 w 148"/>
                <a:gd name="T21" fmla="*/ 27 h 160"/>
                <a:gd name="T22" fmla="*/ 88 w 148"/>
                <a:gd name="T23" fmla="*/ 6 h 160"/>
                <a:gd name="T24" fmla="*/ 81 w 148"/>
                <a:gd name="T25" fmla="*/ 0 h 160"/>
                <a:gd name="T26" fmla="*/ 67 w 148"/>
                <a:gd name="T27" fmla="*/ 0 h 160"/>
                <a:gd name="T28" fmla="*/ 60 w 148"/>
                <a:gd name="T29" fmla="*/ 6 h 160"/>
                <a:gd name="T30" fmla="*/ 55 w 148"/>
                <a:gd name="T31" fmla="*/ 27 h 160"/>
                <a:gd name="T32" fmla="*/ 37 w 148"/>
                <a:gd name="T33" fmla="*/ 38 h 160"/>
                <a:gd name="T34" fmla="*/ 16 w 148"/>
                <a:gd name="T35" fmla="*/ 31 h 160"/>
                <a:gd name="T36" fmla="*/ 14 w 148"/>
                <a:gd name="T37" fmla="*/ 31 h 160"/>
                <a:gd name="T38" fmla="*/ 8 w 148"/>
                <a:gd name="T39" fmla="*/ 34 h 160"/>
                <a:gd name="T40" fmla="*/ 1 w 148"/>
                <a:gd name="T41" fmla="*/ 46 h 160"/>
                <a:gd name="T42" fmla="*/ 0 w 148"/>
                <a:gd name="T43" fmla="*/ 50 h 160"/>
                <a:gd name="T44" fmla="*/ 2 w 148"/>
                <a:gd name="T45" fmla="*/ 55 h 160"/>
                <a:gd name="T46" fmla="*/ 19 w 148"/>
                <a:gd name="T47" fmla="*/ 70 h 160"/>
                <a:gd name="T48" fmla="*/ 17 w 148"/>
                <a:gd name="T49" fmla="*/ 80 h 160"/>
                <a:gd name="T50" fmla="*/ 19 w 148"/>
                <a:gd name="T51" fmla="*/ 91 h 160"/>
                <a:gd name="T52" fmla="*/ 2 w 148"/>
                <a:gd name="T53" fmla="*/ 106 h 160"/>
                <a:gd name="T54" fmla="*/ 0 w 148"/>
                <a:gd name="T55" fmla="*/ 111 h 160"/>
                <a:gd name="T56" fmla="*/ 1 w 148"/>
                <a:gd name="T57" fmla="*/ 114 h 160"/>
                <a:gd name="T58" fmla="*/ 8 w 148"/>
                <a:gd name="T59" fmla="*/ 126 h 160"/>
                <a:gd name="T60" fmla="*/ 14 w 148"/>
                <a:gd name="T61" fmla="*/ 130 h 160"/>
                <a:gd name="T62" fmla="*/ 16 w 148"/>
                <a:gd name="T63" fmla="*/ 130 h 160"/>
                <a:gd name="T64" fmla="*/ 37 w 148"/>
                <a:gd name="T65" fmla="*/ 123 h 160"/>
                <a:gd name="T66" fmla="*/ 55 w 148"/>
                <a:gd name="T67" fmla="*/ 133 h 160"/>
                <a:gd name="T68" fmla="*/ 60 w 148"/>
                <a:gd name="T69" fmla="*/ 155 h 160"/>
                <a:gd name="T70" fmla="*/ 67 w 148"/>
                <a:gd name="T71" fmla="*/ 160 h 160"/>
                <a:gd name="T72" fmla="*/ 81 w 148"/>
                <a:gd name="T73" fmla="*/ 160 h 160"/>
                <a:gd name="T74" fmla="*/ 88 w 148"/>
                <a:gd name="T75" fmla="*/ 155 h 160"/>
                <a:gd name="T76" fmla="*/ 92 w 148"/>
                <a:gd name="T77" fmla="*/ 134 h 160"/>
                <a:gd name="T78" fmla="*/ 111 w 148"/>
                <a:gd name="T79" fmla="*/ 123 h 160"/>
                <a:gd name="T80" fmla="*/ 131 w 148"/>
                <a:gd name="T81" fmla="*/ 130 h 160"/>
                <a:gd name="T82" fmla="*/ 133 w 148"/>
                <a:gd name="T83" fmla="*/ 130 h 160"/>
                <a:gd name="T84" fmla="*/ 140 w 148"/>
                <a:gd name="T85" fmla="*/ 126 h 160"/>
                <a:gd name="T86" fmla="*/ 147 w 148"/>
                <a:gd name="T87" fmla="*/ 114 h 160"/>
                <a:gd name="T88" fmla="*/ 147 w 148"/>
                <a:gd name="T89" fmla="*/ 111 h 160"/>
                <a:gd name="T90" fmla="*/ 145 w 148"/>
                <a:gd name="T91" fmla="*/ 106 h 160"/>
                <a:gd name="T92" fmla="*/ 129 w 148"/>
                <a:gd name="T93" fmla="*/ 91 h 160"/>
                <a:gd name="T94" fmla="*/ 96 w 148"/>
                <a:gd name="T95" fmla="*/ 80 h 160"/>
                <a:gd name="T96" fmla="*/ 74 w 148"/>
                <a:gd name="T97" fmla="*/ 102 h 160"/>
                <a:gd name="T98" fmla="*/ 52 w 148"/>
                <a:gd name="T99" fmla="*/ 80 h 160"/>
                <a:gd name="T100" fmla="*/ 74 w 148"/>
                <a:gd name="T101" fmla="*/ 58 h 160"/>
                <a:gd name="T102" fmla="*/ 96 w 148"/>
                <a:gd name="T103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" h="160">
                  <a:moveTo>
                    <a:pt x="129" y="91"/>
                  </a:moveTo>
                  <a:cubicBezTo>
                    <a:pt x="130" y="88"/>
                    <a:pt x="131" y="84"/>
                    <a:pt x="131" y="80"/>
                  </a:cubicBezTo>
                  <a:cubicBezTo>
                    <a:pt x="131" y="77"/>
                    <a:pt x="130" y="73"/>
                    <a:pt x="129" y="7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47" y="54"/>
                    <a:pt x="147" y="52"/>
                    <a:pt x="147" y="50"/>
                  </a:cubicBezTo>
                  <a:cubicBezTo>
                    <a:pt x="147" y="49"/>
                    <a:pt x="147" y="47"/>
                    <a:pt x="147" y="46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38" y="32"/>
                    <a:pt x="136" y="31"/>
                    <a:pt x="133" y="31"/>
                  </a:cubicBezTo>
                  <a:cubicBezTo>
                    <a:pt x="133" y="31"/>
                    <a:pt x="132" y="31"/>
                    <a:pt x="13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5" y="33"/>
                    <a:pt x="99" y="29"/>
                    <a:pt x="92" y="27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7" y="3"/>
                    <a:pt x="84" y="0"/>
                    <a:pt x="81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0"/>
                    <a:pt x="61" y="3"/>
                    <a:pt x="60" y="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48" y="29"/>
                    <a:pt x="42" y="33"/>
                    <a:pt x="37" y="3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1"/>
                  </a:cubicBezTo>
                  <a:cubicBezTo>
                    <a:pt x="12" y="31"/>
                    <a:pt x="9" y="32"/>
                    <a:pt x="8" y="34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7"/>
                    <a:pt x="0" y="49"/>
                    <a:pt x="0" y="50"/>
                  </a:cubicBezTo>
                  <a:cubicBezTo>
                    <a:pt x="0" y="52"/>
                    <a:pt x="1" y="54"/>
                    <a:pt x="2" y="55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3"/>
                    <a:pt x="17" y="77"/>
                    <a:pt x="17" y="80"/>
                  </a:cubicBezTo>
                  <a:cubicBezTo>
                    <a:pt x="17" y="84"/>
                    <a:pt x="18" y="87"/>
                    <a:pt x="19" y="91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7"/>
                    <a:pt x="0" y="109"/>
                    <a:pt x="0" y="111"/>
                  </a:cubicBezTo>
                  <a:cubicBezTo>
                    <a:pt x="0" y="112"/>
                    <a:pt x="0" y="113"/>
                    <a:pt x="1" y="114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9"/>
                    <a:pt x="12" y="130"/>
                    <a:pt x="14" y="130"/>
                  </a:cubicBezTo>
                  <a:cubicBezTo>
                    <a:pt x="15" y="130"/>
                    <a:pt x="15" y="130"/>
                    <a:pt x="16" y="130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42" y="127"/>
                    <a:pt x="48" y="131"/>
                    <a:pt x="55" y="133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1" y="158"/>
                    <a:pt x="63" y="160"/>
                    <a:pt x="67" y="160"/>
                  </a:cubicBezTo>
                  <a:cubicBezTo>
                    <a:pt x="81" y="160"/>
                    <a:pt x="81" y="160"/>
                    <a:pt x="81" y="160"/>
                  </a:cubicBezTo>
                  <a:cubicBezTo>
                    <a:pt x="84" y="160"/>
                    <a:pt x="87" y="158"/>
                    <a:pt x="88" y="155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9" y="131"/>
                    <a:pt x="105" y="128"/>
                    <a:pt x="111" y="123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2" y="130"/>
                    <a:pt x="133" y="130"/>
                    <a:pt x="133" y="130"/>
                  </a:cubicBezTo>
                  <a:cubicBezTo>
                    <a:pt x="136" y="130"/>
                    <a:pt x="138" y="129"/>
                    <a:pt x="140" y="126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3"/>
                    <a:pt x="148" y="112"/>
                    <a:pt x="147" y="111"/>
                  </a:cubicBezTo>
                  <a:cubicBezTo>
                    <a:pt x="148" y="109"/>
                    <a:pt x="147" y="107"/>
                    <a:pt x="145" y="106"/>
                  </a:cubicBezTo>
                  <a:lnTo>
                    <a:pt x="129" y="91"/>
                  </a:lnTo>
                  <a:close/>
                  <a:moveTo>
                    <a:pt x="96" y="80"/>
                  </a:moveTo>
                  <a:cubicBezTo>
                    <a:pt x="96" y="92"/>
                    <a:pt x="86" y="102"/>
                    <a:pt x="74" y="102"/>
                  </a:cubicBezTo>
                  <a:cubicBezTo>
                    <a:pt x="62" y="102"/>
                    <a:pt x="52" y="92"/>
                    <a:pt x="52" y="80"/>
                  </a:cubicBezTo>
                  <a:cubicBezTo>
                    <a:pt x="52" y="68"/>
                    <a:pt x="62" y="58"/>
                    <a:pt x="74" y="58"/>
                  </a:cubicBezTo>
                  <a:cubicBezTo>
                    <a:pt x="86" y="58"/>
                    <a:pt x="96" y="68"/>
                    <a:pt x="96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123" tIns="46562" rIns="93123" bIns="4656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49647"/>
              <a:endParaRPr lang="en-US" sz="163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</a:endParaRPr>
            </a:p>
          </p:txBody>
        </p:sp>
      </p:grpSp>
      <p:sp>
        <p:nvSpPr>
          <p:cNvPr id="15" name="Freeform 84"/>
          <p:cNvSpPr>
            <a:spLocks noEditPoints="1"/>
          </p:cNvSpPr>
          <p:nvPr/>
        </p:nvSpPr>
        <p:spPr bwMode="black">
          <a:xfrm>
            <a:off x="7655704" y="4909490"/>
            <a:ext cx="411341" cy="400955"/>
          </a:xfrm>
          <a:custGeom>
            <a:avLst/>
            <a:gdLst>
              <a:gd name="T0" fmla="*/ 604 w 1838"/>
              <a:gd name="T1" fmla="*/ 253 h 2192"/>
              <a:gd name="T2" fmla="*/ 1159 w 1838"/>
              <a:gd name="T3" fmla="*/ 963 h 2192"/>
              <a:gd name="T4" fmla="*/ 1105 w 1838"/>
              <a:gd name="T5" fmla="*/ 573 h 2192"/>
              <a:gd name="T6" fmla="*/ 214 w 1838"/>
              <a:gd name="T7" fmla="*/ 0 h 2192"/>
              <a:gd name="T8" fmla="*/ 1159 w 1838"/>
              <a:gd name="T9" fmla="*/ 694 h 2192"/>
              <a:gd name="T10" fmla="*/ 1088 w 1838"/>
              <a:gd name="T11" fmla="*/ 764 h 2192"/>
              <a:gd name="T12" fmla="*/ 284 w 1838"/>
              <a:gd name="T13" fmla="*/ 198 h 2192"/>
              <a:gd name="T14" fmla="*/ 214 w 1838"/>
              <a:gd name="T15" fmla="*/ 128 h 2192"/>
              <a:gd name="T16" fmla="*/ 1443 w 1838"/>
              <a:gd name="T17" fmla="*/ 262 h 2192"/>
              <a:gd name="T18" fmla="*/ 1309 w 1838"/>
              <a:gd name="T19" fmla="*/ 1063 h 2192"/>
              <a:gd name="T20" fmla="*/ 903 w 1838"/>
              <a:gd name="T21" fmla="*/ 764 h 2192"/>
              <a:gd name="T22" fmla="*/ 639 w 1838"/>
              <a:gd name="T23" fmla="*/ 952 h 2192"/>
              <a:gd name="T24" fmla="*/ 704 w 1838"/>
              <a:gd name="T25" fmla="*/ 1683 h 2192"/>
              <a:gd name="T26" fmla="*/ 767 w 1838"/>
              <a:gd name="T27" fmla="*/ 1191 h 2192"/>
              <a:gd name="T28" fmla="*/ 1683 w 1838"/>
              <a:gd name="T29" fmla="*/ 390 h 2192"/>
              <a:gd name="T30" fmla="*/ 1443 w 1838"/>
              <a:gd name="T31" fmla="*/ 134 h 2192"/>
              <a:gd name="T32" fmla="*/ 960 w 1838"/>
              <a:gd name="T33" fmla="*/ 198 h 2192"/>
              <a:gd name="T34" fmla="*/ 704 w 1838"/>
              <a:gd name="T35" fmla="*/ 1555 h 2192"/>
              <a:gd name="T36" fmla="*/ 775 w 1838"/>
              <a:gd name="T37" fmla="*/ 1484 h 2192"/>
              <a:gd name="T38" fmla="*/ 704 w 1838"/>
              <a:gd name="T39" fmla="*/ 694 h 2192"/>
              <a:gd name="T40" fmla="*/ 1631 w 1838"/>
              <a:gd name="T41" fmla="*/ 128 h 2192"/>
              <a:gd name="T42" fmla="*/ 1560 w 1838"/>
              <a:gd name="T43" fmla="*/ 198 h 2192"/>
              <a:gd name="T44" fmla="*/ 1230 w 1838"/>
              <a:gd name="T45" fmla="*/ 198 h 2192"/>
              <a:gd name="T46" fmla="*/ 1159 w 1838"/>
              <a:gd name="T47" fmla="*/ 128 h 2192"/>
              <a:gd name="T48" fmla="*/ 1823 w 1838"/>
              <a:gd name="T49" fmla="*/ 1484 h 2192"/>
              <a:gd name="T50" fmla="*/ 1553 w 1838"/>
              <a:gd name="T51" fmla="*/ 1670 h 2192"/>
              <a:gd name="T52" fmla="*/ 1362 w 1838"/>
              <a:gd name="T53" fmla="*/ 1922 h 2192"/>
              <a:gd name="T54" fmla="*/ 1177 w 1838"/>
              <a:gd name="T55" fmla="*/ 2192 h 2192"/>
              <a:gd name="T56" fmla="*/ 1639 w 1838"/>
              <a:gd name="T57" fmla="*/ 2192 h 2192"/>
              <a:gd name="T58" fmla="*/ 1177 w 1838"/>
              <a:gd name="T59" fmla="*/ 2064 h 2192"/>
              <a:gd name="T60" fmla="*/ 1247 w 1838"/>
              <a:gd name="T61" fmla="*/ 1993 h 2192"/>
              <a:gd name="T62" fmla="*/ 1695 w 1838"/>
              <a:gd name="T63" fmla="*/ 1484 h 2192"/>
              <a:gd name="T64" fmla="*/ 1624 w 1838"/>
              <a:gd name="T65" fmla="*/ 1414 h 2192"/>
              <a:gd name="T66" fmla="*/ 1639 w 1838"/>
              <a:gd name="T67" fmla="*/ 1922 h 2192"/>
              <a:gd name="T68" fmla="*/ 1133 w 1838"/>
              <a:gd name="T69" fmla="*/ 1678 h 2192"/>
              <a:gd name="T70" fmla="*/ 1177 w 1838"/>
              <a:gd name="T71" fmla="*/ 1286 h 2192"/>
              <a:gd name="T72" fmla="*/ 807 w 1838"/>
              <a:gd name="T73" fmla="*/ 1823 h 2192"/>
              <a:gd name="T74" fmla="*/ 384 w 1838"/>
              <a:gd name="T75" fmla="*/ 1922 h 2192"/>
              <a:gd name="T76" fmla="*/ 412 w 1838"/>
              <a:gd name="T77" fmla="*/ 764 h 2192"/>
              <a:gd name="T78" fmla="*/ 157 w 1838"/>
              <a:gd name="T79" fmla="*/ 955 h 2192"/>
              <a:gd name="T80" fmla="*/ 199 w 1838"/>
              <a:gd name="T81" fmla="*/ 2192 h 2192"/>
              <a:gd name="T82" fmla="*/ 704 w 1838"/>
              <a:gd name="T83" fmla="*/ 2192 h 2192"/>
              <a:gd name="T84" fmla="*/ 1133 w 1838"/>
              <a:gd name="T85" fmla="*/ 1678 h 2192"/>
              <a:gd name="T86" fmla="*/ 1177 w 1838"/>
              <a:gd name="T87" fmla="*/ 1555 h 2192"/>
              <a:gd name="T88" fmla="*/ 199 w 1838"/>
              <a:gd name="T89" fmla="*/ 2064 h 2192"/>
              <a:gd name="T90" fmla="*/ 270 w 1838"/>
              <a:gd name="T91" fmla="*/ 1993 h 2192"/>
              <a:gd name="T92" fmla="*/ 143 w 1838"/>
              <a:gd name="T93" fmla="*/ 764 h 2192"/>
              <a:gd name="T94" fmla="*/ 214 w 1838"/>
              <a:gd name="T95" fmla="*/ 835 h 2192"/>
              <a:gd name="T96" fmla="*/ 704 w 1838"/>
              <a:gd name="T97" fmla="*/ 192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838" h="2192">
                <a:moveTo>
                  <a:pt x="214" y="397"/>
                </a:moveTo>
                <a:cubicBezTo>
                  <a:pt x="304" y="397"/>
                  <a:pt x="381" y="336"/>
                  <a:pt x="405" y="253"/>
                </a:cubicBezTo>
                <a:cubicBezTo>
                  <a:pt x="604" y="253"/>
                  <a:pt x="604" y="253"/>
                  <a:pt x="604" y="253"/>
                </a:cubicBezTo>
                <a:cubicBezTo>
                  <a:pt x="998" y="647"/>
                  <a:pt x="998" y="647"/>
                  <a:pt x="998" y="647"/>
                </a:cubicBezTo>
                <a:cubicBezTo>
                  <a:pt x="974" y="680"/>
                  <a:pt x="960" y="720"/>
                  <a:pt x="960" y="764"/>
                </a:cubicBezTo>
                <a:cubicBezTo>
                  <a:pt x="960" y="874"/>
                  <a:pt x="1049" y="963"/>
                  <a:pt x="1159" y="963"/>
                </a:cubicBezTo>
                <a:cubicBezTo>
                  <a:pt x="1268" y="963"/>
                  <a:pt x="1358" y="874"/>
                  <a:pt x="1358" y="764"/>
                </a:cubicBezTo>
                <a:cubicBezTo>
                  <a:pt x="1358" y="655"/>
                  <a:pt x="1268" y="566"/>
                  <a:pt x="1159" y="566"/>
                </a:cubicBezTo>
                <a:cubicBezTo>
                  <a:pt x="1140" y="566"/>
                  <a:pt x="1122" y="568"/>
                  <a:pt x="1105" y="573"/>
                </a:cubicBezTo>
                <a:cubicBezTo>
                  <a:pt x="657" y="125"/>
                  <a:pt x="657" y="125"/>
                  <a:pt x="657" y="125"/>
                </a:cubicBezTo>
                <a:cubicBezTo>
                  <a:pt x="398" y="125"/>
                  <a:pt x="398" y="125"/>
                  <a:pt x="398" y="125"/>
                </a:cubicBezTo>
                <a:cubicBezTo>
                  <a:pt x="369" y="51"/>
                  <a:pt x="297" y="0"/>
                  <a:pt x="214" y="0"/>
                </a:cubicBezTo>
                <a:cubicBezTo>
                  <a:pt x="104" y="0"/>
                  <a:pt x="15" y="89"/>
                  <a:pt x="15" y="198"/>
                </a:cubicBezTo>
                <a:cubicBezTo>
                  <a:pt x="15" y="308"/>
                  <a:pt x="104" y="397"/>
                  <a:pt x="214" y="397"/>
                </a:cubicBezTo>
                <a:close/>
                <a:moveTo>
                  <a:pt x="1159" y="694"/>
                </a:moveTo>
                <a:cubicBezTo>
                  <a:pt x="1198" y="694"/>
                  <a:pt x="1230" y="725"/>
                  <a:pt x="1230" y="764"/>
                </a:cubicBezTo>
                <a:cubicBezTo>
                  <a:pt x="1230" y="803"/>
                  <a:pt x="1198" y="835"/>
                  <a:pt x="1159" y="835"/>
                </a:cubicBezTo>
                <a:cubicBezTo>
                  <a:pt x="1120" y="835"/>
                  <a:pt x="1088" y="803"/>
                  <a:pt x="1088" y="764"/>
                </a:cubicBezTo>
                <a:cubicBezTo>
                  <a:pt x="1088" y="725"/>
                  <a:pt x="1120" y="694"/>
                  <a:pt x="1159" y="694"/>
                </a:cubicBezTo>
                <a:close/>
                <a:moveTo>
                  <a:pt x="214" y="128"/>
                </a:moveTo>
                <a:cubicBezTo>
                  <a:pt x="253" y="128"/>
                  <a:pt x="284" y="159"/>
                  <a:pt x="284" y="198"/>
                </a:cubicBezTo>
                <a:cubicBezTo>
                  <a:pt x="284" y="237"/>
                  <a:pt x="253" y="269"/>
                  <a:pt x="214" y="269"/>
                </a:cubicBezTo>
                <a:cubicBezTo>
                  <a:pt x="175" y="269"/>
                  <a:pt x="143" y="237"/>
                  <a:pt x="143" y="198"/>
                </a:cubicBezTo>
                <a:cubicBezTo>
                  <a:pt x="143" y="159"/>
                  <a:pt x="175" y="128"/>
                  <a:pt x="214" y="128"/>
                </a:cubicBezTo>
                <a:close/>
                <a:moveTo>
                  <a:pt x="1159" y="397"/>
                </a:moveTo>
                <a:cubicBezTo>
                  <a:pt x="1246" y="397"/>
                  <a:pt x="1320" y="341"/>
                  <a:pt x="1347" y="262"/>
                </a:cubicBezTo>
                <a:cubicBezTo>
                  <a:pt x="1443" y="262"/>
                  <a:pt x="1443" y="262"/>
                  <a:pt x="1443" y="262"/>
                </a:cubicBezTo>
                <a:cubicBezTo>
                  <a:pt x="1461" y="317"/>
                  <a:pt x="1503" y="360"/>
                  <a:pt x="1555" y="382"/>
                </a:cubicBezTo>
                <a:cubicBezTo>
                  <a:pt x="1555" y="817"/>
                  <a:pt x="1555" y="817"/>
                  <a:pt x="1555" y="817"/>
                </a:cubicBezTo>
                <a:cubicBezTo>
                  <a:pt x="1309" y="1063"/>
                  <a:pt x="1309" y="1063"/>
                  <a:pt x="1309" y="1063"/>
                </a:cubicBezTo>
                <a:cubicBezTo>
                  <a:pt x="767" y="1063"/>
                  <a:pt x="767" y="1063"/>
                  <a:pt x="767" y="1063"/>
                </a:cubicBezTo>
                <a:cubicBezTo>
                  <a:pt x="767" y="953"/>
                  <a:pt x="767" y="953"/>
                  <a:pt x="767" y="953"/>
                </a:cubicBezTo>
                <a:cubicBezTo>
                  <a:pt x="846" y="927"/>
                  <a:pt x="903" y="852"/>
                  <a:pt x="903" y="764"/>
                </a:cubicBezTo>
                <a:cubicBezTo>
                  <a:pt x="903" y="655"/>
                  <a:pt x="814" y="566"/>
                  <a:pt x="704" y="566"/>
                </a:cubicBezTo>
                <a:cubicBezTo>
                  <a:pt x="595" y="566"/>
                  <a:pt x="506" y="655"/>
                  <a:pt x="506" y="764"/>
                </a:cubicBezTo>
                <a:cubicBezTo>
                  <a:pt x="506" y="851"/>
                  <a:pt x="561" y="925"/>
                  <a:pt x="639" y="952"/>
                </a:cubicBezTo>
                <a:cubicBezTo>
                  <a:pt x="639" y="1297"/>
                  <a:pt x="639" y="1297"/>
                  <a:pt x="639" y="1297"/>
                </a:cubicBezTo>
                <a:cubicBezTo>
                  <a:pt x="561" y="1324"/>
                  <a:pt x="506" y="1398"/>
                  <a:pt x="506" y="1484"/>
                </a:cubicBezTo>
                <a:cubicBezTo>
                  <a:pt x="506" y="1594"/>
                  <a:pt x="595" y="1683"/>
                  <a:pt x="704" y="1683"/>
                </a:cubicBezTo>
                <a:cubicBezTo>
                  <a:pt x="814" y="1683"/>
                  <a:pt x="903" y="1594"/>
                  <a:pt x="903" y="1484"/>
                </a:cubicBezTo>
                <a:cubicBezTo>
                  <a:pt x="903" y="1397"/>
                  <a:pt x="846" y="1322"/>
                  <a:pt x="767" y="1296"/>
                </a:cubicBezTo>
                <a:cubicBezTo>
                  <a:pt x="767" y="1191"/>
                  <a:pt x="767" y="1191"/>
                  <a:pt x="767" y="1191"/>
                </a:cubicBezTo>
                <a:cubicBezTo>
                  <a:pt x="1362" y="1191"/>
                  <a:pt x="1362" y="1191"/>
                  <a:pt x="1362" y="1191"/>
                </a:cubicBezTo>
                <a:cubicBezTo>
                  <a:pt x="1683" y="870"/>
                  <a:pt x="1683" y="870"/>
                  <a:pt x="1683" y="870"/>
                </a:cubicBezTo>
                <a:cubicBezTo>
                  <a:pt x="1683" y="390"/>
                  <a:pt x="1683" y="390"/>
                  <a:pt x="1683" y="390"/>
                </a:cubicBezTo>
                <a:cubicBezTo>
                  <a:pt x="1768" y="367"/>
                  <a:pt x="1830" y="290"/>
                  <a:pt x="1830" y="198"/>
                </a:cubicBezTo>
                <a:cubicBezTo>
                  <a:pt x="1830" y="89"/>
                  <a:pt x="1740" y="0"/>
                  <a:pt x="1631" y="0"/>
                </a:cubicBezTo>
                <a:cubicBezTo>
                  <a:pt x="1544" y="0"/>
                  <a:pt x="1469" y="56"/>
                  <a:pt x="1443" y="134"/>
                </a:cubicBezTo>
                <a:cubicBezTo>
                  <a:pt x="1347" y="134"/>
                  <a:pt x="1347" y="134"/>
                  <a:pt x="1347" y="134"/>
                </a:cubicBezTo>
                <a:cubicBezTo>
                  <a:pt x="1320" y="56"/>
                  <a:pt x="1246" y="0"/>
                  <a:pt x="1159" y="0"/>
                </a:cubicBezTo>
                <a:cubicBezTo>
                  <a:pt x="1049" y="0"/>
                  <a:pt x="960" y="89"/>
                  <a:pt x="960" y="198"/>
                </a:cubicBezTo>
                <a:cubicBezTo>
                  <a:pt x="960" y="308"/>
                  <a:pt x="1049" y="397"/>
                  <a:pt x="1159" y="397"/>
                </a:cubicBezTo>
                <a:close/>
                <a:moveTo>
                  <a:pt x="775" y="1484"/>
                </a:moveTo>
                <a:cubicBezTo>
                  <a:pt x="775" y="1523"/>
                  <a:pt x="743" y="1555"/>
                  <a:pt x="704" y="1555"/>
                </a:cubicBezTo>
                <a:cubicBezTo>
                  <a:pt x="665" y="1555"/>
                  <a:pt x="634" y="1523"/>
                  <a:pt x="634" y="1484"/>
                </a:cubicBezTo>
                <a:cubicBezTo>
                  <a:pt x="634" y="1445"/>
                  <a:pt x="665" y="1414"/>
                  <a:pt x="704" y="1414"/>
                </a:cubicBezTo>
                <a:cubicBezTo>
                  <a:pt x="743" y="1414"/>
                  <a:pt x="775" y="1445"/>
                  <a:pt x="775" y="1484"/>
                </a:cubicBezTo>
                <a:close/>
                <a:moveTo>
                  <a:pt x="704" y="835"/>
                </a:moveTo>
                <a:cubicBezTo>
                  <a:pt x="665" y="835"/>
                  <a:pt x="634" y="803"/>
                  <a:pt x="634" y="764"/>
                </a:cubicBezTo>
                <a:cubicBezTo>
                  <a:pt x="634" y="725"/>
                  <a:pt x="665" y="694"/>
                  <a:pt x="704" y="694"/>
                </a:cubicBezTo>
                <a:cubicBezTo>
                  <a:pt x="743" y="694"/>
                  <a:pt x="775" y="725"/>
                  <a:pt x="775" y="764"/>
                </a:cubicBezTo>
                <a:cubicBezTo>
                  <a:pt x="775" y="803"/>
                  <a:pt x="743" y="835"/>
                  <a:pt x="704" y="835"/>
                </a:cubicBezTo>
                <a:close/>
                <a:moveTo>
                  <a:pt x="1631" y="128"/>
                </a:moveTo>
                <a:cubicBezTo>
                  <a:pt x="1670" y="128"/>
                  <a:pt x="1702" y="159"/>
                  <a:pt x="1702" y="198"/>
                </a:cubicBezTo>
                <a:cubicBezTo>
                  <a:pt x="1702" y="237"/>
                  <a:pt x="1670" y="269"/>
                  <a:pt x="1631" y="269"/>
                </a:cubicBezTo>
                <a:cubicBezTo>
                  <a:pt x="1592" y="269"/>
                  <a:pt x="1560" y="237"/>
                  <a:pt x="1560" y="198"/>
                </a:cubicBezTo>
                <a:cubicBezTo>
                  <a:pt x="1560" y="159"/>
                  <a:pt x="1592" y="128"/>
                  <a:pt x="1631" y="128"/>
                </a:cubicBezTo>
                <a:close/>
                <a:moveTo>
                  <a:pt x="1159" y="128"/>
                </a:moveTo>
                <a:cubicBezTo>
                  <a:pt x="1198" y="128"/>
                  <a:pt x="1230" y="159"/>
                  <a:pt x="1230" y="198"/>
                </a:cubicBezTo>
                <a:cubicBezTo>
                  <a:pt x="1230" y="237"/>
                  <a:pt x="1198" y="269"/>
                  <a:pt x="1159" y="269"/>
                </a:cubicBezTo>
                <a:cubicBezTo>
                  <a:pt x="1120" y="269"/>
                  <a:pt x="1088" y="237"/>
                  <a:pt x="1088" y="198"/>
                </a:cubicBezTo>
                <a:cubicBezTo>
                  <a:pt x="1088" y="159"/>
                  <a:pt x="1120" y="128"/>
                  <a:pt x="1159" y="128"/>
                </a:cubicBezTo>
                <a:close/>
                <a:moveTo>
                  <a:pt x="1681" y="1799"/>
                </a:moveTo>
                <a:cubicBezTo>
                  <a:pt x="1681" y="1675"/>
                  <a:pt x="1681" y="1675"/>
                  <a:pt x="1681" y="1675"/>
                </a:cubicBezTo>
                <a:cubicBezTo>
                  <a:pt x="1763" y="1650"/>
                  <a:pt x="1823" y="1574"/>
                  <a:pt x="1823" y="1484"/>
                </a:cubicBezTo>
                <a:cubicBezTo>
                  <a:pt x="1823" y="1375"/>
                  <a:pt x="1734" y="1286"/>
                  <a:pt x="1624" y="1286"/>
                </a:cubicBezTo>
                <a:cubicBezTo>
                  <a:pt x="1514" y="1286"/>
                  <a:pt x="1425" y="1375"/>
                  <a:pt x="1425" y="1484"/>
                </a:cubicBezTo>
                <a:cubicBezTo>
                  <a:pt x="1425" y="1569"/>
                  <a:pt x="1478" y="1641"/>
                  <a:pt x="1553" y="1670"/>
                </a:cubicBezTo>
                <a:cubicBezTo>
                  <a:pt x="1553" y="1814"/>
                  <a:pt x="1553" y="1814"/>
                  <a:pt x="1553" y="1814"/>
                </a:cubicBezTo>
                <a:cubicBezTo>
                  <a:pt x="1507" y="1836"/>
                  <a:pt x="1472" y="1874"/>
                  <a:pt x="1453" y="1922"/>
                </a:cubicBezTo>
                <a:cubicBezTo>
                  <a:pt x="1362" y="1922"/>
                  <a:pt x="1362" y="1922"/>
                  <a:pt x="1362" y="1922"/>
                </a:cubicBezTo>
                <a:cubicBezTo>
                  <a:pt x="1333" y="1847"/>
                  <a:pt x="1261" y="1794"/>
                  <a:pt x="1177" y="1794"/>
                </a:cubicBezTo>
                <a:cubicBezTo>
                  <a:pt x="1067" y="1794"/>
                  <a:pt x="978" y="1883"/>
                  <a:pt x="978" y="1993"/>
                </a:cubicBezTo>
                <a:cubicBezTo>
                  <a:pt x="978" y="2103"/>
                  <a:pt x="1067" y="2192"/>
                  <a:pt x="1177" y="2192"/>
                </a:cubicBezTo>
                <a:cubicBezTo>
                  <a:pt x="1266" y="2192"/>
                  <a:pt x="1343" y="2132"/>
                  <a:pt x="1367" y="2050"/>
                </a:cubicBezTo>
                <a:cubicBezTo>
                  <a:pt x="1448" y="2050"/>
                  <a:pt x="1448" y="2050"/>
                  <a:pt x="1448" y="2050"/>
                </a:cubicBezTo>
                <a:cubicBezTo>
                  <a:pt x="1473" y="2132"/>
                  <a:pt x="1549" y="2192"/>
                  <a:pt x="1639" y="2192"/>
                </a:cubicBezTo>
                <a:cubicBezTo>
                  <a:pt x="1748" y="2192"/>
                  <a:pt x="1838" y="2103"/>
                  <a:pt x="1838" y="1993"/>
                </a:cubicBezTo>
                <a:cubicBezTo>
                  <a:pt x="1838" y="1898"/>
                  <a:pt x="1770" y="1818"/>
                  <a:pt x="1681" y="1799"/>
                </a:cubicBezTo>
                <a:close/>
                <a:moveTo>
                  <a:pt x="1177" y="2064"/>
                </a:moveTo>
                <a:cubicBezTo>
                  <a:pt x="1138" y="2064"/>
                  <a:pt x="1106" y="2032"/>
                  <a:pt x="1106" y="1993"/>
                </a:cubicBezTo>
                <a:cubicBezTo>
                  <a:pt x="1106" y="1954"/>
                  <a:pt x="1138" y="1922"/>
                  <a:pt x="1177" y="1922"/>
                </a:cubicBezTo>
                <a:cubicBezTo>
                  <a:pt x="1216" y="1922"/>
                  <a:pt x="1247" y="1954"/>
                  <a:pt x="1247" y="1993"/>
                </a:cubicBezTo>
                <a:cubicBezTo>
                  <a:pt x="1247" y="2032"/>
                  <a:pt x="1216" y="2064"/>
                  <a:pt x="1177" y="2064"/>
                </a:cubicBezTo>
                <a:close/>
                <a:moveTo>
                  <a:pt x="1624" y="1414"/>
                </a:moveTo>
                <a:cubicBezTo>
                  <a:pt x="1663" y="1414"/>
                  <a:pt x="1695" y="1445"/>
                  <a:pt x="1695" y="1484"/>
                </a:cubicBezTo>
                <a:cubicBezTo>
                  <a:pt x="1695" y="1523"/>
                  <a:pt x="1663" y="1555"/>
                  <a:pt x="1624" y="1555"/>
                </a:cubicBezTo>
                <a:cubicBezTo>
                  <a:pt x="1585" y="1555"/>
                  <a:pt x="1553" y="1523"/>
                  <a:pt x="1553" y="1484"/>
                </a:cubicBezTo>
                <a:cubicBezTo>
                  <a:pt x="1553" y="1445"/>
                  <a:pt x="1585" y="1414"/>
                  <a:pt x="1624" y="1414"/>
                </a:cubicBezTo>
                <a:close/>
                <a:moveTo>
                  <a:pt x="1639" y="2064"/>
                </a:moveTo>
                <a:cubicBezTo>
                  <a:pt x="1600" y="2064"/>
                  <a:pt x="1568" y="2032"/>
                  <a:pt x="1568" y="1993"/>
                </a:cubicBezTo>
                <a:cubicBezTo>
                  <a:pt x="1568" y="1954"/>
                  <a:pt x="1600" y="1922"/>
                  <a:pt x="1639" y="1922"/>
                </a:cubicBezTo>
                <a:cubicBezTo>
                  <a:pt x="1678" y="1922"/>
                  <a:pt x="1710" y="1954"/>
                  <a:pt x="1710" y="1993"/>
                </a:cubicBezTo>
                <a:cubicBezTo>
                  <a:pt x="1710" y="2032"/>
                  <a:pt x="1678" y="2064"/>
                  <a:pt x="1639" y="2064"/>
                </a:cubicBezTo>
                <a:close/>
                <a:moveTo>
                  <a:pt x="1133" y="1678"/>
                </a:moveTo>
                <a:cubicBezTo>
                  <a:pt x="1147" y="1681"/>
                  <a:pt x="1162" y="1683"/>
                  <a:pt x="1177" y="1683"/>
                </a:cubicBezTo>
                <a:cubicBezTo>
                  <a:pt x="1286" y="1683"/>
                  <a:pt x="1375" y="1594"/>
                  <a:pt x="1375" y="1484"/>
                </a:cubicBezTo>
                <a:cubicBezTo>
                  <a:pt x="1375" y="1375"/>
                  <a:pt x="1286" y="1286"/>
                  <a:pt x="1177" y="1286"/>
                </a:cubicBezTo>
                <a:cubicBezTo>
                  <a:pt x="1067" y="1286"/>
                  <a:pt x="978" y="1375"/>
                  <a:pt x="978" y="1484"/>
                </a:cubicBezTo>
                <a:cubicBezTo>
                  <a:pt x="978" y="1531"/>
                  <a:pt x="994" y="1575"/>
                  <a:pt x="1022" y="1609"/>
                </a:cubicBezTo>
                <a:cubicBezTo>
                  <a:pt x="807" y="1823"/>
                  <a:pt x="807" y="1823"/>
                  <a:pt x="807" y="1823"/>
                </a:cubicBezTo>
                <a:cubicBezTo>
                  <a:pt x="777" y="1805"/>
                  <a:pt x="742" y="1794"/>
                  <a:pt x="704" y="1794"/>
                </a:cubicBezTo>
                <a:cubicBezTo>
                  <a:pt x="620" y="1794"/>
                  <a:pt x="548" y="1847"/>
                  <a:pt x="519" y="1922"/>
                </a:cubicBezTo>
                <a:cubicBezTo>
                  <a:pt x="384" y="1922"/>
                  <a:pt x="384" y="1922"/>
                  <a:pt x="384" y="1922"/>
                </a:cubicBezTo>
                <a:cubicBezTo>
                  <a:pt x="366" y="1874"/>
                  <a:pt x="330" y="1836"/>
                  <a:pt x="285" y="1814"/>
                </a:cubicBezTo>
                <a:cubicBezTo>
                  <a:pt x="285" y="950"/>
                  <a:pt x="285" y="950"/>
                  <a:pt x="285" y="950"/>
                </a:cubicBezTo>
                <a:cubicBezTo>
                  <a:pt x="359" y="921"/>
                  <a:pt x="412" y="849"/>
                  <a:pt x="412" y="764"/>
                </a:cubicBezTo>
                <a:cubicBezTo>
                  <a:pt x="412" y="655"/>
                  <a:pt x="323" y="566"/>
                  <a:pt x="214" y="566"/>
                </a:cubicBezTo>
                <a:cubicBezTo>
                  <a:pt x="104" y="566"/>
                  <a:pt x="15" y="655"/>
                  <a:pt x="15" y="764"/>
                </a:cubicBezTo>
                <a:cubicBezTo>
                  <a:pt x="15" y="854"/>
                  <a:pt x="75" y="930"/>
                  <a:pt x="157" y="955"/>
                </a:cubicBezTo>
                <a:cubicBezTo>
                  <a:pt x="157" y="1799"/>
                  <a:pt x="157" y="1799"/>
                  <a:pt x="157" y="1799"/>
                </a:cubicBezTo>
                <a:cubicBezTo>
                  <a:pt x="67" y="1818"/>
                  <a:pt x="0" y="1898"/>
                  <a:pt x="0" y="1993"/>
                </a:cubicBezTo>
                <a:cubicBezTo>
                  <a:pt x="0" y="2103"/>
                  <a:pt x="89" y="2192"/>
                  <a:pt x="199" y="2192"/>
                </a:cubicBezTo>
                <a:cubicBezTo>
                  <a:pt x="289" y="2192"/>
                  <a:pt x="365" y="2132"/>
                  <a:pt x="389" y="2050"/>
                </a:cubicBezTo>
                <a:cubicBezTo>
                  <a:pt x="514" y="2050"/>
                  <a:pt x="514" y="2050"/>
                  <a:pt x="514" y="2050"/>
                </a:cubicBezTo>
                <a:cubicBezTo>
                  <a:pt x="538" y="2132"/>
                  <a:pt x="615" y="2192"/>
                  <a:pt x="704" y="2192"/>
                </a:cubicBezTo>
                <a:cubicBezTo>
                  <a:pt x="814" y="2192"/>
                  <a:pt x="903" y="2103"/>
                  <a:pt x="903" y="1993"/>
                </a:cubicBezTo>
                <a:cubicBezTo>
                  <a:pt x="903" y="1968"/>
                  <a:pt x="898" y="1944"/>
                  <a:pt x="890" y="1922"/>
                </a:cubicBezTo>
                <a:lnTo>
                  <a:pt x="1133" y="1678"/>
                </a:lnTo>
                <a:close/>
                <a:moveTo>
                  <a:pt x="1177" y="1414"/>
                </a:moveTo>
                <a:cubicBezTo>
                  <a:pt x="1216" y="1414"/>
                  <a:pt x="1247" y="1445"/>
                  <a:pt x="1247" y="1484"/>
                </a:cubicBezTo>
                <a:cubicBezTo>
                  <a:pt x="1247" y="1523"/>
                  <a:pt x="1216" y="1555"/>
                  <a:pt x="1177" y="1555"/>
                </a:cubicBezTo>
                <a:cubicBezTo>
                  <a:pt x="1138" y="1555"/>
                  <a:pt x="1106" y="1523"/>
                  <a:pt x="1106" y="1484"/>
                </a:cubicBezTo>
                <a:cubicBezTo>
                  <a:pt x="1106" y="1445"/>
                  <a:pt x="1138" y="1414"/>
                  <a:pt x="1177" y="1414"/>
                </a:cubicBezTo>
                <a:close/>
                <a:moveTo>
                  <a:pt x="199" y="2064"/>
                </a:moveTo>
                <a:cubicBezTo>
                  <a:pt x="160" y="2064"/>
                  <a:pt x="128" y="2032"/>
                  <a:pt x="128" y="1993"/>
                </a:cubicBezTo>
                <a:cubicBezTo>
                  <a:pt x="128" y="1954"/>
                  <a:pt x="160" y="1922"/>
                  <a:pt x="199" y="1922"/>
                </a:cubicBezTo>
                <a:cubicBezTo>
                  <a:pt x="238" y="1922"/>
                  <a:pt x="270" y="1954"/>
                  <a:pt x="270" y="1993"/>
                </a:cubicBezTo>
                <a:cubicBezTo>
                  <a:pt x="270" y="2032"/>
                  <a:pt x="238" y="2064"/>
                  <a:pt x="199" y="2064"/>
                </a:cubicBezTo>
                <a:close/>
                <a:moveTo>
                  <a:pt x="214" y="835"/>
                </a:moveTo>
                <a:cubicBezTo>
                  <a:pt x="175" y="835"/>
                  <a:pt x="143" y="803"/>
                  <a:pt x="143" y="764"/>
                </a:cubicBezTo>
                <a:cubicBezTo>
                  <a:pt x="143" y="725"/>
                  <a:pt x="175" y="694"/>
                  <a:pt x="214" y="694"/>
                </a:cubicBezTo>
                <a:cubicBezTo>
                  <a:pt x="253" y="694"/>
                  <a:pt x="284" y="725"/>
                  <a:pt x="284" y="764"/>
                </a:cubicBezTo>
                <a:cubicBezTo>
                  <a:pt x="284" y="803"/>
                  <a:pt x="253" y="835"/>
                  <a:pt x="214" y="835"/>
                </a:cubicBezTo>
                <a:close/>
                <a:moveTo>
                  <a:pt x="704" y="2064"/>
                </a:moveTo>
                <a:cubicBezTo>
                  <a:pt x="665" y="2064"/>
                  <a:pt x="634" y="2032"/>
                  <a:pt x="634" y="1993"/>
                </a:cubicBezTo>
                <a:cubicBezTo>
                  <a:pt x="634" y="1954"/>
                  <a:pt x="665" y="1922"/>
                  <a:pt x="704" y="1922"/>
                </a:cubicBezTo>
                <a:cubicBezTo>
                  <a:pt x="743" y="1922"/>
                  <a:pt x="775" y="1954"/>
                  <a:pt x="775" y="1993"/>
                </a:cubicBezTo>
                <a:cubicBezTo>
                  <a:pt x="775" y="2032"/>
                  <a:pt x="743" y="2064"/>
                  <a:pt x="704" y="20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3832" tIns="41916" rIns="83832" bIns="419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1425"/>
            <a:endParaRPr lang="en-US" sz="1630">
              <a:solidFill>
                <a:prstClr val="black"/>
              </a:solidFill>
            </a:endParaRPr>
          </a:p>
        </p:txBody>
      </p:sp>
      <p:sp>
        <p:nvSpPr>
          <p:cNvPr id="16" name="TextBox 18"/>
          <p:cNvSpPr txBox="1"/>
          <p:nvPr/>
        </p:nvSpPr>
        <p:spPr>
          <a:xfrm>
            <a:off x="915226" y="1403963"/>
            <a:ext cx="5024931" cy="54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1425"/>
            <a:r>
              <a:rPr lang="en-US" sz="2853" b="1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.NET Framework 4.6 </a:t>
            </a:r>
          </a:p>
        </p:txBody>
      </p:sp>
      <p:sp>
        <p:nvSpPr>
          <p:cNvPr id="17" name="TextBox 19"/>
          <p:cNvSpPr txBox="1"/>
          <p:nvPr/>
        </p:nvSpPr>
        <p:spPr>
          <a:xfrm>
            <a:off x="6135374" y="1402191"/>
            <a:ext cx="5042279" cy="54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1425"/>
            <a:r>
              <a:rPr lang="en-US" sz="2853" b="1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.NET </a:t>
            </a:r>
            <a:r>
              <a:rPr lang="en-US" sz="2853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Core</a:t>
            </a:r>
            <a:r>
              <a:rPr lang="en-US" sz="2853" b="1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5226" y="3143115"/>
            <a:ext cx="5024931" cy="59550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1166"/>
            <a:r>
              <a:rPr lang="en-US" sz="1597" dirty="0">
                <a:solidFill>
                  <a:srgbClr val="FFFFFF"/>
                </a:solidFill>
              </a:rPr>
              <a:t>Fully-featured and integrated </a:t>
            </a:r>
          </a:p>
          <a:p>
            <a:pPr algn="ctr" defTabSz="931166"/>
            <a:r>
              <a:rPr lang="en-US" sz="1597" dirty="0">
                <a:solidFill>
                  <a:srgbClr val="FFFFFF"/>
                </a:solidFill>
              </a:rPr>
              <a:t>.NET libraries and runtime for Windows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35374" y="3136669"/>
            <a:ext cx="5042277" cy="59550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1166"/>
            <a:r>
              <a:rPr lang="en-US" sz="1597" dirty="0">
                <a:solidFill>
                  <a:srgbClr val="FFFFFF"/>
                </a:solidFill>
              </a:rPr>
              <a:t>Modular and optimized </a:t>
            </a:r>
          </a:p>
          <a:p>
            <a:pPr algn="ctr" defTabSz="931166"/>
            <a:r>
              <a:rPr lang="en-US" sz="1597" dirty="0">
                <a:solidFill>
                  <a:srgbClr val="FFFFFF"/>
                </a:solidFill>
              </a:rPr>
              <a:t>.NET libraries and runtimes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915228" y="485305"/>
            <a:ext cx="1613565" cy="777482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663" tIns="146131" rIns="182663" bIns="146131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136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9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WPF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335053" y="485305"/>
            <a:ext cx="1605104" cy="777482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663" tIns="146131" rIns="182663" bIns="146131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136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9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</a:t>
            </a:r>
          </a:p>
          <a:p>
            <a:pPr algn="ctr" defTabSz="93136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9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(4 &amp; 5)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600923" y="485306"/>
            <a:ext cx="1662002" cy="777483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663" tIns="146131" rIns="182663" bIns="146131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136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9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Windows Forms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6140947" y="485306"/>
            <a:ext cx="2494064" cy="777482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663" tIns="146131" rIns="182663" bIns="146131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136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9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5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8744464" y="485306"/>
            <a:ext cx="2433190" cy="777483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663" tIns="146131" rIns="182663" bIns="146131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136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9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Universal </a:t>
            </a:r>
          </a:p>
          <a:p>
            <a:pPr algn="ctr" defTabSz="93136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9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Windows Apps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342566" y="2015368"/>
            <a:ext cx="2292445" cy="1050692"/>
          </a:xfrm>
          <a:prstGeom prst="rect">
            <a:avLst/>
          </a:prstGeom>
          <a:solidFill>
            <a:srgbClr val="65A2D9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60" tIns="45622" rIns="91240" bIns="72991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0937"/>
            <a:r>
              <a:rPr lang="en-US" sz="1998" dirty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</a:rPr>
              <a:t>CoreCLR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744463" y="2012484"/>
            <a:ext cx="2267894" cy="1053576"/>
          </a:xfrm>
          <a:prstGeom prst="rect">
            <a:avLst/>
          </a:prstGeom>
          <a:solidFill>
            <a:srgbClr val="65A2D9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60" tIns="45622" rIns="91240" bIns="72991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0937"/>
            <a:r>
              <a:rPr lang="en-US" sz="1998" dirty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</a:rPr>
              <a:t>.NET Native</a:t>
            </a:r>
          </a:p>
        </p:txBody>
      </p:sp>
      <p:pic>
        <p:nvPicPr>
          <p:cNvPr id="27" name="Picture 26" descr="http://files.softicons.com/download/system-icons/windows-8-metro-icons-by-dakirby309/png/512x512/Folders%20&amp;%20OS/Linu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707" y="2485570"/>
            <a:ext cx="507863" cy="4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51" y="2476326"/>
            <a:ext cx="385752" cy="454164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7392016" y="1257121"/>
            <a:ext cx="4371" cy="750384"/>
          </a:xfrm>
          <a:prstGeom prst="line">
            <a:avLst/>
          </a:prstGeom>
          <a:ln w="19050">
            <a:solidFill>
              <a:srgbClr val="92D050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971085" y="1257121"/>
            <a:ext cx="7629" cy="768899"/>
          </a:xfrm>
          <a:prstGeom prst="line">
            <a:avLst/>
          </a:prstGeom>
          <a:ln w="19050">
            <a:solidFill>
              <a:srgbClr val="92D050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C:\temp\WinAzure_rgb_Wht_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6536731" y="2469444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C:\temp\WinAzure_rgb_Wht_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653149" y="2477697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C:\temp\WinAzure_rgb_Wht_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3077871" y="2141306"/>
            <a:ext cx="720080" cy="73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/>
          <p:cNvGrpSpPr/>
          <p:nvPr/>
        </p:nvGrpSpPr>
        <p:grpSpPr>
          <a:xfrm>
            <a:off x="4458419" y="4473181"/>
            <a:ext cx="2748950" cy="922177"/>
            <a:chOff x="8498144" y="5582405"/>
            <a:chExt cx="3036958" cy="923530"/>
          </a:xfrm>
        </p:grpSpPr>
        <p:sp>
          <p:nvSpPr>
            <p:cNvPr id="37" name="Rectangle 36"/>
            <p:cNvSpPr/>
            <p:nvPr/>
          </p:nvSpPr>
          <p:spPr>
            <a:xfrm>
              <a:off x="9136472" y="5922228"/>
              <a:ext cx="2072558" cy="58370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930937">
                <a:lnSpc>
                  <a:spcPct val="90000"/>
                </a:lnSpc>
                <a:spcAft>
                  <a:spcPts val="340"/>
                </a:spcAft>
                <a:defRPr/>
              </a:pPr>
              <a:r>
                <a:rPr lang="en-US" sz="1632" dirty="0">
                  <a:solidFill>
                    <a:srgbClr val="FFFFFF"/>
                  </a:solidFill>
                </a:rPr>
                <a:t>Base class libraries</a:t>
              </a:r>
            </a:p>
            <a:p>
              <a:pPr marL="0" lvl="1" defTabSz="930937">
                <a:lnSpc>
                  <a:spcPct val="90000"/>
                </a:lnSpc>
                <a:spcAft>
                  <a:spcPts val="340"/>
                </a:spcAft>
                <a:defRPr/>
              </a:pPr>
              <a:r>
                <a:rPr lang="en-US" sz="1632" dirty="0">
                  <a:solidFill>
                    <a:srgbClr val="FFFFFF"/>
                  </a:solidFill>
                </a:rPr>
                <a:t>NuGet packages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498144" y="5582405"/>
              <a:ext cx="3036958" cy="34894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930937">
                <a:lnSpc>
                  <a:spcPct val="90000"/>
                </a:lnSpc>
                <a:spcAft>
                  <a:spcPts val="340"/>
                </a:spcAft>
                <a:defRPr/>
              </a:pPr>
              <a:r>
                <a:rPr lang="en-US" sz="1803" b="1" dirty="0">
                  <a:solidFill>
                    <a:srgbClr val="FFFFFF"/>
                  </a:solidFill>
                </a:rPr>
                <a:t>Libraries</a:t>
              </a:r>
            </a:p>
          </p:txBody>
        </p:sp>
      </p:grpSp>
      <p:sp>
        <p:nvSpPr>
          <p:cNvPr id="35" name="Freeform 25"/>
          <p:cNvSpPr>
            <a:spLocks noEditPoints="1"/>
          </p:cNvSpPr>
          <p:nvPr/>
        </p:nvSpPr>
        <p:spPr bwMode="black">
          <a:xfrm>
            <a:off x="4584188" y="4903520"/>
            <a:ext cx="449300" cy="394378"/>
          </a:xfrm>
          <a:custGeom>
            <a:avLst/>
            <a:gdLst>
              <a:gd name="T0" fmla="*/ 0 w 708"/>
              <a:gd name="T1" fmla="*/ 709 h 709"/>
              <a:gd name="T2" fmla="*/ 212 w 708"/>
              <a:gd name="T3" fmla="*/ 567 h 709"/>
              <a:gd name="T4" fmla="*/ 708 w 708"/>
              <a:gd name="T5" fmla="*/ 567 h 709"/>
              <a:gd name="T6" fmla="*/ 496 w 708"/>
              <a:gd name="T7" fmla="*/ 709 h 709"/>
              <a:gd name="T8" fmla="*/ 708 w 708"/>
              <a:gd name="T9" fmla="*/ 567 h 709"/>
              <a:gd name="T10" fmla="*/ 248 w 708"/>
              <a:gd name="T11" fmla="*/ 567 h 709"/>
              <a:gd name="T12" fmla="*/ 460 w 708"/>
              <a:gd name="T13" fmla="*/ 709 h 709"/>
              <a:gd name="T14" fmla="*/ 212 w 708"/>
              <a:gd name="T15" fmla="*/ 227 h 709"/>
              <a:gd name="T16" fmla="*/ 0 w 708"/>
              <a:gd name="T17" fmla="*/ 369 h 709"/>
              <a:gd name="T18" fmla="*/ 212 w 708"/>
              <a:gd name="T19" fmla="*/ 227 h 709"/>
              <a:gd name="T20" fmla="*/ 496 w 708"/>
              <a:gd name="T21" fmla="*/ 14 h 709"/>
              <a:gd name="T22" fmla="*/ 708 w 708"/>
              <a:gd name="T23" fmla="*/ 156 h 709"/>
              <a:gd name="T24" fmla="*/ 460 w 708"/>
              <a:gd name="T25" fmla="*/ 156 h 709"/>
              <a:gd name="T26" fmla="*/ 248 w 708"/>
              <a:gd name="T27" fmla="*/ 298 h 709"/>
              <a:gd name="T28" fmla="*/ 460 w 708"/>
              <a:gd name="T29" fmla="*/ 156 h 709"/>
              <a:gd name="T30" fmla="*/ 127 w 708"/>
              <a:gd name="T31" fmla="*/ 397 h 709"/>
              <a:gd name="T32" fmla="*/ 340 w 708"/>
              <a:gd name="T33" fmla="*/ 539 h 709"/>
              <a:gd name="T34" fmla="*/ 97 w 708"/>
              <a:gd name="T35" fmla="*/ 397 h 709"/>
              <a:gd name="T36" fmla="*/ 0 w 708"/>
              <a:gd name="T37" fmla="*/ 539 h 709"/>
              <a:gd name="T38" fmla="*/ 97 w 708"/>
              <a:gd name="T39" fmla="*/ 397 h 709"/>
              <a:gd name="T40" fmla="*/ 0 w 708"/>
              <a:gd name="T41" fmla="*/ 57 h 709"/>
              <a:gd name="T42" fmla="*/ 97 w 708"/>
              <a:gd name="T43" fmla="*/ 199 h 709"/>
              <a:gd name="T44" fmla="*/ 583 w 708"/>
              <a:gd name="T45" fmla="*/ 397 h 709"/>
              <a:gd name="T46" fmla="*/ 371 w 708"/>
              <a:gd name="T47" fmla="*/ 539 h 709"/>
              <a:gd name="T48" fmla="*/ 583 w 708"/>
              <a:gd name="T49" fmla="*/ 397 h 709"/>
              <a:gd name="T50" fmla="*/ 614 w 708"/>
              <a:gd name="T51" fmla="*/ 397 h 709"/>
              <a:gd name="T52" fmla="*/ 708 w 708"/>
              <a:gd name="T53" fmla="*/ 539 h 709"/>
              <a:gd name="T54" fmla="*/ 354 w 708"/>
              <a:gd name="T55" fmla="*/ 132 h 709"/>
              <a:gd name="T56" fmla="*/ 392 w 708"/>
              <a:gd name="T57" fmla="*/ 47 h 709"/>
              <a:gd name="T58" fmla="*/ 316 w 708"/>
              <a:gd name="T59" fmla="*/ 0 h 709"/>
              <a:gd name="T60" fmla="*/ 269 w 708"/>
              <a:gd name="T61" fmla="*/ 47 h 709"/>
              <a:gd name="T62" fmla="*/ 602 w 708"/>
              <a:gd name="T63" fmla="*/ 343 h 709"/>
              <a:gd name="T64" fmla="*/ 640 w 708"/>
              <a:gd name="T65" fmla="*/ 258 h 709"/>
              <a:gd name="T66" fmla="*/ 564 w 708"/>
              <a:gd name="T67" fmla="*/ 210 h 709"/>
              <a:gd name="T68" fmla="*/ 517 w 708"/>
              <a:gd name="T69" fmla="*/ 258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08" h="709">
                <a:moveTo>
                  <a:pt x="212" y="709"/>
                </a:moveTo>
                <a:lnTo>
                  <a:pt x="0" y="709"/>
                </a:lnTo>
                <a:lnTo>
                  <a:pt x="0" y="567"/>
                </a:lnTo>
                <a:lnTo>
                  <a:pt x="212" y="567"/>
                </a:lnTo>
                <a:lnTo>
                  <a:pt x="212" y="709"/>
                </a:lnTo>
                <a:close/>
                <a:moveTo>
                  <a:pt x="708" y="567"/>
                </a:moveTo>
                <a:lnTo>
                  <a:pt x="496" y="567"/>
                </a:lnTo>
                <a:lnTo>
                  <a:pt x="496" y="709"/>
                </a:lnTo>
                <a:lnTo>
                  <a:pt x="708" y="709"/>
                </a:lnTo>
                <a:lnTo>
                  <a:pt x="708" y="567"/>
                </a:lnTo>
                <a:close/>
                <a:moveTo>
                  <a:pt x="460" y="567"/>
                </a:moveTo>
                <a:lnTo>
                  <a:pt x="248" y="567"/>
                </a:lnTo>
                <a:lnTo>
                  <a:pt x="248" y="709"/>
                </a:lnTo>
                <a:lnTo>
                  <a:pt x="460" y="709"/>
                </a:lnTo>
                <a:lnTo>
                  <a:pt x="460" y="567"/>
                </a:lnTo>
                <a:close/>
                <a:moveTo>
                  <a:pt x="212" y="227"/>
                </a:moveTo>
                <a:lnTo>
                  <a:pt x="0" y="227"/>
                </a:lnTo>
                <a:lnTo>
                  <a:pt x="0" y="369"/>
                </a:lnTo>
                <a:lnTo>
                  <a:pt x="212" y="369"/>
                </a:lnTo>
                <a:lnTo>
                  <a:pt x="212" y="227"/>
                </a:lnTo>
                <a:close/>
                <a:moveTo>
                  <a:pt x="708" y="14"/>
                </a:moveTo>
                <a:lnTo>
                  <a:pt x="496" y="14"/>
                </a:lnTo>
                <a:lnTo>
                  <a:pt x="496" y="156"/>
                </a:lnTo>
                <a:lnTo>
                  <a:pt x="708" y="156"/>
                </a:lnTo>
                <a:lnTo>
                  <a:pt x="708" y="14"/>
                </a:lnTo>
                <a:close/>
                <a:moveTo>
                  <a:pt x="460" y="156"/>
                </a:moveTo>
                <a:lnTo>
                  <a:pt x="248" y="156"/>
                </a:lnTo>
                <a:lnTo>
                  <a:pt x="248" y="298"/>
                </a:lnTo>
                <a:lnTo>
                  <a:pt x="460" y="298"/>
                </a:lnTo>
                <a:lnTo>
                  <a:pt x="460" y="156"/>
                </a:lnTo>
                <a:close/>
                <a:moveTo>
                  <a:pt x="340" y="397"/>
                </a:moveTo>
                <a:lnTo>
                  <a:pt x="127" y="397"/>
                </a:lnTo>
                <a:lnTo>
                  <a:pt x="127" y="539"/>
                </a:lnTo>
                <a:lnTo>
                  <a:pt x="340" y="539"/>
                </a:lnTo>
                <a:lnTo>
                  <a:pt x="340" y="397"/>
                </a:lnTo>
                <a:close/>
                <a:moveTo>
                  <a:pt x="97" y="397"/>
                </a:moveTo>
                <a:lnTo>
                  <a:pt x="0" y="397"/>
                </a:lnTo>
                <a:lnTo>
                  <a:pt x="0" y="539"/>
                </a:lnTo>
                <a:lnTo>
                  <a:pt x="97" y="539"/>
                </a:lnTo>
                <a:lnTo>
                  <a:pt x="97" y="397"/>
                </a:lnTo>
                <a:close/>
                <a:moveTo>
                  <a:pt x="97" y="57"/>
                </a:moveTo>
                <a:lnTo>
                  <a:pt x="0" y="57"/>
                </a:lnTo>
                <a:lnTo>
                  <a:pt x="0" y="199"/>
                </a:lnTo>
                <a:lnTo>
                  <a:pt x="97" y="199"/>
                </a:lnTo>
                <a:lnTo>
                  <a:pt x="97" y="57"/>
                </a:lnTo>
                <a:close/>
                <a:moveTo>
                  <a:pt x="583" y="397"/>
                </a:moveTo>
                <a:lnTo>
                  <a:pt x="371" y="397"/>
                </a:lnTo>
                <a:lnTo>
                  <a:pt x="371" y="539"/>
                </a:lnTo>
                <a:lnTo>
                  <a:pt x="583" y="539"/>
                </a:lnTo>
                <a:lnTo>
                  <a:pt x="583" y="397"/>
                </a:lnTo>
                <a:close/>
                <a:moveTo>
                  <a:pt x="708" y="397"/>
                </a:moveTo>
                <a:lnTo>
                  <a:pt x="614" y="397"/>
                </a:lnTo>
                <a:lnTo>
                  <a:pt x="614" y="539"/>
                </a:lnTo>
                <a:lnTo>
                  <a:pt x="708" y="539"/>
                </a:lnTo>
                <a:lnTo>
                  <a:pt x="708" y="397"/>
                </a:lnTo>
                <a:close/>
                <a:moveTo>
                  <a:pt x="354" y="132"/>
                </a:moveTo>
                <a:lnTo>
                  <a:pt x="439" y="47"/>
                </a:lnTo>
                <a:lnTo>
                  <a:pt x="392" y="47"/>
                </a:lnTo>
                <a:lnTo>
                  <a:pt x="392" y="0"/>
                </a:lnTo>
                <a:lnTo>
                  <a:pt x="316" y="0"/>
                </a:lnTo>
                <a:lnTo>
                  <a:pt x="316" y="47"/>
                </a:lnTo>
                <a:lnTo>
                  <a:pt x="269" y="47"/>
                </a:lnTo>
                <a:lnTo>
                  <a:pt x="354" y="132"/>
                </a:lnTo>
                <a:close/>
                <a:moveTo>
                  <a:pt x="602" y="343"/>
                </a:moveTo>
                <a:lnTo>
                  <a:pt x="687" y="258"/>
                </a:lnTo>
                <a:lnTo>
                  <a:pt x="640" y="258"/>
                </a:lnTo>
                <a:lnTo>
                  <a:pt x="640" y="210"/>
                </a:lnTo>
                <a:lnTo>
                  <a:pt x="564" y="210"/>
                </a:lnTo>
                <a:lnTo>
                  <a:pt x="564" y="258"/>
                </a:lnTo>
                <a:lnTo>
                  <a:pt x="517" y="258"/>
                </a:lnTo>
                <a:lnTo>
                  <a:pt x="602" y="3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3832" tIns="41916" rIns="83832" bIns="419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1425"/>
            <a:endParaRPr lang="en-US" sz="163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86852" y="3919139"/>
            <a:ext cx="1194273" cy="47804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0937"/>
            <a:r>
              <a:rPr lang="en-US" sz="2446" dirty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Shared</a:t>
            </a:r>
          </a:p>
        </p:txBody>
      </p:sp>
    </p:spTree>
    <p:extLst>
      <p:ext uri="{BB962C8B-B14F-4D97-AF65-F5344CB8AC3E}">
        <p14:creationId xmlns:p14="http://schemas.microsoft.com/office/powerpoint/2010/main" val="107832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461500" y="4365104"/>
            <a:ext cx="2141596" cy="1087705"/>
          </a:xfrm>
        </p:spPr>
        <p:txBody>
          <a:bodyPr/>
          <a:lstStyle/>
          <a:p>
            <a:r>
              <a:rPr lang="en-US" dirty="0"/>
              <a:t>Getting started with the Azure Api application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793154" y="4365104"/>
            <a:ext cx="2141596" cy="1087705"/>
          </a:xfrm>
        </p:spPr>
        <p:txBody>
          <a:bodyPr/>
          <a:lstStyle/>
          <a:p>
            <a:r>
              <a:rPr lang="en-US" dirty="0"/>
              <a:t>Extend the Azure Api App to pass through authentication to Azure SQL Database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183298" y="4365104"/>
            <a:ext cx="2141596" cy="1087705"/>
          </a:xfrm>
        </p:spPr>
        <p:txBody>
          <a:bodyPr/>
          <a:lstStyle/>
          <a:p>
            <a:r>
              <a:rPr lang="en-US" dirty="0"/>
              <a:t> Configure Azure Active Directory and the Api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544764" y="4365104"/>
            <a:ext cx="2141596" cy="1087705"/>
          </a:xfrm>
        </p:spPr>
        <p:txBody>
          <a:bodyPr/>
          <a:lstStyle/>
          <a:p>
            <a:r>
              <a:rPr lang="en-US" dirty="0"/>
              <a:t>Test Application</a:t>
            </a: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2283023" y="3212976"/>
            <a:ext cx="498550" cy="30321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/>
              <a:buNone/>
              <a:tabLst/>
              <a:defRPr lang="nl-NL" sz="1800" b="1" kern="1200" dirty="0">
                <a:solidFill>
                  <a:srgbClr val="5A52AD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457200" rtl="0" eaLnBrk="1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/>
              <a:buChar char="•"/>
              <a:tabLst/>
              <a:defRPr sz="1800" kern="1200">
                <a:solidFill>
                  <a:schemeClr val="accent3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60363" indent="-184150" algn="l" defTabSz="457200" rtl="0" eaLnBrk="1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/>
              <a:buChar char="•"/>
              <a:tabLst/>
              <a:defRPr sz="1600" kern="1200">
                <a:solidFill>
                  <a:schemeClr val="accent3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/>
              <a:buNone/>
              <a:tabLst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74625" indent="0" algn="l" defTabSz="4572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/>
              <a:buNone/>
              <a:tabLst/>
              <a:defRPr sz="2000" b="1" i="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4625" indent="0" algn="l" defTabSz="4572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None/>
              <a:defRPr sz="2000" b="1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/>
              <a:t>1</a:t>
            </a:r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4572719" y="3213770"/>
            <a:ext cx="498550" cy="30321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/>
              <a:buNone/>
              <a:tabLst/>
              <a:defRPr lang="nl-NL" sz="1800" b="1" kern="1200" dirty="0">
                <a:solidFill>
                  <a:srgbClr val="5A52AD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457200" rtl="0" eaLnBrk="1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/>
              <a:buChar char="•"/>
              <a:tabLst/>
              <a:defRPr sz="1800" kern="1200">
                <a:solidFill>
                  <a:schemeClr val="accent3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60363" indent="-184150" algn="l" defTabSz="457200" rtl="0" eaLnBrk="1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/>
              <a:buChar char="•"/>
              <a:tabLst/>
              <a:defRPr sz="1600" kern="1200">
                <a:solidFill>
                  <a:schemeClr val="accent3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/>
              <a:buNone/>
              <a:tabLst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74625" indent="0" algn="l" defTabSz="4572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/>
              <a:buNone/>
              <a:tabLst/>
              <a:defRPr sz="2000" b="1" i="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4625" indent="0" algn="l" defTabSz="4572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None/>
              <a:defRPr sz="2000" b="1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/>
              <a:t>2</a:t>
            </a: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7020991" y="3212976"/>
            <a:ext cx="498550" cy="30321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/>
              <a:buNone/>
              <a:tabLst/>
              <a:defRPr lang="nl-NL" sz="1800" b="1" kern="1200" dirty="0">
                <a:solidFill>
                  <a:srgbClr val="5A52AD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457200" rtl="0" eaLnBrk="1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/>
              <a:buChar char="•"/>
              <a:tabLst/>
              <a:defRPr sz="1800" kern="1200">
                <a:solidFill>
                  <a:schemeClr val="accent3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60363" indent="-184150" algn="l" defTabSz="457200" rtl="0" eaLnBrk="1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/>
              <a:buChar char="•"/>
              <a:tabLst/>
              <a:defRPr sz="1600" kern="1200">
                <a:solidFill>
                  <a:schemeClr val="accent3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/>
              <a:buNone/>
              <a:tabLst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74625" indent="0" algn="l" defTabSz="4572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/>
              <a:buNone/>
              <a:tabLst/>
              <a:defRPr sz="2000" b="1" i="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4625" indent="0" algn="l" defTabSz="4572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None/>
              <a:defRPr sz="2000" b="1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/>
              <a:t>3</a:t>
            </a:r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9310687" y="3213770"/>
            <a:ext cx="498550" cy="30321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/>
              <a:buNone/>
              <a:tabLst/>
              <a:defRPr lang="nl-NL" sz="1800" b="1" kern="1200" dirty="0">
                <a:solidFill>
                  <a:srgbClr val="5A52AD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457200" rtl="0" eaLnBrk="1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/>
              <a:buChar char="•"/>
              <a:tabLst/>
              <a:defRPr sz="1800" kern="1200">
                <a:solidFill>
                  <a:schemeClr val="accent3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60363" indent="-184150" algn="l" defTabSz="457200" rtl="0" eaLnBrk="1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/>
              <a:buChar char="•"/>
              <a:tabLst/>
              <a:defRPr sz="1600" kern="1200">
                <a:solidFill>
                  <a:schemeClr val="accent3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/>
              <a:buNone/>
              <a:tabLst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74625" indent="0" algn="l" defTabSz="4572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/>
              <a:buNone/>
              <a:tabLst/>
              <a:defRPr sz="2000" b="1" i="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4625" indent="0" algn="l" defTabSz="4572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None/>
              <a:defRPr sz="2000" b="1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8889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Let’s</a:t>
            </a:r>
            <a:r>
              <a:rPr lang="nl-NL" dirty="0"/>
              <a:t> Go</a:t>
            </a:r>
          </a:p>
        </p:txBody>
      </p:sp>
    </p:spTree>
    <p:extLst>
      <p:ext uri="{BB962C8B-B14F-4D97-AF65-F5344CB8AC3E}">
        <p14:creationId xmlns:p14="http://schemas.microsoft.com/office/powerpoint/2010/main" val="211719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1547daa077c3d89f2ae68116d5e2311d282c87"/>
</p:tagLst>
</file>

<file path=ppt/theme/theme1.xml><?xml version="1.0" encoding="utf-8"?>
<a:theme xmlns:a="http://schemas.openxmlformats.org/drawingml/2006/main" name="PPT Template Motion10">
  <a:themeElements>
    <a:clrScheme name="Motion10_oude kleur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8CC8"/>
      </a:accent1>
      <a:accent2>
        <a:srgbClr val="66308E"/>
      </a:accent2>
      <a:accent3>
        <a:srgbClr val="000000"/>
      </a:accent3>
      <a:accent4>
        <a:srgbClr val="5AC8F5"/>
      </a:accent4>
      <a:accent5>
        <a:srgbClr val="BDB632"/>
      </a:accent5>
      <a:accent6>
        <a:srgbClr val="EB0087"/>
      </a:accent6>
      <a:hlink>
        <a:srgbClr val="000000"/>
      </a:hlink>
      <a:folHlink>
        <a:srgbClr val="000000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tion10 Corporate Presentatie" id="{8D98227E-B8F8-4B83-96B6-D7FC37855F42}" vid="{D54F0BBE-EC11-47B4-97DD-91CDFFEC767B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680e1bed-6891-4bb5-b68c-ef06fc6f70cb">M10MARKETING-39-16</_dlc_DocId>
    <_dlc_DocIdUrl xmlns="680e1bed-6891-4bb5-b68c-ef06fc6f70cb">
      <Url>https://mot10.sharepoint.com/teams/Marketing/_layouts/15/DocIdRedir.aspx?ID=M10MARKETING-39-16</Url>
      <Description>M10MARKETING-39-16</Description>
    </_dlc_DocIdUrl>
    <TaxCatchAll xmlns="29dada5e-0ead-4a3f-8027-21f5d9978c4b"/>
    <TaxKeywordTaxHTField xmlns="29dada5e-0ead-4a3f-8027-21f5d9978c4b">
      <Terms xmlns="http://schemas.microsoft.com/office/infopath/2007/PartnerControls"/>
    </TaxKeywordTaxHTFiel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otion10 Sjabloon" ma:contentTypeID="0x0101007C1F2170CF00D147B695165F5BB9AA41010063F7821E2E31234096F147586A584B77" ma:contentTypeVersion="45" ma:contentTypeDescription="" ma:contentTypeScope="" ma:versionID="19a7cdbbb087af66d65f6f0d35e766a0">
  <xsd:schema xmlns:xsd="http://www.w3.org/2001/XMLSchema" xmlns:xs="http://www.w3.org/2001/XMLSchema" xmlns:p="http://schemas.microsoft.com/office/2006/metadata/properties" xmlns:ns2="29dada5e-0ead-4a3f-8027-21f5d9978c4b" xmlns:ns3="680e1bed-6891-4bb5-b68c-ef06fc6f70cb" targetNamespace="http://schemas.microsoft.com/office/2006/metadata/properties" ma:root="true" ma:fieldsID="8db9a257ef51885eb34fbbb108f31b83" ns2:_="" ns3:_="">
    <xsd:import namespace="29dada5e-0ead-4a3f-8027-21f5d9978c4b"/>
    <xsd:import namespace="680e1bed-6891-4bb5-b68c-ef06fc6f70cb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2:TaxCatchAllLabel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ada5e-0ead-4a3f-8027-21f5d9978c4b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8" nillable="true" ma:taxonomy="true" ma:internalName="TaxKeywordTaxHTField" ma:taxonomyFieldName="TaxKeyword" ma:displayName="Ondernemingstrefwoorden" ma:fieldId="{23f27201-bee3-471e-b2e7-b64fd8b7ca38}" ma:taxonomyMulti="true" ma:sspId="b36f15c4-a50f-421b-a210-48de5f054c8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e779c601-98d4-4d61-8105-f2ee5944740a}" ma:internalName="TaxCatchAll" ma:showField="CatchAllData" ma:web="680e1bed-6891-4bb5-b68c-ef06fc6f70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e779c601-98d4-4d61-8105-f2ee5944740a}" ma:internalName="TaxCatchAllLabel" ma:readOnly="true" ma:showField="CatchAllDataLabel" ma:web="680e1bed-6891-4bb5-b68c-ef06fc6f70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0e1bed-6891-4bb5-b68c-ef06fc6f70cb" elementFormDefault="qualified">
    <xsd:import namespace="http://schemas.microsoft.com/office/2006/documentManagement/types"/>
    <xsd:import namespace="http://schemas.microsoft.com/office/infopath/2007/PartnerControls"/>
    <xsd:element name="_dlc_DocId" ma:index="12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13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29dada5e-0ead-4a3f-8027-21f5d9978c4b"/>
    <ds:schemaRef ds:uri="680e1bed-6891-4bb5-b68c-ef06fc6f70cb"/>
    <ds:schemaRef ds:uri="http://purl.org/dc/elements/1.1/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4D05F39-7841-43CD-A687-A7E6591C63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dada5e-0ead-4a3f-8027-21f5d9978c4b"/>
    <ds:schemaRef ds:uri="680e1bed-6891-4bb5-b68c-ef06fc6f70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967BDF-CF75-4FFD-9052-08D6283A339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Motion10%20Corporate%20Presentatie</Template>
  <TotalTime>0</TotalTime>
  <Words>155</Words>
  <Application>Microsoft Office PowerPoint</Application>
  <PresentationFormat>Custom</PresentationFormat>
  <Paragraphs>59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Helvetica</vt:lpstr>
      <vt:lpstr>Segoe UI</vt:lpstr>
      <vt:lpstr>Segoe UI Light</vt:lpstr>
      <vt:lpstr>Segoe UI Semibold</vt:lpstr>
      <vt:lpstr>PPT Template Motion10</vt:lpstr>
      <vt:lpstr>Azure API Application with .NET 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Motion10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API Application with .NET Core</dc:title>
  <dc:creator>Maik van der Gaag</dc:creator>
  <cp:keywords/>
  <dc:description/>
  <cp:lastModifiedBy>Maik van der Gaag</cp:lastModifiedBy>
  <cp:revision>2</cp:revision>
  <dcterms:created xsi:type="dcterms:W3CDTF">2017-04-18T19:25:17Z</dcterms:created>
  <dcterms:modified xsi:type="dcterms:W3CDTF">2017-04-22T08:28:16Z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0x0101007C1F2170CF00D147B695165F5BB9AA41010063F7821E2E31234096F147586A584B77</vt:lpwstr>
  </property>
  <property fmtid="{D5CDD505-2E9C-101B-9397-08002B2CF9AE}" pid="3" name="TaxKeyword">
    <vt:lpwstr/>
  </property>
  <property fmtid="{D5CDD505-2E9C-101B-9397-08002B2CF9AE}" pid="4" name="_dlc_DocIdItemGuid">
    <vt:lpwstr>a74c87cf-be11-4ffe-a3b8-46f8ac4a1915</vt:lpwstr>
  </property>
  <property fmtid="{D5CDD505-2E9C-101B-9397-08002B2CF9AE}" pid="5" name="Klant">
    <vt:lpwstr/>
  </property>
  <property fmtid="{D5CDD505-2E9C-101B-9397-08002B2CF9AE}" pid="6" name="Proces">
    <vt:lpwstr/>
  </property>
</Properties>
</file>