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59" r:id="rId4"/>
    <p:sldId id="283" r:id="rId5"/>
    <p:sldId id="284" r:id="rId6"/>
    <p:sldId id="278" r:id="rId7"/>
    <p:sldId id="263" r:id="rId8"/>
    <p:sldId id="264" r:id="rId9"/>
    <p:sldId id="281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14" autoAdjust="0"/>
  </p:normalViewPr>
  <p:slideViewPr>
    <p:cSldViewPr snapToGrid="0">
      <p:cViewPr varScale="1">
        <p:scale>
          <a:sx n="58" d="100"/>
          <a:sy n="58" d="100"/>
        </p:scale>
        <p:origin x="792" y="4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EB99D1C4-9DD2-4D2B-8890-33E465E56F95}" type="datetime1">
              <a:rPr lang="pt-BR" smtClean="0"/>
              <a:t>22/06/2023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9E357A0-8177-46BC-BFCE-19D99E3453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13B3AA3D-D99E-45CA-B252-C4F7FF8B9FBD}" type="datetime1">
              <a:rPr lang="pt-BR" noProof="0" smtClean="0"/>
              <a:t>22/06/2023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7C366290-4595-5745-A50F-D5EC13BAC60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159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4785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732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692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1937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665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/>
            </a:lvl1pPr>
          </a:lstStyle>
          <a:p>
            <a:pPr rtl="0"/>
            <a:r>
              <a:rPr lang="pt-BR" noProof="0"/>
              <a:t>clique para editar o estilo do título principal	</a:t>
            </a:r>
          </a:p>
        </p:txBody>
      </p:sp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8" name="Espaço Reservado para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9" name="Espaço Reservado para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0" name="Espaço Reservado para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2" name="Espaço Reservado para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3" name="Espaço Reservado para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4" name="Espaço Reservado para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5" name="Espaço Reservado para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" name="Espaço Reservado para Imagem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" name="Espaço Reservado para Imagem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Texto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Texto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4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/>
            </a:lvl2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/>
            </a:lvl2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/>
            </a:lvl2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/>
            </a:lvl2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/>
            </a:lvl2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pt-B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pt-B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pt-B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pt-B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pt-B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pt-B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pt-B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estilo do título principal	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ês coluna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pt-B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pt-B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pt-B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pt-B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pt-B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pt-B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pt-B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pt-B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estilo do título principal	</a:t>
            </a:r>
          </a:p>
        </p:txBody>
      </p:sp>
      <p:sp>
        <p:nvSpPr>
          <p:cNvPr id="30" name="Espaço Reservado para Texto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pt-BR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Conteúdo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pt-BR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pt-BR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pt-BR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pt-BR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 alternativ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pt-BR" sz="60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pt-BR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pt-BR" sz="2400" cap="all" baseline="0"/>
            </a:lvl1pPr>
            <a:lvl2pPr marL="457200" indent="0" algn="r">
              <a:buNone/>
              <a:defRPr lang="pt-BR" sz="1800">
                <a:latin typeface="+mj-lt"/>
              </a:defRPr>
            </a:lvl2pPr>
            <a:lvl3pPr marL="914400" indent="0" algn="r">
              <a:buNone/>
              <a:defRPr lang="pt-BR"/>
            </a:lvl3pPr>
            <a:lvl4pPr marL="1371600" indent="0" algn="r">
              <a:buNone/>
              <a:defRPr lang="pt-BR"/>
            </a:lvl4pPr>
            <a:lvl5pPr marL="1828800" indent="0" algn="r">
              <a:buNone/>
              <a:defRPr lang="pt-BR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18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Imagem 8" descr="Forma, círculo&#10;&#10;Descrição gerada automa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pt-BR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pt-BR" sz="2400">
                <a:solidFill>
                  <a:schemeClr val="accent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	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alternativ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/>
            </a:lvl1pPr>
          </a:lstStyle>
          <a:p>
            <a:pPr rtl="0"/>
            <a:r>
              <a:rPr lang="pt-BR"/>
              <a:t>clique para editar o estilo do título principal	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26" name="Elemento gráfico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pt-BR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pt-BR" sz="4800"/>
            </a:lvl1pPr>
          </a:lstStyle>
          <a:p>
            <a:pPr rtl="0"/>
            <a:r>
              <a:rPr lang="pt-BR" noProof="0"/>
              <a:t>clique para editar o estilo do título principal	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pt-BR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8" name="Espaço Reservado para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9" name="Espaço Reservado para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0" name="Espaço Reservado para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2" name="Espaço Reservado para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3" name="Espaço Reservado para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4" name="Espaço Reservado para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5" name="Espaço Reservado para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cap="none" baseline="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Sabonetes </a:t>
            </a:r>
            <a:r>
              <a:rPr lang="pt-BR" dirty="0" err="1"/>
              <a:t>PureLUX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graphicFrame>
        <p:nvGraphicFramePr>
          <p:cNvPr id="2" name="Tabela 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925636"/>
              </p:ext>
            </p:extLst>
          </p:nvPr>
        </p:nvGraphicFramePr>
        <p:xfrm>
          <a:off x="7791450" y="1169988"/>
          <a:ext cx="4132263" cy="4838913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b="1" noProof="0" dirty="0">
                          <a:latin typeface="+mn-lt"/>
                          <a:cs typeface="Gill Sans Light" panose="020B0302020104020203" pitchFamily="34" charset="-79"/>
                        </a:rPr>
                        <a:t>Descrição</a:t>
                      </a:r>
                    </a:p>
                    <a:p>
                      <a:pPr algn="r" rtl="0"/>
                      <a:r>
                        <a:rPr lang="pt-BR" sz="1800" noProof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b="1" dirty="0"/>
                        <a:t>Sabonetes Líquidos </a:t>
                      </a:r>
                      <a:r>
                        <a:rPr lang="pt-BR" sz="2400" b="1" dirty="0" err="1"/>
                        <a:t>PureLux</a:t>
                      </a:r>
                      <a:endParaRPr lang="pt-BR" sz="2400" b="1" noProof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pt-BR" sz="1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b="1" dirty="0"/>
                        <a:t>Sabonetes em Barra </a:t>
                      </a:r>
                      <a:r>
                        <a:rPr lang="pt-BR" sz="2400" b="1" dirty="0" err="1"/>
                        <a:t>PureLux</a:t>
                      </a:r>
                      <a:r>
                        <a:rPr lang="pt-BR" sz="2400" dirty="0"/>
                        <a:t>:</a:t>
                      </a:r>
                      <a:endParaRPr lang="pt-BR" sz="2400" noProof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pt-BR" sz="1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b="1" noProof="0" dirty="0">
                          <a:latin typeface="+mn-lt"/>
                          <a:cs typeface="Gill Sans Light" panose="020B0302020104020203" pitchFamily="34" charset="-79"/>
                        </a:rPr>
                        <a:t>Nossos sabonetes</a:t>
                      </a:r>
                    </a:p>
                    <a:p>
                      <a:pPr marL="0" algn="r" defTabSz="914400" rtl="0" eaLnBrk="1" latinLnBrk="0" hangingPunct="1"/>
                      <a:r>
                        <a:rPr lang="pt-BR" sz="1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noProof="0" dirty="0">
                          <a:latin typeface="+mn-lt"/>
                          <a:cs typeface="Gill Sans Light" panose="020B0302020104020203" pitchFamily="34" charset="-79"/>
                        </a:rPr>
                        <a:t> </a:t>
                      </a:r>
                      <a:r>
                        <a:rPr lang="pt-BR" sz="2400" b="1" noProof="0" dirty="0">
                          <a:latin typeface="+mn-lt"/>
                          <a:cs typeface="Gill Sans Light" panose="020B0302020104020203" pitchFamily="34" charset="-79"/>
                        </a:rPr>
                        <a:t>Valor</a:t>
                      </a:r>
                    </a:p>
                    <a:p>
                      <a:pPr marL="0" algn="r" defTabSz="914400" rtl="0" eaLnBrk="1" latinLnBrk="0" hangingPunct="1"/>
                      <a:r>
                        <a:rPr lang="pt-BR" sz="18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r>
              <a:rPr lang="pt-BR" sz="4800" b="1" noProof="0" dirty="0">
                <a:latin typeface="+mn-lt"/>
                <a:cs typeface="Gill Sans Light" panose="020B0302020104020203" pitchFamily="34" charset="-79"/>
              </a:rPr>
              <a:t>Descrição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PureLux</a:t>
            </a:r>
            <a:r>
              <a:rPr lang="pt-BR" dirty="0"/>
              <a:t> é uma marca renomada que oferece</a:t>
            </a:r>
            <a:br>
              <a:rPr lang="pt-BR" dirty="0"/>
            </a:br>
            <a:r>
              <a:rPr lang="pt-BR" dirty="0"/>
              <a:t>uma experiência indulgente de cuidados com a pele por meio de seus sabonetes líquidos e em barra luxuosos.</a:t>
            </a:r>
          </a:p>
          <a:p>
            <a:pPr rtl="0"/>
            <a:r>
              <a:rPr lang="pt-BR" dirty="0"/>
              <a:t>Nosso sabonetes são naturais e veganos, com fragrâncias únicas. </a:t>
            </a:r>
          </a:p>
        </p:txBody>
      </p:sp>
      <p:pic>
        <p:nvPicPr>
          <p:cNvPr id="22" name="Espaço Reservado para Imagem 21" descr="Pessoa com saia preta e camisa branca segurando alguns dentes-de-leão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FD0A4-BD38-AC62-A395-92564F5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Sabonete em Barra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B9BEB-5473-3C20-E025-0D2EF9AFF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/>
              <a:t>Transforme seu banho diário em um ritual luxuoso.</a:t>
            </a:r>
          </a:p>
          <a:p>
            <a:pPr algn="ctr"/>
            <a:r>
              <a:rPr lang="pt-BR" sz="2800" i="1" dirty="0"/>
              <a:t>Texturas ricas e cremosas</a:t>
            </a:r>
          </a:p>
          <a:p>
            <a:pPr algn="ctr"/>
            <a:r>
              <a:rPr lang="pt-BR" sz="2800" i="1" dirty="0"/>
              <a:t>limpeza eficaz e um cuidado delicado para a pele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0BA94-8357-F963-BD47-88BDBA3A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DEBC7A-BC9E-BAEE-8D8D-4D65B511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99F0F8-65BB-7EC2-9EDB-CE7B2653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pt-BR" smtClean="0"/>
              <a:t>4</a:t>
            </a:fld>
            <a:endParaRPr lang="pt-BR" dirty="0"/>
          </a:p>
        </p:txBody>
      </p:sp>
      <p:pic>
        <p:nvPicPr>
          <p:cNvPr id="1026" name="Picture 2" descr="Sabonete Em Barra Chic Hippie 4x90g - Eudora | MercadoLivre">
            <a:extLst>
              <a:ext uri="{FF2B5EF4-FFF2-40B4-BE49-F238E27FC236}">
                <a16:creationId xmlns:a16="http://schemas.microsoft.com/office/drawing/2014/main" id="{A5F2E883-AAF2-7326-FE5C-62931AA0E04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r="13638"/>
          <a:stretch>
            <a:fillRect/>
          </a:stretch>
        </p:blipFill>
        <p:spPr bwMode="auto">
          <a:xfrm>
            <a:off x="8593171" y="82296"/>
            <a:ext cx="3422044" cy="47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4B77A-7BAF-8F77-9980-E6E4736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Sabonetes Líquidos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B0B97-C018-F321-F536-7FB4F582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1" dirty="0"/>
              <a:t>formulados com delicadeza para limpar</a:t>
            </a:r>
            <a:br>
              <a:rPr lang="pt-BR" sz="2800" b="1" dirty="0"/>
            </a:br>
            <a:r>
              <a:rPr lang="pt-BR" sz="2800" b="1" dirty="0"/>
              <a:t>suavemente a pele, deixando-a fresca, macia e hidratada.</a:t>
            </a:r>
          </a:p>
          <a:p>
            <a:pPr algn="ctr"/>
            <a:r>
              <a:rPr lang="pt-BR" sz="2800" i="1" dirty="0"/>
              <a:t>Oferecem uma</a:t>
            </a:r>
            <a:br>
              <a:rPr lang="pt-BR" sz="2800" i="1" dirty="0"/>
            </a:br>
            <a:r>
              <a:rPr lang="pt-BR" sz="2800" i="1" dirty="0"/>
              <a:t>experiência sensorial única e indulgente.</a:t>
            </a:r>
            <a:endParaRPr lang="pt-BR" sz="2800" b="1" i="1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CDA86F-4F66-2A61-F6A2-A3493E08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D82CD-A3B9-536D-D20E-01F5E216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E6FD6C-2608-6AE2-F36F-5FF0A0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8FB4751-880F-D840-AAA9-3A15815CC996}" type="slidenum">
              <a:rPr lang="pt-BR" smtClean="0"/>
              <a:t>5</a:t>
            </a:fld>
            <a:endParaRPr lang="pt-BR" dirty="0"/>
          </a:p>
        </p:txBody>
      </p:sp>
      <p:pic>
        <p:nvPicPr>
          <p:cNvPr id="2050" name="Picture 2" descr="Sabonete Lux Mãos Erva doce líquido 500ml - Drogaria Venancio">
            <a:extLst>
              <a:ext uri="{FF2B5EF4-FFF2-40B4-BE49-F238E27FC236}">
                <a16:creationId xmlns:a16="http://schemas.microsoft.com/office/drawing/2014/main" id="{D7A218C1-683E-D508-FF66-CB4F7AA7C38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r="13638"/>
          <a:stretch>
            <a:fillRect/>
          </a:stretch>
        </p:blipFill>
        <p:spPr bwMode="auto">
          <a:xfrm>
            <a:off x="8746380" y="0"/>
            <a:ext cx="3445619" cy="47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0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0" y="135775"/>
            <a:ext cx="4840641" cy="177355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6000" b="1" noProof="0" dirty="0">
                <a:latin typeface="+mn-lt"/>
                <a:cs typeface="Gill Sans Light" panose="020B0302020104020203" pitchFamily="34" charset="-79"/>
              </a:rPr>
              <a:t>Nossos sabonetes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A81306-7975-6D66-8173-BDC7046E882B}"/>
              </a:ext>
            </a:extLst>
          </p:cNvPr>
          <p:cNvSpPr txBox="1"/>
          <p:nvPr/>
        </p:nvSpPr>
        <p:spPr>
          <a:xfrm>
            <a:off x="344977" y="2162341"/>
            <a:ext cx="65878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Argila Verde, Hortelã e Tea </a:t>
            </a:r>
            <a:r>
              <a:rPr lang="pt-BR" sz="2400" b="1" dirty="0" err="1">
                <a:solidFill>
                  <a:schemeClr val="bg1"/>
                </a:solidFill>
              </a:rPr>
              <a:t>Tree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Argila Rosa Lavanda e </a:t>
            </a:r>
            <a:r>
              <a:rPr lang="pt-BR" sz="2400" b="1" dirty="0" err="1">
                <a:solidFill>
                  <a:schemeClr val="bg1"/>
                </a:solidFill>
              </a:rPr>
              <a:t>Palmarosa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Argila Vermelha, Hortelã e Alecrim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Carvão Ativado, </a:t>
            </a:r>
            <a:r>
              <a:rPr lang="pt-BR" sz="2400" b="1" dirty="0" err="1">
                <a:solidFill>
                  <a:schemeClr val="bg1"/>
                </a:solidFill>
              </a:rPr>
              <a:t>Ucuuba</a:t>
            </a:r>
            <a:r>
              <a:rPr lang="pt-BR" sz="2400" b="1" dirty="0">
                <a:solidFill>
                  <a:schemeClr val="bg1"/>
                </a:solidFill>
              </a:rPr>
              <a:t> e </a:t>
            </a:r>
            <a:r>
              <a:rPr lang="pt-BR" sz="2400" b="1" dirty="0" err="1">
                <a:solidFill>
                  <a:schemeClr val="bg1"/>
                </a:solidFill>
              </a:rPr>
              <a:t>Litsea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err="1">
                <a:solidFill>
                  <a:schemeClr val="bg1"/>
                </a:solidFill>
              </a:rPr>
              <a:t>Cubeba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Barbatimão, Tea </a:t>
            </a:r>
            <a:r>
              <a:rPr lang="pt-BR" sz="2400" b="1" dirty="0" err="1">
                <a:solidFill>
                  <a:schemeClr val="bg1"/>
                </a:solidFill>
              </a:rPr>
              <a:t>Tree</a:t>
            </a:r>
            <a:r>
              <a:rPr lang="pt-BR" sz="2400" b="1" dirty="0">
                <a:solidFill>
                  <a:schemeClr val="bg1"/>
                </a:solidFill>
              </a:rPr>
              <a:t> e Gerânio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Cupuaçu, Capim Limão e Alecrim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Bacuri, Laranja e Patchouli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 err="1">
                <a:solidFill>
                  <a:schemeClr val="bg1"/>
                </a:solidFill>
              </a:rPr>
              <a:t>Karité</a:t>
            </a:r>
            <a:r>
              <a:rPr lang="pt-BR" sz="2400" b="1" dirty="0">
                <a:solidFill>
                  <a:schemeClr val="bg1"/>
                </a:solidFill>
              </a:rPr>
              <a:t> e Lavanda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Aveia, Abacate e Gerânio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Aloe Vera, óleo de coco, rosa mosqueta</a:t>
            </a:r>
            <a:br>
              <a:rPr lang="pt-BR" sz="24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Odor de Rosas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PureLUX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5588" y="2740025"/>
            <a:ext cx="6653212" cy="20288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“Não perca seu tempo, compre agora seu sabonete pelo nosso site, e tenha banhos maravilhosos ”</a:t>
            </a:r>
          </a:p>
          <a:p>
            <a:pPr rtl="0"/>
            <a:r>
              <a:rPr lang="pt-BR" dirty="0"/>
              <a:t>“Não esqueça para conquistar Boy/</a:t>
            </a:r>
            <a:r>
              <a:rPr lang="pt-BR" dirty="0" err="1"/>
              <a:t>Gril</a:t>
            </a:r>
            <a:r>
              <a:rPr lang="pt-BR" dirty="0"/>
              <a:t> é preciso estar cheiroso ”.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A8AA9D-89CC-366E-EFD1-BF61A97E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irl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conheça nossa equipe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Leticia Dantas de Carvalho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00C27F86-4C80-C4F3-6CE8-D40C84F649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Igor ribeiro de Lima Martins</a:t>
            </a:r>
          </a:p>
        </p:txBody>
      </p:sp>
      <p:sp>
        <p:nvSpPr>
          <p:cNvPr id="28" name="Espaço Reservado para Texto 27">
            <a:extLst>
              <a:ext uri="{FF2B5EF4-FFF2-40B4-BE49-F238E27FC236}">
                <a16:creationId xmlns:a16="http://schemas.microsoft.com/office/drawing/2014/main" id="{437F270A-5AE8-3D7C-4649-C8CE5C3BBE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53525" y="5175504"/>
            <a:ext cx="2785972" cy="365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Maiky</a:t>
            </a:r>
            <a:r>
              <a:rPr lang="pt-BR" dirty="0"/>
              <a:t> </a:t>
            </a:r>
            <a:r>
              <a:rPr lang="pt-BR" dirty="0" err="1"/>
              <a:t>Silverio</a:t>
            </a:r>
            <a:r>
              <a:rPr lang="pt-BR" dirty="0"/>
              <a:t> Freires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88C30139-2108-5DD5-D7B5-F4C5CA6CCB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Guilherme Alves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7E1DA776-AFFE-AE39-7F7B-59EB501D7E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UC21200615</a:t>
            </a:r>
          </a:p>
          <a:p>
            <a:pPr rtl="0"/>
            <a:endParaRPr lang="pt-BR" dirty="0"/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1F74C8AB-F847-F58A-7B89-FC1F3E125FB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UC21103937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0A4B179D-6ECE-CDC7-80E3-5E1843793A1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UC20104316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20510531-78E7-6DD4-B8ED-F8484240C2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28746" y="5550408"/>
            <a:ext cx="3086470" cy="365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UC21200426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8FB4751-880F-D840-AAA9-3A15815CC996}" type="slidenum">
              <a:rPr lang="pt-BR" smtClean="0"/>
              <a:t>8</a:t>
            </a:fld>
            <a:endParaRPr lang="pt-BR"/>
          </a:p>
        </p:txBody>
      </p:sp>
      <p:pic>
        <p:nvPicPr>
          <p:cNvPr id="4100" name="Picture 4" descr="Retrato De Avatar Feminino Personagem Mulher Vector Ilustração Desenho  Imagem Ilustraciones Svg, Vectoriales, Clip Art Vectorizado Libre De  Derechos. Image 92191889.">
            <a:extLst>
              <a:ext uri="{FF2B5EF4-FFF2-40B4-BE49-F238E27FC236}">
                <a16:creationId xmlns:a16="http://schemas.microsoft.com/office/drawing/2014/main" id="{7F3C0CF7-A60D-0625-B483-4F0B1096F52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6" r="13746"/>
          <a:stretch>
            <a:fillRect/>
          </a:stretch>
        </p:blipFill>
        <p:spPr bwMode="auto">
          <a:xfrm>
            <a:off x="535984" y="1691640"/>
            <a:ext cx="2425322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lustração de Avatar masculino | Vectores de Domínio Público">
            <a:extLst>
              <a:ext uri="{FF2B5EF4-FFF2-40B4-BE49-F238E27FC236}">
                <a16:creationId xmlns:a16="http://schemas.microsoft.com/office/drawing/2014/main" id="{4E212186-0C69-F052-F1A7-699959E83B0F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8" r="10868"/>
          <a:stretch>
            <a:fillRect/>
          </a:stretch>
        </p:blipFill>
        <p:spPr bwMode="auto">
          <a:xfrm>
            <a:off x="6636030" y="1692275"/>
            <a:ext cx="2222061" cy="30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lustração de um homem sem rosto, usuário de ícones do ...">
            <a:extLst>
              <a:ext uri="{FF2B5EF4-FFF2-40B4-BE49-F238E27FC236}">
                <a16:creationId xmlns:a16="http://schemas.microsoft.com/office/drawing/2014/main" id="{5DFD816B-429C-C4F5-1D51-8A4A6F50CC35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4" r="12604"/>
          <a:stretch>
            <a:fillRect/>
          </a:stretch>
        </p:blipFill>
        <p:spPr bwMode="auto">
          <a:xfrm>
            <a:off x="3624009" y="1696431"/>
            <a:ext cx="2243274" cy="30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lustração de um homem sem rosto, usuário de ícones do ...">
            <a:extLst>
              <a:ext uri="{FF2B5EF4-FFF2-40B4-BE49-F238E27FC236}">
                <a16:creationId xmlns:a16="http://schemas.microsoft.com/office/drawing/2014/main" id="{115977F1-094B-4966-DD34-97DD2C732383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9" r="12579"/>
          <a:stretch>
            <a:fillRect/>
          </a:stretch>
        </p:blipFill>
        <p:spPr bwMode="auto">
          <a:xfrm>
            <a:off x="9412742" y="1663038"/>
            <a:ext cx="2243274" cy="309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agradecemos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Não deixe de comprar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643_TF11964407_Win32" id="{249912B3-2253-48C5-B3C9-678461EBA941}" vid="{61D0049E-67D4-4317-950C-8BC772645D0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{37916E41-70E2-4281-8E66-66F541F9792E}tf11964407_win32</Template>
  <TotalTime>182</TotalTime>
  <Words>275</Words>
  <Application>Microsoft Office PowerPoint</Application>
  <PresentationFormat>Widescreen</PresentationFormat>
  <Paragraphs>59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Nova</vt:lpstr>
      <vt:lpstr>Gill Sans Nova Light</vt:lpstr>
      <vt:lpstr>inherit</vt:lpstr>
      <vt:lpstr>Sagona Book</vt:lpstr>
      <vt:lpstr>Tema do Office</vt:lpstr>
      <vt:lpstr>Sabonetes PureLUX</vt:lpstr>
      <vt:lpstr>agenda</vt:lpstr>
      <vt:lpstr>Descrição</vt:lpstr>
      <vt:lpstr>Sabonete em Barra</vt:lpstr>
      <vt:lpstr>Sabonetes Líquidos </vt:lpstr>
      <vt:lpstr>Nossos sabonetes</vt:lpstr>
      <vt:lpstr>PureLUX</vt:lpstr>
      <vt:lpstr>conheça nossa equipe</vt:lpstr>
      <vt:lpstr>agradecemos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Sabonetes PureLUX</dc:title>
  <dc:creator>Leticia Dantas de Carvalho</dc:creator>
  <cp:lastModifiedBy>Leticia Dantas de Carvalho</cp:lastModifiedBy>
  <cp:revision>1</cp:revision>
  <dcterms:created xsi:type="dcterms:W3CDTF">2023-06-22T17:53:39Z</dcterms:created>
  <dcterms:modified xsi:type="dcterms:W3CDTF">2023-06-22T20:55:57Z</dcterms:modified>
</cp:coreProperties>
</file>