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Hugh Dillon, Zac Hawkins, Rick Holloway, Ben Smith, Hunter Thorington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MaILBIRD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8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3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2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786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</TotalTime>
  <Words>21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MaILBIRD</vt:lpstr>
      <vt:lpstr>ABSTRACT</vt:lpstr>
      <vt:lpstr>design</vt:lpstr>
      <vt:lpstr>Technical approach</vt:lpstr>
      <vt:lpstr>Budget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MaILBIRD</dc:title>
  <dc:creator>Ben</dc:creator>
  <cp:lastModifiedBy>Ben</cp:lastModifiedBy>
  <cp:revision>1</cp:revision>
  <dcterms:created xsi:type="dcterms:W3CDTF">2014-01-21T15:39:11Z</dcterms:created>
  <dcterms:modified xsi:type="dcterms:W3CDTF">2014-01-21T15:46:21Z</dcterms:modified>
</cp:coreProperties>
</file>