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MAILBIRD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Mail Delivery Drone</a:t>
            </a:r>
          </a:p>
          <a:p>
            <a:r>
              <a:rPr lang="en-US" sz="2400" dirty="0" smtClean="0"/>
              <a:t>GPS – General Location</a:t>
            </a:r>
          </a:p>
          <a:p>
            <a:r>
              <a:rPr lang="en-US" sz="2400" dirty="0" smtClean="0"/>
              <a:t>Guidance Module – Precise Location</a:t>
            </a:r>
          </a:p>
          <a:p>
            <a:r>
              <a:rPr lang="en-US" sz="2400" dirty="0" smtClean="0"/>
              <a:t>Infrared LED Landing Pad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GPS Protocol</a:t>
            </a:r>
          </a:p>
          <a:p>
            <a:r>
              <a:rPr lang="en-US" sz="2400" dirty="0" smtClean="0"/>
              <a:t>RC Frequency – 2.4 GHz (Manual Flight Control)</a:t>
            </a:r>
          </a:p>
          <a:p>
            <a:r>
              <a:rPr lang="en-US" sz="2400" dirty="0" smtClean="0"/>
              <a:t>Flight Standards</a:t>
            </a:r>
          </a:p>
          <a:p>
            <a:pPr lvl="1"/>
            <a:r>
              <a:rPr lang="en-US" sz="2400" dirty="0" smtClean="0"/>
              <a:t>Less than 4.4 pounds</a:t>
            </a:r>
          </a:p>
          <a:p>
            <a:pPr lvl="1"/>
            <a:r>
              <a:rPr lang="en-US" sz="2400" dirty="0" smtClean="0"/>
              <a:t>Less than 400 feet above ground</a:t>
            </a:r>
          </a:p>
          <a:p>
            <a:pPr lvl="1"/>
            <a:r>
              <a:rPr lang="en-US" sz="2400" dirty="0" smtClean="0"/>
              <a:t>Daylight conditions</a:t>
            </a:r>
          </a:p>
          <a:p>
            <a:pPr lvl="1"/>
            <a:r>
              <a:rPr lang="en-US" sz="2400" dirty="0" smtClean="0"/>
              <a:t>5 miles away from airports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Feasibility</a:t>
            </a:r>
          </a:p>
          <a:p>
            <a:pPr lvl="1"/>
            <a:r>
              <a:rPr lang="en-US" sz="2400" dirty="0" smtClean="0"/>
              <a:t>Low cost quadcopter</a:t>
            </a:r>
          </a:p>
          <a:p>
            <a:pPr lvl="1"/>
            <a:r>
              <a:rPr lang="en-US" sz="2400" dirty="0" smtClean="0"/>
              <a:t>Long battery life</a:t>
            </a:r>
          </a:p>
          <a:p>
            <a:r>
              <a:rPr lang="en-US" sz="2400" dirty="0" smtClean="0"/>
              <a:t>Manufacturability</a:t>
            </a:r>
          </a:p>
          <a:p>
            <a:pPr lvl="1"/>
            <a:r>
              <a:rPr lang="en-US" sz="2400" dirty="0" smtClean="0"/>
              <a:t>Quadcopter</a:t>
            </a:r>
          </a:p>
          <a:p>
            <a:pPr lvl="1"/>
            <a:r>
              <a:rPr lang="en-US" sz="2400" dirty="0" smtClean="0"/>
              <a:t>Guidance module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Public Health and Safety</a:t>
            </a:r>
          </a:p>
          <a:p>
            <a:pPr lvl="1"/>
            <a:r>
              <a:rPr lang="en-US" sz="2400" dirty="0"/>
              <a:t>Max </a:t>
            </a:r>
            <a:r>
              <a:rPr lang="en-US" sz="2400" dirty="0" smtClean="0"/>
              <a:t>altitude</a:t>
            </a:r>
            <a:endParaRPr lang="en-US" sz="2400" dirty="0"/>
          </a:p>
          <a:p>
            <a:pPr lvl="1"/>
            <a:r>
              <a:rPr lang="en-US" sz="2400" dirty="0" smtClean="0"/>
              <a:t>Avoid congested areas</a:t>
            </a:r>
          </a:p>
          <a:p>
            <a:r>
              <a:rPr lang="en-US" sz="2400" dirty="0" smtClean="0"/>
              <a:t>Privacy</a:t>
            </a:r>
          </a:p>
          <a:p>
            <a:pPr lvl="1"/>
            <a:r>
              <a:rPr lang="en-US" sz="2400" dirty="0" smtClean="0"/>
              <a:t>No video </a:t>
            </a:r>
            <a:r>
              <a:rPr lang="en-US" sz="2400" dirty="0"/>
              <a:t>c</a:t>
            </a:r>
            <a:r>
              <a:rPr lang="en-US" sz="2400" dirty="0" smtClean="0"/>
              <a:t>amera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Decisions made by consensus in planning meetings</a:t>
            </a:r>
          </a:p>
          <a:p>
            <a:r>
              <a:rPr lang="en-US" sz="2400" dirty="0" smtClean="0"/>
              <a:t>Activities tracked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/>
              <a:t>Communication via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</a:t>
            </a:r>
            <a:r>
              <a:rPr lang="en-US" sz="2400" dirty="0" err="1" smtClean="0"/>
              <a:t>GroupMe</a:t>
            </a:r>
            <a:endParaRPr lang="en-US" sz="2400" dirty="0" smtClean="0"/>
          </a:p>
          <a:p>
            <a:r>
              <a:rPr lang="en-US" sz="2400" dirty="0" smtClean="0"/>
              <a:t>Meetings 2-3 hours per day, 4 days/week</a:t>
            </a:r>
          </a:p>
          <a:p>
            <a:r>
              <a:rPr lang="en-US" sz="2400" dirty="0" smtClean="0"/>
              <a:t>Minutes recorded by team leader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 368 – Design Lab</a:t>
            </a:r>
          </a:p>
          <a:p>
            <a:r>
              <a:rPr lang="en-US" sz="2400" dirty="0" smtClean="0"/>
              <a:t>Labs 308 and 310 – Computer Labs</a:t>
            </a:r>
          </a:p>
          <a:p>
            <a:r>
              <a:rPr lang="en-US" sz="2400" dirty="0" smtClean="0"/>
              <a:t>Outdoor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~$180</a:t>
            </a:r>
          </a:p>
          <a:p>
            <a:r>
              <a:rPr lang="en-US" sz="2400" dirty="0" smtClean="0"/>
              <a:t>Unexpected costs: ~$70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Product prototype by end of February</a:t>
            </a:r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378</TotalTime>
  <Words>190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MAILBIRD</vt:lpstr>
      <vt:lpstr>OVERVIEW</vt:lpstr>
      <vt:lpstr>Design Standards</vt:lpstr>
      <vt:lpstr>Constraints</vt:lpstr>
      <vt:lpstr>Constraints</vt:lpstr>
      <vt:lpstr>Management Approach</vt:lpstr>
      <vt:lpstr>Facilities</vt:lpstr>
      <vt:lpstr>Budget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Ben</cp:lastModifiedBy>
  <cp:revision>6</cp:revision>
  <dcterms:created xsi:type="dcterms:W3CDTF">2014-01-21T15:39:11Z</dcterms:created>
  <dcterms:modified xsi:type="dcterms:W3CDTF">2014-01-21T22:04:14Z</dcterms:modified>
</cp:coreProperties>
</file>