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350" r:id="rId5"/>
    <p:sldId id="352" r:id="rId6"/>
    <p:sldId id="361" r:id="rId7"/>
    <p:sldId id="364" r:id="rId8"/>
    <p:sldId id="365" r:id="rId9"/>
    <p:sldId id="363" r:id="rId10"/>
    <p:sldId id="366" r:id="rId11"/>
    <p:sldId id="357" r:id="rId12"/>
    <p:sldId id="343" r:id="rId13"/>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00B930-0569-437A-8966-BF2D0C225430}" v="44" dt="2023-05-02T13:52:31.1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99" d="100"/>
          <a:sy n="99" d="100"/>
        </p:scale>
        <p:origin x="504" y="7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4" name="Fußzeilenplatzhalt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de-DE" smtClean="0"/>
              <a:t>‹Nr.›</a:t>
            </a:fld>
            <a:endParaRPr lang="de-DE"/>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45EC85A-1715-4E3C-9C76-574187326578}" type="datetime1">
              <a:rPr lang="de-DE" noProof="0" smtClean="0"/>
              <a:t>03.05.2023</a:t>
            </a:fld>
            <a:endParaRPr lang="de-DE"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de-DE" noProof="0" smtClean="0"/>
              <a:t>‹Nr.›</a:t>
            </a:fld>
            <a:endParaRPr lang="de-DE"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1</a:t>
            </a:fld>
            <a:endParaRPr lang="de-DE"/>
          </a:p>
        </p:txBody>
      </p:sp>
    </p:spTree>
    <p:extLst>
      <p:ext uri="{BB962C8B-B14F-4D97-AF65-F5344CB8AC3E}">
        <p14:creationId xmlns:p14="http://schemas.microsoft.com/office/powerpoint/2010/main" val="2119917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2</a:t>
            </a:fld>
            <a:endParaRPr lang="de-DE"/>
          </a:p>
        </p:txBody>
      </p:sp>
    </p:spTree>
    <p:extLst>
      <p:ext uri="{BB962C8B-B14F-4D97-AF65-F5344CB8AC3E}">
        <p14:creationId xmlns:p14="http://schemas.microsoft.com/office/powerpoint/2010/main" val="775175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3</a:t>
            </a:fld>
            <a:endParaRPr lang="de-DE"/>
          </a:p>
        </p:txBody>
      </p:sp>
    </p:spTree>
    <p:extLst>
      <p:ext uri="{BB962C8B-B14F-4D97-AF65-F5344CB8AC3E}">
        <p14:creationId xmlns:p14="http://schemas.microsoft.com/office/powerpoint/2010/main" val="3735025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4</a:t>
            </a:fld>
            <a:endParaRPr lang="de-DE"/>
          </a:p>
        </p:txBody>
      </p:sp>
    </p:spTree>
    <p:extLst>
      <p:ext uri="{BB962C8B-B14F-4D97-AF65-F5344CB8AC3E}">
        <p14:creationId xmlns:p14="http://schemas.microsoft.com/office/powerpoint/2010/main" val="3240384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5</a:t>
            </a:fld>
            <a:endParaRPr lang="de-DE"/>
          </a:p>
        </p:txBody>
      </p:sp>
    </p:spTree>
    <p:extLst>
      <p:ext uri="{BB962C8B-B14F-4D97-AF65-F5344CB8AC3E}">
        <p14:creationId xmlns:p14="http://schemas.microsoft.com/office/powerpoint/2010/main" val="2967085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6</a:t>
            </a:fld>
            <a:endParaRPr lang="de-DE"/>
          </a:p>
        </p:txBody>
      </p:sp>
    </p:spTree>
    <p:extLst>
      <p:ext uri="{BB962C8B-B14F-4D97-AF65-F5344CB8AC3E}">
        <p14:creationId xmlns:p14="http://schemas.microsoft.com/office/powerpoint/2010/main" val="3083694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7</a:t>
            </a:fld>
            <a:endParaRPr lang="de-DE"/>
          </a:p>
        </p:txBody>
      </p:sp>
    </p:spTree>
    <p:extLst>
      <p:ext uri="{BB962C8B-B14F-4D97-AF65-F5344CB8AC3E}">
        <p14:creationId xmlns:p14="http://schemas.microsoft.com/office/powerpoint/2010/main" val="3240384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8</a:t>
            </a:fld>
            <a:endParaRPr lang="de-DE"/>
          </a:p>
        </p:txBody>
      </p:sp>
    </p:spTree>
    <p:extLst>
      <p:ext uri="{BB962C8B-B14F-4D97-AF65-F5344CB8AC3E}">
        <p14:creationId xmlns:p14="http://schemas.microsoft.com/office/powerpoint/2010/main" val="801937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A89C7E07-3C67-C64C-8DA0-0404F6303970}" type="slidenum">
              <a:rPr lang="de-DE" smtClean="0"/>
              <a:t>9</a:t>
            </a:fld>
            <a:endParaRPr lang="de-DE"/>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de-DE" noProof="0"/>
              <a:t>Mastertitelformat bearbeiten</a:t>
            </a:r>
            <a:endParaRPr lang="de-DE" noProof="0" dirty="0"/>
          </a:p>
        </p:txBody>
      </p:sp>
      <p:grpSp>
        <p:nvGrpSpPr>
          <p:cNvPr id="9" name="Gruppieren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gr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de-DE" noProof="0"/>
              <a:t>Mastertextformat bearbeiten</a:t>
            </a:r>
          </a:p>
        </p:txBody>
      </p:sp>
      <p:cxnSp>
        <p:nvCxnSpPr>
          <p:cNvPr id="13" name="Gerader Verbinde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Spalten">
    <p:bg>
      <p:bgPr>
        <a:solidFill>
          <a:schemeClr val="tx1"/>
        </a:solidFill>
        <a:effectLst/>
      </p:bgPr>
    </p:bg>
    <p:spTree>
      <p:nvGrpSpPr>
        <p:cNvPr id="1" name=""/>
        <p:cNvGrpSpPr/>
        <p:nvPr/>
      </p:nvGrpSpPr>
      <p:grpSpPr>
        <a:xfrm>
          <a:off x="0" y="0"/>
          <a:ext cx="0" cy="0"/>
          <a:chOff x="0" y="0"/>
          <a:chExt cx="0" cy="0"/>
        </a:xfrm>
      </p:grpSpPr>
      <p:grpSp>
        <p:nvGrpSpPr>
          <p:cNvPr id="19" name="Gruppieren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ihand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21" name="Freihand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22" name="Freihand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de-DE" noProof="0"/>
              <a:t>Mastertitelformat bearbeiten</a:t>
            </a:r>
            <a:endParaRPr lang="de-DE" noProof="0" dirty="0"/>
          </a:p>
        </p:txBody>
      </p:sp>
      <p:cxnSp>
        <p:nvCxnSpPr>
          <p:cNvPr id="33" name="Gerader Verbinde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platzhalt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25" name="Textplatzhalt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27" name="Inhaltsplatzhalt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de-DE" noProof="0"/>
              <a:t>Mastertextformat bearbeiten</a:t>
            </a:r>
          </a:p>
        </p:txBody>
      </p:sp>
      <p:sp>
        <p:nvSpPr>
          <p:cNvPr id="28" name="Inhaltsplatzhalt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de-DE" noProof="0"/>
              <a:t>Mastertextformat bearbeiten</a:t>
            </a:r>
          </a:p>
        </p:txBody>
      </p:sp>
      <p:cxnSp>
        <p:nvCxnSpPr>
          <p:cNvPr id="15" name="Gerader Verbinde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umsplatzhalter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DF906D89-C7A0-4006-838C-E006FA6B5FAA}" type="datetime4">
              <a:rPr lang="de-DE" noProof="0" smtClean="0">
                <a:latin typeface="+mn-lt"/>
              </a:rPr>
              <a:t>3. Mai 2023</a:t>
            </a:fld>
            <a:endParaRPr lang="de-DE" noProof="0" dirty="0">
              <a:latin typeface="+mn-lt"/>
            </a:endParaRPr>
          </a:p>
        </p:txBody>
      </p:sp>
      <p:sp>
        <p:nvSpPr>
          <p:cNvPr id="3" name="Fußzeilenplatzhalt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de-DE" noProof="0" dirty="0"/>
              <a:t>Jahresbericht</a:t>
            </a:r>
            <a:endParaRPr lang="de-DE" b="0" noProof="0" dirty="0"/>
          </a:p>
        </p:txBody>
      </p:sp>
      <p:sp>
        <p:nvSpPr>
          <p:cNvPr id="4" name="Foliennummernplatzhalt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de-DE" noProof="0" smtClean="0"/>
              <a:pPr rtl="0"/>
              <a:t>‹Nr.›</a:t>
            </a:fld>
            <a:endParaRPr lang="de-DE"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Spalten">
    <p:bg>
      <p:bgPr>
        <a:solidFill>
          <a:schemeClr val="tx1"/>
        </a:solidFill>
        <a:effectLst/>
      </p:bgPr>
    </p:bg>
    <p:spTree>
      <p:nvGrpSpPr>
        <p:cNvPr id="1" name=""/>
        <p:cNvGrpSpPr/>
        <p:nvPr/>
      </p:nvGrpSpPr>
      <p:grpSpPr>
        <a:xfrm>
          <a:off x="0" y="0"/>
          <a:ext cx="0" cy="0"/>
          <a:chOff x="0" y="0"/>
          <a:chExt cx="0" cy="0"/>
        </a:xfrm>
      </p:grpSpPr>
      <p:grpSp>
        <p:nvGrpSpPr>
          <p:cNvPr id="37" name="Gruppieren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ihand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39" name="Freihand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40" name="Freihand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de-DE" noProof="0"/>
              <a:t>Mastertitelformat bearbeiten</a:t>
            </a:r>
            <a:endParaRPr lang="de-DE" noProof="0" dirty="0"/>
          </a:p>
        </p:txBody>
      </p:sp>
      <p:cxnSp>
        <p:nvCxnSpPr>
          <p:cNvPr id="33" name="Gerader Verbinde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platzhalt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de-DE" noProof="0"/>
              <a:t>Mastertextformat bearbeiten</a:t>
            </a:r>
          </a:p>
        </p:txBody>
      </p:sp>
      <p:sp>
        <p:nvSpPr>
          <p:cNvPr id="27" name="Inhaltsplatzhalt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de-DE" noProof="0"/>
              <a:t>Mastertextformat bearbeiten</a:t>
            </a:r>
          </a:p>
        </p:txBody>
      </p:sp>
      <p:sp>
        <p:nvSpPr>
          <p:cNvPr id="20" name="Textplatzhalt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de-DE" noProof="0"/>
              <a:t>Mastertextformat bearbeiten</a:t>
            </a:r>
          </a:p>
        </p:txBody>
      </p:sp>
      <p:sp>
        <p:nvSpPr>
          <p:cNvPr id="21" name="Inhaltsplatzhalt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de-DE" noProof="0"/>
              <a:t>Mastertextformat bearbeiten</a:t>
            </a:r>
          </a:p>
        </p:txBody>
      </p:sp>
      <p:sp>
        <p:nvSpPr>
          <p:cNvPr id="22" name="Textplatzhalt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de-DE" noProof="0"/>
              <a:t>Mastertextformat bearbeiten</a:t>
            </a:r>
          </a:p>
        </p:txBody>
      </p:sp>
      <p:sp>
        <p:nvSpPr>
          <p:cNvPr id="24" name="Inhaltsplatzhalt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de-DE" noProof="0"/>
              <a:t>Mastertextformat bearbeiten</a:t>
            </a:r>
          </a:p>
        </p:txBody>
      </p:sp>
      <p:cxnSp>
        <p:nvCxnSpPr>
          <p:cNvPr id="26" name="Gerader Verbinde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Gerader Verbinde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umsplatzhalter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8B06C608-88DB-4A46-92B6-773F3485F724}" type="datetime4">
              <a:rPr lang="de-DE" noProof="0" smtClean="0">
                <a:latin typeface="+mn-lt"/>
              </a:rPr>
              <a:t>3. Mai 2023</a:t>
            </a:fld>
            <a:endParaRPr lang="de-DE" noProof="0" dirty="0">
              <a:latin typeface="+mn-lt"/>
            </a:endParaRPr>
          </a:p>
        </p:txBody>
      </p:sp>
      <p:sp>
        <p:nvSpPr>
          <p:cNvPr id="3" name="Fußzeilenplatzhalt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de-DE" noProof="0" dirty="0"/>
              <a:t>Jahresbericht</a:t>
            </a:r>
            <a:endParaRPr lang="de-DE" b="0" noProof="0" dirty="0"/>
          </a:p>
        </p:txBody>
      </p:sp>
      <p:sp>
        <p:nvSpPr>
          <p:cNvPr id="4" name="Foliennummernplatzhalt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de-DE" noProof="0" smtClean="0"/>
              <a:pPr rtl="0"/>
              <a:t>‹Nr.›</a:t>
            </a:fld>
            <a:endParaRPr lang="de-DE"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usammenfassung ">
    <p:bg>
      <p:bgPr>
        <a:solidFill>
          <a:schemeClr val="tx1"/>
        </a:solidFill>
        <a:effectLst/>
      </p:bgPr>
    </p:bg>
    <p:spTree>
      <p:nvGrpSpPr>
        <p:cNvPr id="1" name=""/>
        <p:cNvGrpSpPr/>
        <p:nvPr/>
      </p:nvGrpSpPr>
      <p:grpSpPr>
        <a:xfrm>
          <a:off x="0" y="0"/>
          <a:ext cx="0" cy="0"/>
          <a:chOff x="0" y="0"/>
          <a:chExt cx="0" cy="0"/>
        </a:xfrm>
      </p:grpSpPr>
      <p:sp>
        <p:nvSpPr>
          <p:cNvPr id="32" name="Titel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de-DE" noProof="0"/>
              <a:t>Mastertitelformat bearbeiten</a:t>
            </a:r>
            <a:endParaRPr lang="de-DE" noProof="0" dirty="0"/>
          </a:p>
        </p:txBody>
      </p:sp>
      <p:cxnSp>
        <p:nvCxnSpPr>
          <p:cNvPr id="33" name="Gerader Verbinde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platzhalt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de-DE" noProof="0"/>
              <a:t>Mastertextformat bearbeiten</a:t>
            </a:r>
          </a:p>
        </p:txBody>
      </p:sp>
      <p:grpSp>
        <p:nvGrpSpPr>
          <p:cNvPr id="15" name="Gruppieren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ihand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17" name="Freihand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18" name="Freihand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grpSp>
      <p:sp>
        <p:nvSpPr>
          <p:cNvPr id="4" name="Textplatzhalt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de-DE" noProof="0"/>
              <a:t>Mastertextformat bearbeiten</a:t>
            </a:r>
          </a:p>
        </p:txBody>
      </p:sp>
      <p:sp>
        <p:nvSpPr>
          <p:cNvPr id="21" name="Textplatzhalt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de-DE" noProof="0"/>
              <a:t>Mastertextformat bearbeiten</a:t>
            </a:r>
          </a:p>
        </p:txBody>
      </p:sp>
      <p:sp>
        <p:nvSpPr>
          <p:cNvPr id="22" name="Textplatzhalt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de-DE" noProof="0"/>
              <a:t>Mastertextformat bearbeiten</a:t>
            </a:r>
          </a:p>
        </p:txBody>
      </p:sp>
      <p:sp>
        <p:nvSpPr>
          <p:cNvPr id="23" name="Textplatzhalt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de-DE" noProof="0"/>
              <a:t>Mastertextformat bearbeiten</a:t>
            </a:r>
          </a:p>
        </p:txBody>
      </p:sp>
      <p:sp>
        <p:nvSpPr>
          <p:cNvPr id="24" name="Textplatzhalt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de-DE" noProof="0"/>
              <a:t>Mastertextformat bearbeiten</a:t>
            </a:r>
          </a:p>
        </p:txBody>
      </p:sp>
      <p:sp>
        <p:nvSpPr>
          <p:cNvPr id="25" name="Textplatzhalt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de-DE" noProof="0"/>
              <a:t>Mastertextformat bearbeiten</a:t>
            </a:r>
          </a:p>
        </p:txBody>
      </p:sp>
      <p:sp>
        <p:nvSpPr>
          <p:cNvPr id="26" name="Textplatzhalt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de-DE" noProof="0"/>
              <a:t>Mastertextformat bearbeiten</a:t>
            </a:r>
          </a:p>
        </p:txBody>
      </p:sp>
      <p:sp>
        <p:nvSpPr>
          <p:cNvPr id="27" name="Textplatzhalt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de-DE" noProof="0"/>
              <a:t>Mastertextformat bearbeiten</a:t>
            </a:r>
          </a:p>
        </p:txBody>
      </p:sp>
      <p:sp>
        <p:nvSpPr>
          <p:cNvPr id="28" name="Textplatzhalt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de-DE" noProof="0"/>
              <a:t>Mastertextformat bearbeiten</a:t>
            </a:r>
          </a:p>
        </p:txBody>
      </p:sp>
      <p:sp>
        <p:nvSpPr>
          <p:cNvPr id="2" name="Datumsplatzhalter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6F89BB42-55A7-4CEE-9C9D-0DB51D9FAA93}" type="datetime4">
              <a:rPr lang="de-DE" noProof="0" smtClean="0">
                <a:latin typeface="+mn-lt"/>
              </a:rPr>
              <a:t>3. Mai 2023</a:t>
            </a:fld>
            <a:endParaRPr lang="de-DE" noProof="0" dirty="0">
              <a:latin typeface="+mn-lt"/>
            </a:endParaRPr>
          </a:p>
        </p:txBody>
      </p:sp>
      <p:sp>
        <p:nvSpPr>
          <p:cNvPr id="5" name="Fußzeilenplatzhalt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de-DE" noProof="0" dirty="0"/>
              <a:t>Jahresbericht</a:t>
            </a:r>
            <a:endParaRPr lang="de-DE" b="0" noProof="0" dirty="0"/>
          </a:p>
        </p:txBody>
      </p:sp>
      <p:sp>
        <p:nvSpPr>
          <p:cNvPr id="6" name="Foliennummernplatzhalt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de-DE" noProof="0" smtClean="0"/>
              <a:pPr rtl="0"/>
              <a:t>‹Nr.›</a:t>
            </a:fld>
            <a:endParaRPr lang="de-DE"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elen Dank!">
    <p:bg>
      <p:bgPr>
        <a:solidFill>
          <a:schemeClr val="tx1"/>
        </a:solidFill>
        <a:effectLst/>
      </p:bgPr>
    </p:bg>
    <p:spTree>
      <p:nvGrpSpPr>
        <p:cNvPr id="1" name=""/>
        <p:cNvGrpSpPr/>
        <p:nvPr/>
      </p:nvGrpSpPr>
      <p:grpSpPr>
        <a:xfrm>
          <a:off x="0" y="0"/>
          <a:ext cx="0" cy="0"/>
          <a:chOff x="0" y="0"/>
          <a:chExt cx="0" cy="0"/>
        </a:xfrm>
      </p:grpSpPr>
      <p:sp>
        <p:nvSpPr>
          <p:cNvPr id="16" name="Textplatzhalt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de-DE" noProof="0"/>
              <a:t>Mastertextformat bearbeiten</a:t>
            </a:r>
          </a:p>
        </p:txBody>
      </p:sp>
      <p:sp>
        <p:nvSpPr>
          <p:cNvPr id="17" name="Untertitel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Master-Untertitelformat bearbeiten</a:t>
            </a:r>
            <a:endParaRPr lang="de-DE" noProof="0" dirty="0"/>
          </a:p>
        </p:txBody>
      </p:sp>
      <p:sp>
        <p:nvSpPr>
          <p:cNvPr id="26" name="Titel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de-DE" noProof="0"/>
              <a:t>Mastertitelformat bearbeiten</a:t>
            </a:r>
            <a:endParaRPr lang="de-DE" noProof="0" dirty="0"/>
          </a:p>
        </p:txBody>
      </p:sp>
      <p:cxnSp>
        <p:nvCxnSpPr>
          <p:cNvPr id="27" name="Gerader Verbinde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Bildplatzhalt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de-DE" noProof="0"/>
              <a:t>Bild durch Klicken auf Symbol hinzufügen</a:t>
            </a:r>
            <a:endParaRPr lang="de-DE" noProof="0" dirty="0"/>
          </a:p>
        </p:txBody>
      </p:sp>
      <p:grpSp>
        <p:nvGrpSpPr>
          <p:cNvPr id="30" name="Gruppieren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ihand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32" name="Freihand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33" name="Freihand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uppieren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Form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8" name="Freihand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9" name="Freihand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10" name="Freihand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de-DE" noProof="0" dirty="0"/>
            </a:p>
          </p:txBody>
        </p:sp>
        <p:sp>
          <p:nvSpPr>
            <p:cNvPr id="11" name="Freihand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grpSp>
      <p:sp>
        <p:nvSpPr>
          <p:cNvPr id="12" name="Titel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de-DE" noProof="0"/>
              <a:t>Mastertitelformat bearbeiten</a:t>
            </a:r>
            <a:endParaRPr lang="de-DE" noProof="0" dirty="0"/>
          </a:p>
        </p:txBody>
      </p:sp>
      <p:cxnSp>
        <p:nvCxnSpPr>
          <p:cNvPr id="13" name="Gerader Verbinde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platzhalt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de-DE" noProof="0"/>
              <a:t>Mastertextformat bearbeiten</a:t>
            </a:r>
          </a:p>
        </p:txBody>
      </p:sp>
      <p:sp>
        <p:nvSpPr>
          <p:cNvPr id="15" name="Textplatzhalt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de-DE" noProof="0"/>
              <a:t>Mastertextformat bearbeiten</a:t>
            </a:r>
          </a:p>
        </p:txBody>
      </p:sp>
      <p:cxnSp>
        <p:nvCxnSpPr>
          <p:cNvPr id="16" name="Gerader Verbinde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platzhalt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de-DE" noProof="0"/>
              <a:t>Mastertextformat bearbeiten</a:t>
            </a:r>
          </a:p>
        </p:txBody>
      </p:sp>
      <p:sp>
        <p:nvSpPr>
          <p:cNvPr id="18" name="Textplatzhalt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de-DE" noProof="0"/>
              <a:t>Mastertextformat bearbeiten</a:t>
            </a:r>
          </a:p>
        </p:txBody>
      </p:sp>
      <p:cxnSp>
        <p:nvCxnSpPr>
          <p:cNvPr id="20" name="Gerader Verbinde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platzhalt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de-DE" noProof="0"/>
              <a:t>Mastertextformat bearbeiten</a:t>
            </a:r>
          </a:p>
        </p:txBody>
      </p:sp>
      <p:sp>
        <p:nvSpPr>
          <p:cNvPr id="22" name="Textplatzhalt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de-DE" noProof="0"/>
              <a:t>Mastertextformat bearbeiten</a:t>
            </a:r>
          </a:p>
        </p:txBody>
      </p:sp>
      <p:cxnSp>
        <p:nvCxnSpPr>
          <p:cNvPr id="23" name="Gerader Verbinde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platzhalt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de-DE" noProof="0"/>
              <a:t>Mastertextformat bearbeiten</a:t>
            </a:r>
          </a:p>
        </p:txBody>
      </p:sp>
      <p:sp>
        <p:nvSpPr>
          <p:cNvPr id="25" name="Textplatzhalt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de-DE" noProof="0"/>
              <a:t>Mastertextformat bearbeiten</a:t>
            </a:r>
          </a:p>
        </p:txBody>
      </p:sp>
      <p:cxnSp>
        <p:nvCxnSpPr>
          <p:cNvPr id="26" name="Gerader Verbinde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platzhalt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de-DE" noProof="0"/>
              <a:t>Mastertextformat bearbeiten</a:t>
            </a:r>
          </a:p>
        </p:txBody>
      </p:sp>
      <p:sp>
        <p:nvSpPr>
          <p:cNvPr id="28" name="Textplatzhalt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de-DE" noProof="0"/>
              <a:t>Mastertextformat bearbeiten</a:t>
            </a:r>
          </a:p>
        </p:txBody>
      </p:sp>
      <p:sp>
        <p:nvSpPr>
          <p:cNvPr id="2" name="Datumsplatzhalter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AF0C4B39-9022-40F5-9906-5921835F5CC2}" type="datetime4">
              <a:rPr lang="de-DE" noProof="0" smtClean="0">
                <a:latin typeface="+mn-lt"/>
              </a:rPr>
              <a:t>3. Mai 2023</a:t>
            </a:fld>
            <a:endParaRPr lang="de-DE" noProof="0" dirty="0">
              <a:latin typeface="+mn-lt"/>
            </a:endParaRPr>
          </a:p>
        </p:txBody>
      </p:sp>
      <p:sp>
        <p:nvSpPr>
          <p:cNvPr id="3" name="Fußzeilenplatzhalt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de-DE" noProof="0" dirty="0"/>
              <a:t>Jahresbericht</a:t>
            </a:r>
            <a:endParaRPr lang="de-DE" b="0" noProof="0" dirty="0"/>
          </a:p>
        </p:txBody>
      </p:sp>
      <p:sp>
        <p:nvSpPr>
          <p:cNvPr id="4" name="Foliennummernplatzhalt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de-DE" noProof="0" smtClean="0"/>
              <a:pPr rtl="0"/>
              <a:t>‹Nr.›</a:t>
            </a:fld>
            <a:endParaRPr lang="de-DE"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inführung">
    <p:spTree>
      <p:nvGrpSpPr>
        <p:cNvPr id="1" name=""/>
        <p:cNvGrpSpPr/>
        <p:nvPr/>
      </p:nvGrpSpPr>
      <p:grpSpPr>
        <a:xfrm>
          <a:off x="0" y="0"/>
          <a:ext cx="0" cy="0"/>
          <a:chOff x="0" y="0"/>
          <a:chExt cx="0" cy="0"/>
        </a:xfrm>
      </p:grpSpPr>
      <p:grpSp>
        <p:nvGrpSpPr>
          <p:cNvPr id="13" name="Gruppieren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ihand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16" name="Freihand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19" name="Freihand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grpSp>
      <p:sp>
        <p:nvSpPr>
          <p:cNvPr id="14" name="Bildplatzhalt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de-DE" noProof="0"/>
              <a:t>Bild durch Klicken auf Symbol hinzufügen</a:t>
            </a:r>
            <a:endParaRPr lang="de-DE" noProof="0" dirty="0"/>
          </a:p>
        </p:txBody>
      </p:sp>
      <p:sp>
        <p:nvSpPr>
          <p:cNvPr id="9" name="Titel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de-DE" noProof="0"/>
              <a:t>Mastertitelformat bearbeiten</a:t>
            </a:r>
            <a:endParaRPr lang="de-DE" noProof="0" dirty="0"/>
          </a:p>
        </p:txBody>
      </p:sp>
      <p:cxnSp>
        <p:nvCxnSpPr>
          <p:cNvPr id="17" name="Gerader Verbinde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platzhalt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de-DE" noProof="0"/>
              <a:t>Mastertextformat bearbeiten</a:t>
            </a:r>
          </a:p>
        </p:txBody>
      </p:sp>
      <p:sp>
        <p:nvSpPr>
          <p:cNvPr id="2" name="Datumsplatzhalt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F7ADF8DC-47C1-49F6-AD8A-5D9C8B942CAB}" type="datetime4">
              <a:rPr lang="de-DE" noProof="0" smtClean="0">
                <a:latin typeface="+mn-lt"/>
              </a:rPr>
              <a:t>3. Mai 2023</a:t>
            </a:fld>
            <a:endParaRPr lang="de-DE" noProof="0" dirty="0">
              <a:latin typeface="+mn-lt"/>
            </a:endParaRPr>
          </a:p>
        </p:txBody>
      </p:sp>
      <p:sp>
        <p:nvSpPr>
          <p:cNvPr id="3" name="Fußzeilenplatzhalt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de-DE" noProof="0" dirty="0"/>
              <a:t>Jahresbericht</a:t>
            </a:r>
            <a:endParaRPr lang="de-DE" b="0" noProof="0" dirty="0"/>
          </a:p>
        </p:txBody>
      </p:sp>
      <p:sp>
        <p:nvSpPr>
          <p:cNvPr id="4" name="Foliennummernplatzhalt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de-DE" noProof="0" smtClean="0"/>
              <a:pPr rtl="0"/>
              <a:t>‹Nr.›</a:t>
            </a:fld>
            <a:endParaRPr lang="de-DE"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use">
    <p:bg>
      <p:bgPr>
        <a:solidFill>
          <a:schemeClr val="tx1"/>
        </a:solidFill>
        <a:effectLst/>
      </p:bgPr>
    </p:bg>
    <p:spTree>
      <p:nvGrpSpPr>
        <p:cNvPr id="1" name=""/>
        <p:cNvGrpSpPr/>
        <p:nvPr/>
      </p:nvGrpSpPr>
      <p:grpSpPr>
        <a:xfrm>
          <a:off x="0" y="0"/>
          <a:ext cx="0" cy="0"/>
          <a:chOff x="0" y="0"/>
          <a:chExt cx="0" cy="0"/>
        </a:xfrm>
      </p:grpSpPr>
      <p:sp>
        <p:nvSpPr>
          <p:cNvPr id="21" name="Bildplatzhalt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de-DE" noProof="0"/>
              <a:t>Bild durch Klicken auf Symbol hinzufügen</a:t>
            </a:r>
            <a:endParaRPr lang="de-DE" noProof="0" dirty="0"/>
          </a:p>
        </p:txBody>
      </p:sp>
      <p:sp>
        <p:nvSpPr>
          <p:cNvPr id="18" name="Titel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de-DE" noProof="0"/>
              <a:t>Mastertitelformat bearbeiten</a:t>
            </a:r>
            <a:endParaRPr lang="de-DE" noProof="0" dirty="0"/>
          </a:p>
        </p:txBody>
      </p:sp>
      <p:cxnSp>
        <p:nvCxnSpPr>
          <p:cNvPr id="20" name="Gerader Verbinde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pieren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ihand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24" name="Freihand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25" name="Freihand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gramm">
    <p:bg>
      <p:bgPr>
        <a:solidFill>
          <a:schemeClr val="tx1"/>
        </a:solidFill>
        <a:effectLst/>
      </p:bgPr>
    </p:bg>
    <p:spTree>
      <p:nvGrpSpPr>
        <p:cNvPr id="1" name=""/>
        <p:cNvGrpSpPr/>
        <p:nvPr/>
      </p:nvGrpSpPr>
      <p:grpSpPr>
        <a:xfrm>
          <a:off x="0" y="0"/>
          <a:ext cx="0" cy="0"/>
          <a:chOff x="0" y="0"/>
          <a:chExt cx="0" cy="0"/>
        </a:xfrm>
      </p:grpSpPr>
      <p:sp>
        <p:nvSpPr>
          <p:cNvPr id="6" name="Diagrammplatzhalt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de-DE" noProof="0"/>
              <a:t>Diagramm durch Klicken auf Symbol hinzufügen</a:t>
            </a:r>
          </a:p>
        </p:txBody>
      </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de-DE" noProof="0"/>
              <a:t>Zum Bearbeiten klicken </a:t>
            </a:r>
          </a:p>
        </p:txBody>
      </p:sp>
      <p:sp>
        <p:nvSpPr>
          <p:cNvPr id="2" name="Datumsplatzhalter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347BF340-3694-4BEF-8041-DEBC2F2F8165}" type="datetime4">
              <a:rPr lang="de-DE" noProof="0" smtClean="0">
                <a:latin typeface="+mn-lt"/>
              </a:rPr>
              <a:t>3. Mai 2023</a:t>
            </a:fld>
            <a:endParaRPr lang="de-DE" noProof="0">
              <a:latin typeface="+mn-lt"/>
            </a:endParaRPr>
          </a:p>
        </p:txBody>
      </p:sp>
      <p:sp>
        <p:nvSpPr>
          <p:cNvPr id="3" name="Fußzeilenplatzhalt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de-DE" noProof="0"/>
              <a:t>Jahresbericht</a:t>
            </a:r>
            <a:endParaRPr lang="de-DE" b="0" noProof="0"/>
          </a:p>
        </p:txBody>
      </p:sp>
      <p:sp>
        <p:nvSpPr>
          <p:cNvPr id="4" name="Foliennummernplatzhalt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de-DE" noProof="0" smtClean="0"/>
              <a:pPr rtl="0"/>
              <a:t>‹Nr.›</a:t>
            </a:fld>
            <a:endParaRPr lang="de-DE"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elle">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de-DE" noProof="0"/>
              <a:t>Zum Bearbeiten klicken </a:t>
            </a:r>
          </a:p>
        </p:txBody>
      </p:sp>
      <p:sp>
        <p:nvSpPr>
          <p:cNvPr id="9" name="Tabellenplatzhalt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de-DE" noProof="0"/>
              <a:t>Tabelle durch Klicken auf Symbol hinzufügen</a:t>
            </a:r>
          </a:p>
        </p:txBody>
      </p:sp>
      <p:sp>
        <p:nvSpPr>
          <p:cNvPr id="2" name="Datumsplatzhalter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4F44F1FB-9E1C-4825-B70F-BB762195B2A1}" type="datetime4">
              <a:rPr lang="de-DE" noProof="0" smtClean="0">
                <a:latin typeface="+mn-lt"/>
              </a:rPr>
              <a:t>3. Mai 2023</a:t>
            </a:fld>
            <a:endParaRPr lang="de-DE" noProof="0">
              <a:latin typeface="+mn-lt"/>
            </a:endParaRPr>
          </a:p>
        </p:txBody>
      </p:sp>
      <p:sp>
        <p:nvSpPr>
          <p:cNvPr id="3" name="Fußzeilenplatzhalt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de-DE" noProof="0"/>
              <a:t>Jahresbericht</a:t>
            </a:r>
            <a:endParaRPr lang="de-DE" b="0" noProof="0"/>
          </a:p>
        </p:txBody>
      </p:sp>
      <p:sp>
        <p:nvSpPr>
          <p:cNvPr id="4" name="Foliennummernplatzhalt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de-DE" noProof="0" smtClean="0"/>
              <a:pPr rtl="0"/>
              <a:t>‹Nr.›</a:t>
            </a:fld>
            <a:endParaRPr lang="de-DE"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itat">
    <p:bg>
      <p:bgPr>
        <a:solidFill>
          <a:schemeClr val="tx1"/>
        </a:solidFill>
        <a:effectLst/>
      </p:bgPr>
    </p:bg>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de-DE" noProof="0"/>
              <a:t>Mastertitelformat bearbeiten</a:t>
            </a:r>
            <a:endParaRPr lang="de-DE" noProof="0" dirty="0"/>
          </a:p>
        </p:txBody>
      </p:sp>
      <p:sp>
        <p:nvSpPr>
          <p:cNvPr id="10" name="Textfeld 9">
            <a:extLst>
              <a:ext uri="{FF2B5EF4-FFF2-40B4-BE49-F238E27FC236}">
                <a16:creationId xmlns:a16="http://schemas.microsoft.com/office/drawing/2014/main" id="{E902327D-DBD4-7A4E-ABF2-A946A559A8AD}"/>
              </a:ext>
            </a:extLst>
          </p:cNvPr>
          <p:cNvSpPr txBox="1"/>
          <p:nvPr userDrawn="1"/>
        </p:nvSpPr>
        <p:spPr>
          <a:xfrm>
            <a:off x="699948" y="-852137"/>
            <a:ext cx="1589372" cy="3170099"/>
          </a:xfrm>
          <a:prstGeom prst="rect">
            <a:avLst/>
          </a:prstGeom>
          <a:noFill/>
        </p:spPr>
        <p:txBody>
          <a:bodyPr wrap="square" rtlCol="0">
            <a:spAutoFit/>
          </a:bodyPr>
          <a:lstStyle/>
          <a:p>
            <a:pPr rtl="0"/>
            <a:r>
              <a:rPr lang="de-DE" sz="20000" b="1" noProof="0" dirty="0">
                <a:solidFill>
                  <a:schemeClr val="bg1"/>
                </a:solidFill>
              </a:rPr>
              <a:t>„</a:t>
            </a:r>
          </a:p>
        </p:txBody>
      </p:sp>
      <p:grpSp>
        <p:nvGrpSpPr>
          <p:cNvPr id="18" name="Gruppieren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Form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20" name="Freihand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21" name="Freihand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22" name="Freihand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de-DE" noProof="0" dirty="0"/>
            </a:p>
          </p:txBody>
        </p:sp>
        <p:sp>
          <p:nvSpPr>
            <p:cNvPr id="23" name="Freihand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grpSp>
      <p:grpSp>
        <p:nvGrpSpPr>
          <p:cNvPr id="24" name="Gruppieren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ihand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26" name="Freihand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27" name="Freihand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uppieren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ihand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27" name="Freihand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36" name="Freihand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grpSp>
      <p:sp>
        <p:nvSpPr>
          <p:cNvPr id="38" name="Bildplatzhalt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de-DE" noProof="0"/>
              <a:t>Bild durch Klicken auf Symbol hinzufügen</a:t>
            </a:r>
            <a:endParaRPr lang="de-DE" noProof="0" dirty="0"/>
          </a:p>
        </p:txBody>
      </p:sp>
      <p:sp>
        <p:nvSpPr>
          <p:cNvPr id="61" name="Titel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de-DE" noProof="0"/>
              <a:t>Mastertitelformat bearbeiten</a:t>
            </a:r>
            <a:endParaRPr lang="de-DE" noProof="0" dirty="0"/>
          </a:p>
        </p:txBody>
      </p:sp>
      <p:cxnSp>
        <p:nvCxnSpPr>
          <p:cNvPr id="62" name="Gerader Verbinde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Bildplatzhalt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de-DE" noProof="0"/>
              <a:t>Bild durch Klicken auf Symbol hinzufügen</a:t>
            </a:r>
            <a:endParaRPr lang="de-DE" noProof="0" dirty="0"/>
          </a:p>
        </p:txBody>
      </p:sp>
      <p:sp>
        <p:nvSpPr>
          <p:cNvPr id="72" name="Textplatzhalt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de-DE" noProof="0"/>
              <a:t>Mastertextformat bearbeiten</a:t>
            </a:r>
          </a:p>
        </p:txBody>
      </p:sp>
      <p:sp>
        <p:nvSpPr>
          <p:cNvPr id="73" name="Textplatzhalt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de-DE" noProof="0"/>
              <a:t>Mastertextformat bearbeiten</a:t>
            </a:r>
          </a:p>
        </p:txBody>
      </p:sp>
      <p:sp>
        <p:nvSpPr>
          <p:cNvPr id="74" name="Textplatzhalt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de-DE" noProof="0"/>
              <a:t>Mastertextformat bearbeiten</a:t>
            </a:r>
          </a:p>
        </p:txBody>
      </p:sp>
      <p:sp>
        <p:nvSpPr>
          <p:cNvPr id="75" name="Textplatzhalt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de-DE" noProof="0"/>
              <a:t>Mastertextformat bearbeiten</a:t>
            </a:r>
          </a:p>
        </p:txBody>
      </p:sp>
      <p:sp>
        <p:nvSpPr>
          <p:cNvPr id="76" name="Textplatzhalt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de-DE" noProof="0"/>
              <a:t>Mastertextformat bearbeiten</a:t>
            </a:r>
          </a:p>
        </p:txBody>
      </p:sp>
      <p:sp>
        <p:nvSpPr>
          <p:cNvPr id="77" name="Textplatzhalt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de-DE" noProof="0"/>
              <a:t>Mastertextformat bearbeiten</a:t>
            </a:r>
          </a:p>
        </p:txBody>
      </p:sp>
      <p:sp>
        <p:nvSpPr>
          <p:cNvPr id="78" name="Textplatzhalt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de-DE" noProof="0"/>
              <a:t>Mastertextformat bearbeiten</a:t>
            </a:r>
          </a:p>
        </p:txBody>
      </p:sp>
      <p:sp>
        <p:nvSpPr>
          <p:cNvPr id="79" name="Textplatzhalt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de-DE" noProof="0"/>
              <a:t>Mastertextformat bearbeiten</a:t>
            </a:r>
          </a:p>
        </p:txBody>
      </p:sp>
      <p:grpSp>
        <p:nvGrpSpPr>
          <p:cNvPr id="23" name="Gruppieren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Form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29" name="Freihand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30" name="Freihand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sp>
          <p:nvSpPr>
            <p:cNvPr id="31" name="Freihand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de-DE" noProof="0" dirty="0"/>
            </a:p>
          </p:txBody>
        </p:sp>
        <p:sp>
          <p:nvSpPr>
            <p:cNvPr id="32" name="Freihand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noProof="0" dirty="0"/>
            </a:p>
          </p:txBody>
        </p:sp>
      </p:grpSp>
      <p:sp>
        <p:nvSpPr>
          <p:cNvPr id="66" name="Bildplatzhalt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de-DE" noProof="0"/>
              <a:t>Bild durch Klicken auf Symbol hinzufügen</a:t>
            </a:r>
            <a:endParaRPr lang="de-DE" noProof="0" dirty="0"/>
          </a:p>
        </p:txBody>
      </p:sp>
      <p:sp>
        <p:nvSpPr>
          <p:cNvPr id="69" name="Bildplatzhalt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de-DE" noProof="0"/>
              <a:t>Bild durch Klicken auf Symbol hinzufügen</a:t>
            </a:r>
            <a:endParaRPr lang="de-DE" noProof="0" dirty="0"/>
          </a:p>
        </p:txBody>
      </p:sp>
      <p:sp>
        <p:nvSpPr>
          <p:cNvPr id="2" name="Datumsplatzhalter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A893C4B3-1B94-4111-92B2-E61B4DBE9C0B}" type="datetime4">
              <a:rPr lang="de-DE" noProof="0" smtClean="0">
                <a:latin typeface="+mn-lt"/>
              </a:rPr>
              <a:t>3. Mai 2023</a:t>
            </a:fld>
            <a:endParaRPr lang="de-DE" noProof="0" dirty="0">
              <a:latin typeface="+mn-lt"/>
            </a:endParaRPr>
          </a:p>
        </p:txBody>
      </p:sp>
      <p:sp>
        <p:nvSpPr>
          <p:cNvPr id="3" name="Fußzeilenplatzhalt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de-DE" noProof="0" dirty="0"/>
              <a:t>Jahresbericht</a:t>
            </a:r>
            <a:endParaRPr lang="de-DE" b="0" noProof="0" dirty="0"/>
          </a:p>
        </p:txBody>
      </p:sp>
      <p:sp>
        <p:nvSpPr>
          <p:cNvPr id="4" name="Foliennummernplatzhalt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de-DE" noProof="0" smtClean="0"/>
              <a:pPr rtl="0"/>
              <a:t>‹Nr.›</a:t>
            </a:fld>
            <a:endParaRPr lang="de-DE"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eitachse ">
    <p:bg>
      <p:bgPr>
        <a:solidFill>
          <a:schemeClr val="tx1"/>
        </a:solidFill>
        <a:effectLst/>
      </p:bgPr>
    </p:bg>
    <p:spTree>
      <p:nvGrpSpPr>
        <p:cNvPr id="1" name=""/>
        <p:cNvGrpSpPr/>
        <p:nvPr/>
      </p:nvGrpSpPr>
      <p:grpSpPr>
        <a:xfrm>
          <a:off x="0" y="0"/>
          <a:ext cx="0" cy="0"/>
          <a:chOff x="0" y="0"/>
          <a:chExt cx="0" cy="0"/>
        </a:xfrm>
      </p:grpSpPr>
      <p:cxnSp>
        <p:nvCxnSpPr>
          <p:cNvPr id="21" name="Gerader Verbinde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el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de-DE" noProof="0"/>
              <a:t>Zum Bearbeiten klicken </a:t>
            </a:r>
          </a:p>
        </p:txBody>
      </p:sp>
      <p:sp>
        <p:nvSpPr>
          <p:cNvPr id="96" name="Textplatzhalter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de-DE" noProof="0"/>
              <a:t>Zum Bearbeiten klicken </a:t>
            </a:r>
          </a:p>
        </p:txBody>
      </p:sp>
      <p:sp>
        <p:nvSpPr>
          <p:cNvPr id="97" name="Textplatzhalter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de-DE" noProof="0"/>
              <a:t>Zum Bearbeiten klicken </a:t>
            </a:r>
          </a:p>
        </p:txBody>
      </p:sp>
      <p:sp>
        <p:nvSpPr>
          <p:cNvPr id="102" name="Textplatzhalter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de-DE" noProof="0"/>
              <a:t>Zum Bearbeiten klicken </a:t>
            </a:r>
          </a:p>
        </p:txBody>
      </p:sp>
      <p:sp>
        <p:nvSpPr>
          <p:cNvPr id="103" name="Textplatzhalter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de-DE" noProof="0"/>
              <a:t>Zum Bearbeiten klicken </a:t>
            </a:r>
          </a:p>
        </p:txBody>
      </p:sp>
      <p:sp>
        <p:nvSpPr>
          <p:cNvPr id="106" name="Textplatzhalter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de-DE" noProof="0"/>
              <a:t>Zum Bearbeiten klicken </a:t>
            </a:r>
          </a:p>
        </p:txBody>
      </p:sp>
      <p:sp>
        <p:nvSpPr>
          <p:cNvPr id="107" name="Textplatzhalter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de-DE" noProof="0"/>
              <a:t>Zum Bearbeiten klicken </a:t>
            </a:r>
          </a:p>
        </p:txBody>
      </p:sp>
      <p:sp>
        <p:nvSpPr>
          <p:cNvPr id="108" name="Textplatzhalter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de-DE" noProof="0"/>
              <a:t>Zum Bearbeiten klicken </a:t>
            </a:r>
          </a:p>
        </p:txBody>
      </p:sp>
      <p:sp>
        <p:nvSpPr>
          <p:cNvPr id="109" name="Textplatzhalter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de-DE" noProof="0"/>
              <a:t>Zum Bearbeiten klicken </a:t>
            </a:r>
          </a:p>
        </p:txBody>
      </p:sp>
      <p:cxnSp>
        <p:nvCxnSpPr>
          <p:cNvPr id="8" name="Gerader Verbinde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hteck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47" name="Rechteck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7" name="Rechteck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9" name="Rechteck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Datumsplatzhalter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688B1A89-CAFF-404F-B462-159D96DD2862}" type="datetime4">
              <a:rPr lang="de-DE" noProof="0" smtClean="0">
                <a:latin typeface="+mn-lt"/>
              </a:rPr>
              <a:t>3. Mai 2023</a:t>
            </a:fld>
            <a:endParaRPr lang="de-DE" noProof="0">
              <a:latin typeface="+mn-lt"/>
            </a:endParaRPr>
          </a:p>
        </p:txBody>
      </p:sp>
      <p:sp>
        <p:nvSpPr>
          <p:cNvPr id="3" name="Fußzeilenplatzhalt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de-DE" noProof="0"/>
              <a:t>Jahresbericht</a:t>
            </a:r>
            <a:endParaRPr lang="de-DE" b="0" noProof="0"/>
          </a:p>
        </p:txBody>
      </p:sp>
      <p:sp>
        <p:nvSpPr>
          <p:cNvPr id="4" name="Foliennummernplatzhalt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de-DE" noProof="0" smtClean="0"/>
              <a:pPr rtl="0"/>
              <a:t>‹Nr.›</a:t>
            </a:fld>
            <a:endParaRPr lang="de-DE"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12" name="Titelplatzhalt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0" name="Datumsplatzhalt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31D3D4F0-4E9C-4CC0-8C02-6ECD15887F30}" type="datetime4">
              <a:rPr lang="de-DE" noProof="0" smtClean="0">
                <a:latin typeface="+mn-lt"/>
              </a:rPr>
              <a:t>3. Mai 2023</a:t>
            </a:fld>
            <a:endParaRPr lang="de-DE" noProof="0">
              <a:latin typeface="+mn-lt"/>
            </a:endParaRPr>
          </a:p>
        </p:txBody>
      </p:sp>
      <p:sp>
        <p:nvSpPr>
          <p:cNvPr id="31" name="Fußzeilenplatzhalt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de-DE" noProof="0"/>
              <a:t>Jahresbericht</a:t>
            </a:r>
            <a:endParaRPr lang="de-DE" b="0" noProof="0"/>
          </a:p>
        </p:txBody>
      </p:sp>
      <p:sp>
        <p:nvSpPr>
          <p:cNvPr id="32" name="Foliennummernplatzhalt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de-DE" noProof="0" smtClean="0"/>
              <a:pPr rtl="0"/>
              <a:t>‹Nr.›</a:t>
            </a:fld>
            <a:endParaRPr lang="de-DE"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3E168C-8042-5B4E-A5A4-A5BF693AE2D6}"/>
              </a:ext>
            </a:extLst>
          </p:cNvPr>
          <p:cNvSpPr>
            <a:spLocks noGrp="1"/>
          </p:cNvSpPr>
          <p:nvPr>
            <p:ph type="ctrTitle"/>
          </p:nvPr>
        </p:nvSpPr>
        <p:spPr>
          <a:xfrm>
            <a:off x="5306096" y="410547"/>
            <a:ext cx="6552528" cy="1642188"/>
          </a:xfrm>
        </p:spPr>
        <p:txBody>
          <a:bodyPr rtlCol="0"/>
          <a:lstStyle/>
          <a:p>
            <a:pPr rtl="0"/>
            <a:r>
              <a:rPr lang="de-DE" sz="4800" b="0" dirty="0"/>
              <a:t>Evaluierung der DB Navigator-App</a:t>
            </a:r>
          </a:p>
        </p:txBody>
      </p:sp>
      <p:sp>
        <p:nvSpPr>
          <p:cNvPr id="3" name="Textplatzhalter 2">
            <a:extLst>
              <a:ext uri="{FF2B5EF4-FFF2-40B4-BE49-F238E27FC236}">
                <a16:creationId xmlns:a16="http://schemas.microsoft.com/office/drawing/2014/main" id="{F18E61D8-31A3-2D45-8E25-CBE846E26E1C}"/>
              </a:ext>
            </a:extLst>
          </p:cNvPr>
          <p:cNvSpPr>
            <a:spLocks noGrp="1"/>
          </p:cNvSpPr>
          <p:nvPr>
            <p:ph type="body" sz="quarter" idx="11"/>
          </p:nvPr>
        </p:nvSpPr>
        <p:spPr>
          <a:xfrm>
            <a:off x="6354147" y="4549553"/>
            <a:ext cx="5504478" cy="953337"/>
          </a:xfrm>
        </p:spPr>
        <p:txBody>
          <a:bodyPr rtlCol="0"/>
          <a:lstStyle/>
          <a:p>
            <a:r>
              <a:rPr lang="de-DE" sz="1800" kern="0" dirty="0" err="1">
                <a:effectLst/>
                <a:latin typeface="AppleSystemUIFont"/>
                <a:ea typeface="Calibri" panose="020F0502020204030204" pitchFamily="34" charset="0"/>
                <a:cs typeface="AppleSystemUIFont"/>
              </a:rPr>
              <a:t>Mailin</a:t>
            </a:r>
            <a:r>
              <a:rPr lang="de-DE" sz="1800" kern="0" dirty="0">
                <a:effectLst/>
                <a:latin typeface="AppleSystemUIFont"/>
                <a:ea typeface="Calibri" panose="020F0502020204030204" pitchFamily="34" charset="0"/>
                <a:cs typeface="AppleSystemUIFont"/>
              </a:rPr>
              <a:t> Ulrich 	[2220205]</a:t>
            </a:r>
          </a:p>
          <a:p>
            <a:r>
              <a:rPr lang="de-DE" sz="1800" kern="0" dirty="0">
                <a:effectLst/>
                <a:latin typeface="AppleSystemUIFont"/>
                <a:ea typeface="Calibri" panose="020F0502020204030204" pitchFamily="34" charset="0"/>
                <a:cs typeface="AppleSystemUIFont"/>
              </a:rPr>
              <a:t>Theresa Fischer 	[2220105]</a:t>
            </a:r>
          </a:p>
          <a:p>
            <a:r>
              <a:rPr lang="de-DE" sz="1800" kern="0" dirty="0">
                <a:effectLst/>
                <a:latin typeface="AppleSystemUIFont"/>
                <a:ea typeface="Calibri" panose="020F0502020204030204" pitchFamily="34" charset="0"/>
                <a:cs typeface="AppleSystemUIFont"/>
              </a:rPr>
              <a:t>Annika Koenen 	[1220331]	</a:t>
            </a:r>
          </a:p>
          <a:p>
            <a:r>
              <a:rPr lang="de-DE" sz="1800" kern="0" dirty="0">
                <a:effectLst/>
                <a:latin typeface="AppleSystemUIFont"/>
                <a:ea typeface="Calibri" panose="020F0502020204030204" pitchFamily="34" charset="0"/>
                <a:cs typeface="AppleSystemUIFont"/>
              </a:rPr>
              <a:t>Vincent Wortmeier [2220122]</a:t>
            </a:r>
          </a:p>
          <a:p>
            <a:r>
              <a:rPr lang="de-DE" sz="1800" kern="0" dirty="0">
                <a:effectLst/>
                <a:latin typeface="AppleSystemUIFont"/>
                <a:ea typeface="Calibri" panose="020F0502020204030204" pitchFamily="34" charset="0"/>
                <a:cs typeface="AppleSystemUIFont"/>
              </a:rPr>
              <a:t>Alexander Penno	[2220453]</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rtl="0"/>
            <a:endParaRPr lang="de-DE" dirty="0"/>
          </a:p>
          <a:p>
            <a:pPr rtl="0"/>
            <a:endParaRPr lang="de-DE" dirty="0"/>
          </a:p>
        </p:txBody>
      </p:sp>
      <p:sp>
        <p:nvSpPr>
          <p:cNvPr id="4" name="Textfeld 3">
            <a:extLst>
              <a:ext uri="{FF2B5EF4-FFF2-40B4-BE49-F238E27FC236}">
                <a16:creationId xmlns:a16="http://schemas.microsoft.com/office/drawing/2014/main" id="{09194944-BFBF-17F5-0CA9-69A75CBB0099}"/>
              </a:ext>
            </a:extLst>
          </p:cNvPr>
          <p:cNvSpPr txBox="1"/>
          <p:nvPr/>
        </p:nvSpPr>
        <p:spPr>
          <a:xfrm>
            <a:off x="5306096" y="2377814"/>
            <a:ext cx="5685364" cy="923330"/>
          </a:xfrm>
          <a:prstGeom prst="rect">
            <a:avLst/>
          </a:prstGeom>
          <a:noFill/>
        </p:spPr>
        <p:txBody>
          <a:bodyPr wrap="square" rtlCol="0">
            <a:spAutoFit/>
          </a:bodyPr>
          <a:lstStyle/>
          <a:p>
            <a:r>
              <a:rPr lang="de-DE" b="1" dirty="0">
                <a:solidFill>
                  <a:schemeClr val="bg1"/>
                </a:solidFill>
              </a:rPr>
              <a:t>CVD 22/23  Semester 2.</a:t>
            </a:r>
            <a:r>
              <a:rPr lang="de-DE" dirty="0">
                <a:solidFill>
                  <a:schemeClr val="bg1"/>
                </a:solidFill>
              </a:rPr>
              <a:t> </a:t>
            </a:r>
          </a:p>
          <a:p>
            <a:endParaRPr lang="de-DE" dirty="0">
              <a:solidFill>
                <a:schemeClr val="bg1"/>
              </a:solidFill>
            </a:endParaRPr>
          </a:p>
          <a:p>
            <a:r>
              <a:rPr lang="de-DE" dirty="0">
                <a:solidFill>
                  <a:schemeClr val="bg1"/>
                </a:solidFill>
              </a:rPr>
              <a:t>Gruppe Zugvögel</a:t>
            </a:r>
          </a:p>
        </p:txBody>
      </p:sp>
      <p:pic>
        <p:nvPicPr>
          <p:cNvPr id="1030" name="Picture 6">
            <a:extLst>
              <a:ext uri="{FF2B5EF4-FFF2-40B4-BE49-F238E27FC236}">
                <a16:creationId xmlns:a16="http://schemas.microsoft.com/office/drawing/2014/main" id="{445925AC-9456-0997-E4EB-9C3853BF9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0048" y="410547"/>
            <a:ext cx="1899634" cy="1899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de-DE"/>
              <a:t>Agenda</a:t>
            </a:r>
          </a:p>
        </p:txBody>
      </p:sp>
      <p:sp>
        <p:nvSpPr>
          <p:cNvPr id="4" name="Textplatzhalt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28157" cy="379719"/>
          </a:xfrm>
        </p:spPr>
        <p:txBody>
          <a:bodyPr rtlCol="0"/>
          <a:lstStyle/>
          <a:p>
            <a:pPr marL="342900" indent="-342900" rtl="0">
              <a:buAutoNum type="arabicPeriod"/>
            </a:pPr>
            <a:r>
              <a:rPr lang="de-DE" dirty="0"/>
              <a:t>Einführung</a:t>
            </a:r>
          </a:p>
        </p:txBody>
      </p:sp>
      <p:sp>
        <p:nvSpPr>
          <p:cNvPr id="3" name="Textplatzhalt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3135086"/>
            <a:ext cx="2133600" cy="530848"/>
          </a:xfrm>
        </p:spPr>
        <p:txBody>
          <a:bodyPr rtlCol="0"/>
          <a:lstStyle/>
          <a:p>
            <a:pPr rtl="0"/>
            <a:r>
              <a:rPr lang="de-DE" dirty="0"/>
              <a:t>DB App und Wieso?</a:t>
            </a:r>
          </a:p>
        </p:txBody>
      </p:sp>
      <p:sp>
        <p:nvSpPr>
          <p:cNvPr id="6" name="Textplatzhalt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608496"/>
          </a:xfrm>
        </p:spPr>
        <p:txBody>
          <a:bodyPr rtlCol="0"/>
          <a:lstStyle/>
          <a:p>
            <a:r>
              <a:rPr lang="de-DE" dirty="0"/>
              <a:t>02. UX Research Questions</a:t>
            </a:r>
          </a:p>
          <a:p>
            <a:pPr rtl="0"/>
            <a:r>
              <a:rPr lang="de-DE" dirty="0"/>
              <a:t> </a:t>
            </a:r>
          </a:p>
        </p:txBody>
      </p:sp>
      <p:sp>
        <p:nvSpPr>
          <p:cNvPr id="5" name="Textplatzhalt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847638"/>
          </a:xfrm>
        </p:spPr>
        <p:txBody>
          <a:bodyPr rtlCol="0"/>
          <a:lstStyle/>
          <a:p>
            <a:pPr rtl="0"/>
            <a:endParaRPr lang="de-DE" dirty="0"/>
          </a:p>
          <a:p>
            <a:pPr rtl="0"/>
            <a:r>
              <a:rPr lang="de-DE" dirty="0"/>
              <a:t>UX RQ + Zielgruppe</a:t>
            </a:r>
          </a:p>
        </p:txBody>
      </p:sp>
      <p:sp>
        <p:nvSpPr>
          <p:cNvPr id="8" name="Textplatzhalt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344052"/>
          </a:xfrm>
        </p:spPr>
        <p:txBody>
          <a:bodyPr rtlCol="0"/>
          <a:lstStyle/>
          <a:p>
            <a:pPr rtl="0"/>
            <a:r>
              <a:rPr lang="de-DE" dirty="0"/>
              <a:t>03. Methoden</a:t>
            </a:r>
          </a:p>
        </p:txBody>
      </p:sp>
      <p:sp>
        <p:nvSpPr>
          <p:cNvPr id="7" name="Textplatzhalt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847638"/>
          </a:xfrm>
        </p:spPr>
        <p:txBody>
          <a:bodyPr rtlCol="0"/>
          <a:lstStyle/>
          <a:p>
            <a:pPr rtl="0"/>
            <a:r>
              <a:rPr lang="de-DE" dirty="0"/>
              <a:t>Verwendete Methoden</a:t>
            </a:r>
          </a:p>
          <a:p>
            <a:pPr rtl="0"/>
            <a:r>
              <a:rPr lang="de-DE" dirty="0"/>
              <a:t>+Umsetzung</a:t>
            </a:r>
          </a:p>
        </p:txBody>
      </p:sp>
      <p:sp>
        <p:nvSpPr>
          <p:cNvPr id="10" name="Textplatzhalt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608496"/>
          </a:xfrm>
        </p:spPr>
        <p:txBody>
          <a:bodyPr rtlCol="0"/>
          <a:lstStyle/>
          <a:p>
            <a:pPr rtl="0"/>
            <a:r>
              <a:rPr lang="de-DE" dirty="0"/>
              <a:t>04. Analyse</a:t>
            </a:r>
          </a:p>
        </p:txBody>
      </p:sp>
      <p:sp>
        <p:nvSpPr>
          <p:cNvPr id="9" name="Textplatzhalt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847638"/>
          </a:xfrm>
        </p:spPr>
        <p:txBody>
          <a:bodyPr rtlCol="0"/>
          <a:lstStyle/>
          <a:p>
            <a:pPr rtl="0"/>
            <a:r>
              <a:rPr lang="de-DE" dirty="0"/>
              <a:t>Welche Analyse und Darstellung dieser</a:t>
            </a:r>
          </a:p>
          <a:p>
            <a:pPr rtl="0"/>
            <a:r>
              <a:rPr lang="de-DE" dirty="0"/>
              <a:t>+“Ausblick“(Verbesserung?)</a:t>
            </a:r>
          </a:p>
        </p:txBody>
      </p:sp>
      <p:sp>
        <p:nvSpPr>
          <p:cNvPr id="12" name="Textplatzhalt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344052"/>
          </a:xfrm>
        </p:spPr>
        <p:txBody>
          <a:bodyPr rtlCol="0"/>
          <a:lstStyle/>
          <a:p>
            <a:pPr rtl="0"/>
            <a:r>
              <a:rPr lang="de-DE" dirty="0"/>
              <a:t>05. Zeitplan</a:t>
            </a:r>
          </a:p>
        </p:txBody>
      </p:sp>
      <p:sp>
        <p:nvSpPr>
          <p:cNvPr id="11" name="Textplatzhalt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847638"/>
          </a:xfrm>
        </p:spPr>
        <p:txBody>
          <a:bodyPr rtlCol="0"/>
          <a:lstStyle/>
          <a:p>
            <a:pPr rtl="0"/>
            <a:r>
              <a:rPr lang="de-DE" dirty="0"/>
              <a:t>Einzelne Schritte planen</a:t>
            </a:r>
          </a:p>
          <a:p>
            <a:pPr rtl="0"/>
            <a:endParaRPr lang="de-DE" dirty="0"/>
          </a:p>
        </p:txBody>
      </p:sp>
      <p:sp>
        <p:nvSpPr>
          <p:cNvPr id="15" name="Foliennummernplatzhalt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rtlCol="0"/>
          <a:lstStyle/>
          <a:p>
            <a:pPr rtl="0"/>
            <a:fld id="{294A09A9-5501-47C1-A89A-A340965A2BE2}" type="slidenum">
              <a:rPr lang="de-DE" smtClean="0"/>
              <a:pPr rtl="0"/>
              <a:t>2</a:t>
            </a:fld>
            <a:endParaRPr lang="de-DE"/>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7CC00653-8F7C-35A7-B6A5-D93DAB23CC23}"/>
              </a:ext>
            </a:extLst>
          </p:cNvPr>
          <p:cNvPicPr>
            <a:picLocks noChangeAspect="1"/>
          </p:cNvPicPr>
          <p:nvPr/>
        </p:nvPicPr>
        <p:blipFill rotWithShape="1">
          <a:blip r:embed="rId3">
            <a:extLst>
              <a:ext uri="{28A0092B-C50C-407E-A947-70E740481C1C}">
                <a14:useLocalDpi xmlns:a14="http://schemas.microsoft.com/office/drawing/2010/main" val="0"/>
              </a:ext>
            </a:extLst>
          </a:blip>
          <a:srcRect l="36376"/>
          <a:stretch/>
        </p:blipFill>
        <p:spPr>
          <a:xfrm>
            <a:off x="6667502" y="0"/>
            <a:ext cx="7264682" cy="6942667"/>
          </a:xfrm>
          <a:prstGeom prst="rect">
            <a:avLst/>
          </a:prstGeom>
        </p:spPr>
      </p:pic>
      <p:sp>
        <p:nvSpPr>
          <p:cNvPr id="3" name="Titel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de-DE"/>
              <a:t>Einführung</a:t>
            </a:r>
          </a:p>
        </p:txBody>
      </p:sp>
      <p:sp>
        <p:nvSpPr>
          <p:cNvPr id="4" name="Textplatzhalt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rtlCol="0"/>
          <a:lstStyle/>
          <a:p>
            <a:pPr rtl="0"/>
            <a:r>
              <a:rPr lang="de-DE" dirty="0"/>
              <a:t>Die Evaluierung der DB Navigator App bezieht sich auf die Überprüfung und Bewertung der Qualität und Leistung der Anwendung. Dies schließt die Überprüfung der Benutzerfreundlichkeit und der Funktionen der App ein. Die Evaluierung erfolgt durch Tests und Feedback von Nutzern, um sicherzustellen, dass die App den Bedürfnissen der Benutzer entspricht. Somit ergibt sich ein objektives Bild über die Funktionsfähigkeit und den Nutzen der App für die Kunden.</a:t>
            </a:r>
          </a:p>
        </p:txBody>
      </p:sp>
      <p:sp>
        <p:nvSpPr>
          <p:cNvPr id="7" name="Foliennummernplatzhalt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de-DE" smtClean="0"/>
              <a:pPr rtl="0"/>
              <a:t>3</a:t>
            </a:fld>
            <a:endParaRPr lang="de-DE"/>
          </a:p>
        </p:txBody>
      </p:sp>
      <p:sp>
        <p:nvSpPr>
          <p:cNvPr id="6" name="Fußzeilenplatzhalter 5">
            <a:extLst>
              <a:ext uri="{FF2B5EF4-FFF2-40B4-BE49-F238E27FC236}">
                <a16:creationId xmlns:a16="http://schemas.microsoft.com/office/drawing/2014/main" id="{66F3960A-D260-8445-A153-0B674474CEBD}"/>
              </a:ext>
            </a:extLst>
          </p:cNvPr>
          <p:cNvSpPr>
            <a:spLocks noGrp="1"/>
          </p:cNvSpPr>
          <p:nvPr>
            <p:ph type="ftr" sz="quarter" idx="15"/>
          </p:nvPr>
        </p:nvSpPr>
        <p:spPr>
          <a:xfrm>
            <a:off x="10130790" y="6332220"/>
            <a:ext cx="1497330" cy="247651"/>
          </a:xfrm>
        </p:spPr>
        <p:txBody>
          <a:bodyPr rtlCol="0"/>
          <a:lstStyle/>
          <a:p>
            <a:pPr rtl="0"/>
            <a:r>
              <a:rPr lang="de-DE" b="0" i="0" dirty="0">
                <a:solidFill>
                  <a:schemeClr val="tx1"/>
                </a:solidFill>
                <a:effectLst/>
                <a:latin typeface="Lato" panose="020B0604020202020204" pitchFamily="34" charset="0"/>
              </a:rPr>
              <a:t>DB/Shutterstock/Tatiana Kostenko</a:t>
            </a:r>
            <a:endParaRPr lang="de-DE" dirty="0">
              <a:solidFill>
                <a:schemeClr val="tx1"/>
              </a:solidFill>
            </a:endParaRPr>
          </a:p>
        </p:txBody>
      </p:sp>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122DF8-59D4-D94D-8ED9-F2F319899DBF}"/>
              </a:ext>
            </a:extLst>
          </p:cNvPr>
          <p:cNvSpPr>
            <a:spLocks noGrp="1"/>
          </p:cNvSpPr>
          <p:nvPr>
            <p:ph type="title"/>
          </p:nvPr>
        </p:nvSpPr>
        <p:spPr>
          <a:xfrm>
            <a:off x="952500" y="870225"/>
            <a:ext cx="4941477" cy="610863"/>
          </a:xfrm>
        </p:spPr>
        <p:txBody>
          <a:bodyPr rtlCol="0">
            <a:normAutofit fontScale="90000"/>
          </a:bodyPr>
          <a:lstStyle/>
          <a:p>
            <a:pPr rtl="0"/>
            <a:r>
              <a:rPr lang="de-DE" dirty="0"/>
              <a:t>Research Questions</a:t>
            </a:r>
          </a:p>
        </p:txBody>
      </p:sp>
      <p:sp>
        <p:nvSpPr>
          <p:cNvPr id="45" name="Textplatzhalt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387601"/>
            <a:ext cx="4838700" cy="315915"/>
          </a:xfrm>
        </p:spPr>
        <p:txBody>
          <a:bodyPr rtlCol="0"/>
          <a:lstStyle/>
          <a:p>
            <a:pPr rtl="0"/>
            <a:r>
              <a:rPr lang="de-DE" dirty="0"/>
              <a:t>1. Besteht eine hohe Nutzerzufriedenheit der App?</a:t>
            </a:r>
          </a:p>
        </p:txBody>
      </p:sp>
      <p:sp>
        <p:nvSpPr>
          <p:cNvPr id="44" name="Textplatzhalter 43">
            <a:extLst>
              <a:ext uri="{FF2B5EF4-FFF2-40B4-BE49-F238E27FC236}">
                <a16:creationId xmlns:a16="http://schemas.microsoft.com/office/drawing/2014/main" id="{906E4DF9-127F-4650-8BAA-2521A37885B0}"/>
              </a:ext>
            </a:extLst>
          </p:cNvPr>
          <p:cNvSpPr>
            <a:spLocks noGrp="1"/>
          </p:cNvSpPr>
          <p:nvPr>
            <p:ph type="body" sz="quarter" idx="10"/>
          </p:nvPr>
        </p:nvSpPr>
        <p:spPr>
          <a:xfrm>
            <a:off x="952500" y="3006656"/>
            <a:ext cx="4838700" cy="574318"/>
          </a:xfrm>
        </p:spPr>
        <p:txBody>
          <a:bodyPr rtlCol="0"/>
          <a:lstStyle/>
          <a:p>
            <a:pPr rtl="0"/>
            <a:r>
              <a:rPr lang="de-DE" dirty="0"/>
              <a:t>- Verständlichkeit, Usability und Barrierefreiheit</a:t>
            </a:r>
          </a:p>
        </p:txBody>
      </p:sp>
      <p:sp>
        <p:nvSpPr>
          <p:cNvPr id="47" name="Textplatzhalter 46">
            <a:extLst>
              <a:ext uri="{FF2B5EF4-FFF2-40B4-BE49-F238E27FC236}">
                <a16:creationId xmlns:a16="http://schemas.microsoft.com/office/drawing/2014/main" id="{DDA232CE-EB44-41DD-920C-AEDD5C33D2A5}"/>
              </a:ext>
            </a:extLst>
          </p:cNvPr>
          <p:cNvSpPr>
            <a:spLocks noGrp="1"/>
          </p:cNvSpPr>
          <p:nvPr>
            <p:ph type="body" sz="quarter" idx="14"/>
          </p:nvPr>
        </p:nvSpPr>
        <p:spPr>
          <a:xfrm>
            <a:off x="953655" y="4035390"/>
            <a:ext cx="4838700" cy="315915"/>
          </a:xfrm>
        </p:spPr>
        <p:txBody>
          <a:bodyPr rtlCol="0"/>
          <a:lstStyle/>
          <a:p>
            <a:pPr rtl="0"/>
            <a:r>
              <a:rPr lang="de-DE" dirty="0"/>
              <a:t>3. Ist eine zuverlässige Aktualität gegeben?</a:t>
            </a:r>
          </a:p>
        </p:txBody>
      </p:sp>
      <p:sp>
        <p:nvSpPr>
          <p:cNvPr id="46" name="Textplatzhalter 45">
            <a:extLst>
              <a:ext uri="{FF2B5EF4-FFF2-40B4-BE49-F238E27FC236}">
                <a16:creationId xmlns:a16="http://schemas.microsoft.com/office/drawing/2014/main" id="{A09D80D2-95FB-43C6-96F8-7EF7737C28BA}"/>
              </a:ext>
            </a:extLst>
          </p:cNvPr>
          <p:cNvSpPr>
            <a:spLocks noGrp="1"/>
          </p:cNvSpPr>
          <p:nvPr>
            <p:ph type="body" sz="quarter" idx="13"/>
          </p:nvPr>
        </p:nvSpPr>
        <p:spPr>
          <a:xfrm>
            <a:off x="953655" y="4406294"/>
            <a:ext cx="4838700" cy="636754"/>
          </a:xfrm>
        </p:spPr>
        <p:txBody>
          <a:bodyPr rtlCol="0"/>
          <a:lstStyle/>
          <a:p>
            <a:pPr rtl="0"/>
            <a:r>
              <a:rPr lang="de-DE" dirty="0"/>
              <a:t>- Updates, Support und Meldungen</a:t>
            </a:r>
          </a:p>
        </p:txBody>
      </p:sp>
      <p:sp>
        <p:nvSpPr>
          <p:cNvPr id="51" name="Textplatzhalter 50">
            <a:extLst>
              <a:ext uri="{FF2B5EF4-FFF2-40B4-BE49-F238E27FC236}">
                <a16:creationId xmlns:a16="http://schemas.microsoft.com/office/drawing/2014/main" id="{D582AC9C-B267-4C04-9E50-051DE433538C}"/>
              </a:ext>
            </a:extLst>
          </p:cNvPr>
          <p:cNvSpPr>
            <a:spLocks noGrp="1"/>
          </p:cNvSpPr>
          <p:nvPr>
            <p:ph type="body" sz="quarter" idx="18"/>
          </p:nvPr>
        </p:nvSpPr>
        <p:spPr>
          <a:xfrm>
            <a:off x="6399647" y="2387601"/>
            <a:ext cx="4838700" cy="315915"/>
          </a:xfrm>
        </p:spPr>
        <p:txBody>
          <a:bodyPr rtlCol="0"/>
          <a:lstStyle/>
          <a:p>
            <a:pPr rtl="0"/>
            <a:r>
              <a:rPr lang="de-DE" dirty="0"/>
              <a:t>2. Wie schneidet die App im Vergleich zur Website ab? Welche Vorteile bietet sie?</a:t>
            </a:r>
          </a:p>
        </p:txBody>
      </p:sp>
      <p:sp>
        <p:nvSpPr>
          <p:cNvPr id="50" name="Textplatzhalter 49">
            <a:extLst>
              <a:ext uri="{FF2B5EF4-FFF2-40B4-BE49-F238E27FC236}">
                <a16:creationId xmlns:a16="http://schemas.microsoft.com/office/drawing/2014/main" id="{C60A09F8-DA84-487F-81AC-337BE4A9F35B}"/>
              </a:ext>
            </a:extLst>
          </p:cNvPr>
          <p:cNvSpPr>
            <a:spLocks noGrp="1"/>
          </p:cNvSpPr>
          <p:nvPr>
            <p:ph type="body" sz="quarter" idx="17"/>
          </p:nvPr>
        </p:nvSpPr>
        <p:spPr>
          <a:xfrm>
            <a:off x="6399647" y="3006656"/>
            <a:ext cx="4838700" cy="574318"/>
          </a:xfrm>
        </p:spPr>
        <p:txBody>
          <a:bodyPr rtlCol="0"/>
          <a:lstStyle/>
          <a:p>
            <a:pPr rtl="0"/>
            <a:r>
              <a:rPr lang="de-DE" dirty="0"/>
              <a:t>.</a:t>
            </a:r>
          </a:p>
        </p:txBody>
      </p:sp>
      <p:sp>
        <p:nvSpPr>
          <p:cNvPr id="53" name="Textplatzhalter 52">
            <a:extLst>
              <a:ext uri="{FF2B5EF4-FFF2-40B4-BE49-F238E27FC236}">
                <a16:creationId xmlns:a16="http://schemas.microsoft.com/office/drawing/2014/main" id="{A1B673DD-4FEC-4191-8446-77B89805FF2B}"/>
              </a:ext>
            </a:extLst>
          </p:cNvPr>
          <p:cNvSpPr>
            <a:spLocks noGrp="1"/>
          </p:cNvSpPr>
          <p:nvPr>
            <p:ph type="body" sz="quarter" idx="20"/>
          </p:nvPr>
        </p:nvSpPr>
        <p:spPr>
          <a:xfrm>
            <a:off x="6399647" y="4035390"/>
            <a:ext cx="4838700" cy="315915"/>
          </a:xfrm>
        </p:spPr>
        <p:txBody>
          <a:bodyPr rtlCol="0"/>
          <a:lstStyle/>
          <a:p>
            <a:pPr rtl="0"/>
            <a:r>
              <a:rPr lang="de-DE" dirty="0"/>
              <a:t>4. Wie kann die App optimiert werden?</a:t>
            </a:r>
          </a:p>
        </p:txBody>
      </p:sp>
      <p:sp>
        <p:nvSpPr>
          <p:cNvPr id="52" name="Textplatzhalter 51">
            <a:extLst>
              <a:ext uri="{FF2B5EF4-FFF2-40B4-BE49-F238E27FC236}">
                <a16:creationId xmlns:a16="http://schemas.microsoft.com/office/drawing/2014/main" id="{1E84004F-53E7-47E5-A493-1980475C42D4}"/>
              </a:ext>
            </a:extLst>
          </p:cNvPr>
          <p:cNvSpPr>
            <a:spLocks noGrp="1"/>
          </p:cNvSpPr>
          <p:nvPr>
            <p:ph type="body" sz="quarter" idx="19"/>
          </p:nvPr>
        </p:nvSpPr>
        <p:spPr>
          <a:xfrm>
            <a:off x="6399647" y="4406294"/>
            <a:ext cx="4838700" cy="908340"/>
          </a:xfrm>
        </p:spPr>
        <p:txBody>
          <a:bodyPr rtlCol="0"/>
          <a:lstStyle/>
          <a:p>
            <a:pPr rtl="0"/>
            <a:r>
              <a:rPr lang="de-DE" dirty="0"/>
              <a:t>.</a:t>
            </a:r>
          </a:p>
        </p:txBody>
      </p:sp>
      <p:sp>
        <p:nvSpPr>
          <p:cNvPr id="5" name="Foliennummernplatzhalt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rtlCol="0"/>
          <a:lstStyle/>
          <a:p>
            <a:pPr rtl="0"/>
            <a:fld id="{294A09A9-5501-47C1-A89A-A340965A2BE2}" type="slidenum">
              <a:rPr lang="de-DE" smtClean="0"/>
              <a:pPr rtl="0"/>
              <a:t>4</a:t>
            </a:fld>
            <a:endParaRPr lang="de-DE"/>
          </a:p>
        </p:txBody>
      </p:sp>
    </p:spTree>
    <p:extLst>
      <p:ext uri="{BB962C8B-B14F-4D97-AF65-F5344CB8AC3E}">
        <p14:creationId xmlns:p14="http://schemas.microsoft.com/office/powerpoint/2010/main" val="64384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122DF8-59D4-D94D-8ED9-F2F319899DBF}"/>
              </a:ext>
            </a:extLst>
          </p:cNvPr>
          <p:cNvSpPr>
            <a:spLocks noGrp="1"/>
          </p:cNvSpPr>
          <p:nvPr>
            <p:ph type="title"/>
          </p:nvPr>
        </p:nvSpPr>
        <p:spPr>
          <a:xfrm>
            <a:off x="952500" y="870225"/>
            <a:ext cx="4941477" cy="610863"/>
          </a:xfrm>
        </p:spPr>
        <p:txBody>
          <a:bodyPr rtlCol="0">
            <a:normAutofit/>
          </a:bodyPr>
          <a:lstStyle/>
          <a:p>
            <a:pPr rtl="0"/>
            <a:r>
              <a:rPr lang="de-DE" dirty="0"/>
              <a:t>Zielgruppen</a:t>
            </a:r>
          </a:p>
        </p:txBody>
      </p:sp>
      <p:sp>
        <p:nvSpPr>
          <p:cNvPr id="5" name="Foliennummernplatzhalt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rtlCol="0"/>
          <a:lstStyle/>
          <a:p>
            <a:pPr rtl="0"/>
            <a:fld id="{294A09A9-5501-47C1-A89A-A340965A2BE2}" type="slidenum">
              <a:rPr lang="de-DE" smtClean="0"/>
              <a:pPr rtl="0"/>
              <a:t>5</a:t>
            </a:fld>
            <a:endParaRPr lang="de-DE"/>
          </a:p>
        </p:txBody>
      </p:sp>
      <p:sp>
        <p:nvSpPr>
          <p:cNvPr id="22" name="Inhaltsplatzhalter 4">
            <a:extLst>
              <a:ext uri="{FF2B5EF4-FFF2-40B4-BE49-F238E27FC236}">
                <a16:creationId xmlns:a16="http://schemas.microsoft.com/office/drawing/2014/main" id="{C25B3578-2894-C486-F4E8-827197D462D6}"/>
              </a:ext>
            </a:extLst>
          </p:cNvPr>
          <p:cNvSpPr txBox="1">
            <a:spLocks/>
          </p:cNvSpPr>
          <p:nvPr/>
        </p:nvSpPr>
        <p:spPr>
          <a:xfrm>
            <a:off x="952500" y="2868642"/>
            <a:ext cx="9015589" cy="323991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Nutzer des öffentlichen Nahverkehrs</a:t>
            </a:r>
          </a:p>
          <a:p>
            <a:r>
              <a:rPr lang="de-DE" dirty="0"/>
              <a:t>Nutzer der Deutschen Bahn </a:t>
            </a:r>
          </a:p>
          <a:p>
            <a:r>
              <a:rPr lang="de-DE" dirty="0"/>
              <a:t>Reisende die auf Informationen aus der App angewiesen sind</a:t>
            </a:r>
          </a:p>
          <a:p>
            <a:endParaRPr lang="de-DE" dirty="0"/>
          </a:p>
          <a:p>
            <a:pPr marL="0" indent="0">
              <a:buFont typeface="Arial" panose="020B0604020202020204" pitchFamily="34" charset="0"/>
              <a:buNone/>
            </a:pPr>
            <a:endParaRPr lang="de-DE" dirty="0"/>
          </a:p>
          <a:p>
            <a:endParaRPr lang="de-DE" dirty="0"/>
          </a:p>
        </p:txBody>
      </p:sp>
    </p:spTree>
    <p:extLst>
      <p:ext uri="{BB962C8B-B14F-4D97-AF65-F5344CB8AC3E}">
        <p14:creationId xmlns:p14="http://schemas.microsoft.com/office/powerpoint/2010/main" val="123168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8026B5-2F88-BA48-A996-4A13FDFAA43A}"/>
              </a:ext>
            </a:extLst>
          </p:cNvPr>
          <p:cNvSpPr>
            <a:spLocks noGrp="1"/>
          </p:cNvSpPr>
          <p:nvPr>
            <p:ph type="title"/>
          </p:nvPr>
        </p:nvSpPr>
        <p:spPr/>
        <p:txBody>
          <a:bodyPr rtlCol="0"/>
          <a:lstStyle/>
          <a:p>
            <a:pPr rtl="0"/>
            <a:r>
              <a:rPr lang="de-DE" dirty="0"/>
              <a:t>Methoden</a:t>
            </a:r>
          </a:p>
        </p:txBody>
      </p:sp>
      <p:sp>
        <p:nvSpPr>
          <p:cNvPr id="3" name="Textplatzhalter 2">
            <a:extLst>
              <a:ext uri="{FF2B5EF4-FFF2-40B4-BE49-F238E27FC236}">
                <a16:creationId xmlns:a16="http://schemas.microsoft.com/office/drawing/2014/main" id="{A5ABDF8F-0AD5-5C43-9EF3-8679B9897E01}"/>
              </a:ext>
            </a:extLst>
          </p:cNvPr>
          <p:cNvSpPr>
            <a:spLocks noGrp="1"/>
          </p:cNvSpPr>
          <p:nvPr>
            <p:ph type="body" idx="1"/>
          </p:nvPr>
        </p:nvSpPr>
        <p:spPr/>
        <p:txBody>
          <a:bodyPr rtlCol="0"/>
          <a:lstStyle/>
          <a:p>
            <a:pPr rtl="0"/>
            <a:r>
              <a:rPr lang="de-DE" dirty="0"/>
              <a:t>Umfragen</a:t>
            </a:r>
          </a:p>
        </p:txBody>
      </p:sp>
      <p:sp>
        <p:nvSpPr>
          <p:cNvPr id="4" name="Inhaltsplatzhalter 3">
            <a:extLst>
              <a:ext uri="{FF2B5EF4-FFF2-40B4-BE49-F238E27FC236}">
                <a16:creationId xmlns:a16="http://schemas.microsoft.com/office/drawing/2014/main" id="{7782A119-28D1-B54D-A879-A0DDEC296674}"/>
              </a:ext>
            </a:extLst>
          </p:cNvPr>
          <p:cNvSpPr>
            <a:spLocks noGrp="1"/>
          </p:cNvSpPr>
          <p:nvPr>
            <p:ph sz="half" idx="2"/>
          </p:nvPr>
        </p:nvSpPr>
        <p:spPr>
          <a:xfrm>
            <a:off x="952500" y="2786446"/>
            <a:ext cx="3036477" cy="1942138"/>
          </a:xfrm>
        </p:spPr>
        <p:txBody>
          <a:bodyPr rtlCol="0"/>
          <a:lstStyle/>
          <a:p>
            <a:pPr rtl="0"/>
            <a:r>
              <a:rPr lang="de-DE" dirty="0"/>
              <a:t>Online Umfrage</a:t>
            </a:r>
          </a:p>
          <a:p>
            <a:pPr rtl="0"/>
            <a:r>
              <a:rPr lang="de-DE" dirty="0"/>
              <a:t>Befragung via Messenger und </a:t>
            </a:r>
            <a:r>
              <a:rPr lang="de-DE" dirty="0" err="1"/>
              <a:t>Social</a:t>
            </a:r>
            <a:r>
              <a:rPr lang="de-DE" dirty="0"/>
              <a:t> Media</a:t>
            </a:r>
          </a:p>
          <a:p>
            <a:pPr rtl="0"/>
            <a:endParaRPr lang="de-DE" dirty="0"/>
          </a:p>
          <a:p>
            <a:pPr marL="0" indent="0" rtl="0">
              <a:buNone/>
            </a:pPr>
            <a:endParaRPr lang="de-DE" dirty="0"/>
          </a:p>
          <a:p>
            <a:pPr rtl="0"/>
            <a:endParaRPr lang="de-DE" dirty="0"/>
          </a:p>
        </p:txBody>
      </p:sp>
      <p:sp>
        <p:nvSpPr>
          <p:cNvPr id="5" name="Textplatzhalter 4">
            <a:extLst>
              <a:ext uri="{FF2B5EF4-FFF2-40B4-BE49-F238E27FC236}">
                <a16:creationId xmlns:a16="http://schemas.microsoft.com/office/drawing/2014/main" id="{B55E5840-ED0D-0349-88F3-4E90A0094985}"/>
              </a:ext>
            </a:extLst>
          </p:cNvPr>
          <p:cNvSpPr>
            <a:spLocks noGrp="1"/>
          </p:cNvSpPr>
          <p:nvPr>
            <p:ph type="body" idx="10"/>
          </p:nvPr>
        </p:nvSpPr>
        <p:spPr/>
        <p:txBody>
          <a:bodyPr rtlCol="0"/>
          <a:lstStyle/>
          <a:p>
            <a:pPr rtl="0"/>
            <a:r>
              <a:rPr lang="de-DE" dirty="0"/>
              <a:t>A/B Tests </a:t>
            </a:r>
          </a:p>
        </p:txBody>
      </p:sp>
      <p:sp>
        <p:nvSpPr>
          <p:cNvPr id="6" name="Inhaltsplatzhalter 5">
            <a:extLst>
              <a:ext uri="{FF2B5EF4-FFF2-40B4-BE49-F238E27FC236}">
                <a16:creationId xmlns:a16="http://schemas.microsoft.com/office/drawing/2014/main" id="{34801285-85FB-FD43-9631-322998389AF0}"/>
              </a:ext>
            </a:extLst>
          </p:cNvPr>
          <p:cNvSpPr>
            <a:spLocks noGrp="1"/>
          </p:cNvSpPr>
          <p:nvPr>
            <p:ph sz="half" idx="11"/>
          </p:nvPr>
        </p:nvSpPr>
        <p:spPr/>
        <p:txBody>
          <a:bodyPr rtlCol="0"/>
          <a:lstStyle/>
          <a:p>
            <a:pPr rtl="0"/>
            <a:r>
              <a:rPr lang="de-DE" dirty="0"/>
              <a:t>Freiwillige Tester</a:t>
            </a:r>
          </a:p>
          <a:p>
            <a:pPr rtl="0"/>
            <a:r>
              <a:rPr lang="de-DE" dirty="0"/>
              <a:t>Anwendung App vs. Website (Gleiche Tasks, Problemfindung, Usability Tests)</a:t>
            </a:r>
          </a:p>
        </p:txBody>
      </p:sp>
      <p:sp>
        <p:nvSpPr>
          <p:cNvPr id="7" name="Textplatzhalter 6">
            <a:extLst>
              <a:ext uri="{FF2B5EF4-FFF2-40B4-BE49-F238E27FC236}">
                <a16:creationId xmlns:a16="http://schemas.microsoft.com/office/drawing/2014/main" id="{8820E658-15B8-6C4B-A736-3D894774670E}"/>
              </a:ext>
            </a:extLst>
          </p:cNvPr>
          <p:cNvSpPr>
            <a:spLocks noGrp="1"/>
          </p:cNvSpPr>
          <p:nvPr>
            <p:ph type="body" idx="12"/>
          </p:nvPr>
        </p:nvSpPr>
        <p:spPr/>
        <p:txBody>
          <a:bodyPr rtlCol="0"/>
          <a:lstStyle/>
          <a:p>
            <a:pPr rtl="0"/>
            <a:r>
              <a:rPr lang="de-DE" dirty="0"/>
              <a:t>Stakeholder Interviews</a:t>
            </a:r>
          </a:p>
        </p:txBody>
      </p:sp>
      <p:sp>
        <p:nvSpPr>
          <p:cNvPr id="8" name="Inhaltsplatzhalter 7">
            <a:extLst>
              <a:ext uri="{FF2B5EF4-FFF2-40B4-BE49-F238E27FC236}">
                <a16:creationId xmlns:a16="http://schemas.microsoft.com/office/drawing/2014/main" id="{7F52F621-1B1F-5E49-939F-12BD1A0FD522}"/>
              </a:ext>
            </a:extLst>
          </p:cNvPr>
          <p:cNvSpPr>
            <a:spLocks noGrp="1"/>
          </p:cNvSpPr>
          <p:nvPr>
            <p:ph sz="half" idx="13"/>
          </p:nvPr>
        </p:nvSpPr>
        <p:spPr/>
        <p:txBody>
          <a:bodyPr rtlCol="0">
            <a:normAutofit/>
          </a:bodyPr>
          <a:lstStyle/>
          <a:p>
            <a:pPr rtl="0"/>
            <a:r>
              <a:rPr lang="de-DE" dirty="0"/>
              <a:t>Persönliche Gespräche</a:t>
            </a:r>
          </a:p>
          <a:p>
            <a:pPr rtl="0"/>
            <a:r>
              <a:rPr lang="de-DE" dirty="0"/>
              <a:t>DB Insider befragen</a:t>
            </a:r>
          </a:p>
          <a:p>
            <a:pPr rtl="0"/>
            <a:r>
              <a:rPr lang="de-DE" dirty="0"/>
              <a:t>Verbesserung erfragen/ präsentieren</a:t>
            </a:r>
          </a:p>
          <a:p>
            <a:pPr marL="0" indent="0" rtl="0">
              <a:buNone/>
            </a:pPr>
            <a:endParaRPr lang="de-DE" dirty="0"/>
          </a:p>
          <a:p>
            <a:pPr marL="0" indent="0" rtl="0">
              <a:buNone/>
            </a:pPr>
            <a:endParaRPr lang="de-DE" dirty="0"/>
          </a:p>
          <a:p>
            <a:pPr rtl="0"/>
            <a:endParaRPr lang="de-DE" dirty="0"/>
          </a:p>
        </p:txBody>
      </p:sp>
      <p:sp>
        <p:nvSpPr>
          <p:cNvPr id="11" name="Foliennummernplatzhalter 10">
            <a:extLst>
              <a:ext uri="{FF2B5EF4-FFF2-40B4-BE49-F238E27FC236}">
                <a16:creationId xmlns:a16="http://schemas.microsoft.com/office/drawing/2014/main" id="{8B50C3FA-D20D-3049-9C7F-6F37D4E022C5}"/>
              </a:ext>
            </a:extLst>
          </p:cNvPr>
          <p:cNvSpPr>
            <a:spLocks noGrp="1"/>
          </p:cNvSpPr>
          <p:nvPr>
            <p:ph type="sldNum" sz="quarter" idx="16"/>
          </p:nvPr>
        </p:nvSpPr>
        <p:spPr>
          <a:xfrm>
            <a:off x="971550" y="6332220"/>
            <a:ext cx="523240" cy="247651"/>
          </a:xfrm>
        </p:spPr>
        <p:txBody>
          <a:bodyPr rtlCol="0"/>
          <a:lstStyle/>
          <a:p>
            <a:pPr algn="l" rtl="0"/>
            <a:fld id="{294A09A9-5501-47C1-A89A-A340965A2BE2}" type="slidenum">
              <a:rPr lang="de-DE" smtClean="0"/>
              <a:pPr algn="l" rtl="0"/>
              <a:t>6</a:t>
            </a:fld>
            <a:endParaRPr lang="de-DE"/>
          </a:p>
        </p:txBody>
      </p:sp>
    </p:spTree>
    <p:extLst>
      <p:ext uri="{BB962C8B-B14F-4D97-AF65-F5344CB8AC3E}">
        <p14:creationId xmlns:p14="http://schemas.microsoft.com/office/powerpoint/2010/main" val="495483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6464066" cy="610863"/>
          </a:xfrm>
        </p:spPr>
        <p:txBody>
          <a:bodyPr rtlCol="0">
            <a:normAutofit/>
          </a:bodyPr>
          <a:lstStyle/>
          <a:p>
            <a:pPr rtl="0"/>
            <a:r>
              <a:rPr lang="de-DE" dirty="0"/>
              <a:t>Auswertung der Analyse</a:t>
            </a:r>
          </a:p>
        </p:txBody>
      </p:sp>
      <p:sp>
        <p:nvSpPr>
          <p:cNvPr id="45" name="Textplatzhalter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rtlCol="0"/>
          <a:lstStyle/>
          <a:p>
            <a:pPr rtl="0"/>
            <a:r>
              <a:rPr lang="de-DE" dirty="0"/>
              <a:t>A/B Test Auswertung nach gesetzten Kriterien</a:t>
            </a:r>
          </a:p>
        </p:txBody>
      </p:sp>
      <p:sp>
        <p:nvSpPr>
          <p:cNvPr id="47" name="Textplatzhalter 46">
            <a:extLst>
              <a:ext uri="{FF2B5EF4-FFF2-40B4-BE49-F238E27FC236}">
                <a16:creationId xmlns:a16="http://schemas.microsoft.com/office/drawing/2014/main" id="{DDA232CE-EB44-41DD-920C-AEDD5C33D2A5}"/>
              </a:ext>
            </a:extLst>
          </p:cNvPr>
          <p:cNvSpPr>
            <a:spLocks noGrp="1"/>
          </p:cNvSpPr>
          <p:nvPr>
            <p:ph type="body" sz="quarter" idx="14"/>
          </p:nvPr>
        </p:nvSpPr>
        <p:spPr/>
        <p:txBody>
          <a:bodyPr rtlCol="0"/>
          <a:lstStyle/>
          <a:p>
            <a:pPr rtl="0"/>
            <a:r>
              <a:rPr lang="de-DE" dirty="0"/>
              <a:t>Mit bereits vorhandenen Onlinebewertungen vergleichen </a:t>
            </a:r>
          </a:p>
        </p:txBody>
      </p:sp>
      <p:sp>
        <p:nvSpPr>
          <p:cNvPr id="49" name="Textplatzhalter 48">
            <a:extLst>
              <a:ext uri="{FF2B5EF4-FFF2-40B4-BE49-F238E27FC236}">
                <a16:creationId xmlns:a16="http://schemas.microsoft.com/office/drawing/2014/main" id="{ED796758-F31D-4250-A439-D6DE9523C88B}"/>
              </a:ext>
            </a:extLst>
          </p:cNvPr>
          <p:cNvSpPr>
            <a:spLocks noGrp="1"/>
          </p:cNvSpPr>
          <p:nvPr>
            <p:ph type="body" sz="quarter" idx="16"/>
          </p:nvPr>
        </p:nvSpPr>
        <p:spPr/>
        <p:txBody>
          <a:bodyPr rtlCol="0"/>
          <a:lstStyle/>
          <a:p>
            <a:pPr rtl="0"/>
            <a:r>
              <a:rPr lang="de-DE" dirty="0"/>
              <a:t>Designvorschläge den Informationen anpassen</a:t>
            </a:r>
          </a:p>
        </p:txBody>
      </p:sp>
      <p:sp>
        <p:nvSpPr>
          <p:cNvPr id="51" name="Textplatzhalter 50">
            <a:extLst>
              <a:ext uri="{FF2B5EF4-FFF2-40B4-BE49-F238E27FC236}">
                <a16:creationId xmlns:a16="http://schemas.microsoft.com/office/drawing/2014/main" id="{D582AC9C-B267-4C04-9E50-051DE433538C}"/>
              </a:ext>
            </a:extLst>
          </p:cNvPr>
          <p:cNvSpPr>
            <a:spLocks noGrp="1"/>
          </p:cNvSpPr>
          <p:nvPr>
            <p:ph type="body" sz="quarter" idx="18"/>
          </p:nvPr>
        </p:nvSpPr>
        <p:spPr>
          <a:xfrm>
            <a:off x="6399647" y="2286000"/>
            <a:ext cx="5135340" cy="315915"/>
          </a:xfrm>
        </p:spPr>
        <p:txBody>
          <a:bodyPr rtlCol="0"/>
          <a:lstStyle/>
          <a:p>
            <a:pPr rtl="0"/>
            <a:r>
              <a:rPr lang="de-DE" dirty="0"/>
              <a:t>Auswertung der Umfrage nach Optimierung </a:t>
            </a:r>
          </a:p>
          <a:p>
            <a:pPr rtl="0"/>
            <a:endParaRPr lang="de-DE" dirty="0"/>
          </a:p>
        </p:txBody>
      </p:sp>
      <p:sp>
        <p:nvSpPr>
          <p:cNvPr id="53" name="Textplatzhalter 52">
            <a:extLst>
              <a:ext uri="{FF2B5EF4-FFF2-40B4-BE49-F238E27FC236}">
                <a16:creationId xmlns:a16="http://schemas.microsoft.com/office/drawing/2014/main" id="{A1B673DD-4FEC-4191-8446-77B89805FF2B}"/>
              </a:ext>
            </a:extLst>
          </p:cNvPr>
          <p:cNvSpPr>
            <a:spLocks noGrp="1"/>
          </p:cNvSpPr>
          <p:nvPr>
            <p:ph type="body" sz="quarter" idx="20"/>
          </p:nvPr>
        </p:nvSpPr>
        <p:spPr/>
        <p:txBody>
          <a:bodyPr rtlCol="0"/>
          <a:lstStyle/>
          <a:p>
            <a:pPr rtl="0"/>
            <a:r>
              <a:rPr lang="de-DE" dirty="0"/>
              <a:t>Auswertung der Gespräche und Rückfragen</a:t>
            </a:r>
          </a:p>
        </p:txBody>
      </p:sp>
      <p:sp>
        <p:nvSpPr>
          <p:cNvPr id="5" name="Foliennummernplatzhalt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rtlCol="0"/>
          <a:lstStyle/>
          <a:p>
            <a:pPr rtl="0"/>
            <a:fld id="{294A09A9-5501-47C1-A89A-A340965A2BE2}" type="slidenum">
              <a:rPr lang="de-DE" smtClean="0"/>
              <a:pPr rtl="0"/>
              <a:t>7</a:t>
            </a:fld>
            <a:endParaRPr lang="de-DE"/>
          </a:p>
        </p:txBody>
      </p:sp>
      <p:sp>
        <p:nvSpPr>
          <p:cNvPr id="16" name="Textfeld 15">
            <a:extLst>
              <a:ext uri="{FF2B5EF4-FFF2-40B4-BE49-F238E27FC236}">
                <a16:creationId xmlns:a16="http://schemas.microsoft.com/office/drawing/2014/main" id="{0298E96D-86AC-A279-5D77-1AF55258B01F}"/>
              </a:ext>
            </a:extLst>
          </p:cNvPr>
          <p:cNvSpPr txBox="1"/>
          <p:nvPr/>
        </p:nvSpPr>
        <p:spPr>
          <a:xfrm>
            <a:off x="979311" y="2886984"/>
            <a:ext cx="4386439" cy="307777"/>
          </a:xfrm>
          <a:prstGeom prst="rect">
            <a:avLst/>
          </a:prstGeom>
          <a:noFill/>
        </p:spPr>
        <p:txBody>
          <a:bodyPr wrap="square" rtlCol="0">
            <a:spAutoFit/>
          </a:bodyPr>
          <a:lstStyle/>
          <a:p>
            <a:r>
              <a:rPr lang="de-DE" sz="1400" dirty="0">
                <a:solidFill>
                  <a:schemeClr val="bg1"/>
                </a:solidFill>
              </a:rPr>
              <a:t>- Ausführung der Tasks und Auftreten der Probleme</a:t>
            </a:r>
          </a:p>
        </p:txBody>
      </p:sp>
      <p:sp>
        <p:nvSpPr>
          <p:cNvPr id="6" name="Textfeld 5">
            <a:extLst>
              <a:ext uri="{FF2B5EF4-FFF2-40B4-BE49-F238E27FC236}">
                <a16:creationId xmlns:a16="http://schemas.microsoft.com/office/drawing/2014/main" id="{167A1215-6208-F316-E466-B0F188777078}"/>
              </a:ext>
            </a:extLst>
          </p:cNvPr>
          <p:cNvSpPr txBox="1"/>
          <p:nvPr/>
        </p:nvSpPr>
        <p:spPr>
          <a:xfrm>
            <a:off x="6399647" y="2665896"/>
            <a:ext cx="4386439" cy="307777"/>
          </a:xfrm>
          <a:prstGeom prst="rect">
            <a:avLst/>
          </a:prstGeom>
          <a:noFill/>
        </p:spPr>
        <p:txBody>
          <a:bodyPr wrap="square" rtlCol="0">
            <a:spAutoFit/>
          </a:bodyPr>
          <a:lstStyle/>
          <a:p>
            <a:r>
              <a:rPr lang="de-DE" sz="1400" dirty="0">
                <a:solidFill>
                  <a:schemeClr val="bg1"/>
                </a:solidFill>
              </a:rPr>
              <a:t>- Befragten, Optimierungsvorschläge präsentieren</a:t>
            </a:r>
          </a:p>
        </p:txBody>
      </p:sp>
      <p:sp>
        <p:nvSpPr>
          <p:cNvPr id="7" name="Textfeld 6">
            <a:extLst>
              <a:ext uri="{FF2B5EF4-FFF2-40B4-BE49-F238E27FC236}">
                <a16:creationId xmlns:a16="http://schemas.microsoft.com/office/drawing/2014/main" id="{28702B3C-0078-ED82-C153-2C0820F09D8C}"/>
              </a:ext>
            </a:extLst>
          </p:cNvPr>
          <p:cNvSpPr txBox="1"/>
          <p:nvPr/>
        </p:nvSpPr>
        <p:spPr>
          <a:xfrm>
            <a:off x="964023" y="4054901"/>
            <a:ext cx="4386439" cy="307777"/>
          </a:xfrm>
          <a:prstGeom prst="rect">
            <a:avLst/>
          </a:prstGeom>
          <a:noFill/>
        </p:spPr>
        <p:txBody>
          <a:bodyPr wrap="square" rtlCol="0">
            <a:spAutoFit/>
          </a:bodyPr>
          <a:lstStyle/>
          <a:p>
            <a:r>
              <a:rPr lang="de-DE" sz="1400" dirty="0">
                <a:solidFill>
                  <a:schemeClr val="bg1"/>
                </a:solidFill>
              </a:rPr>
              <a:t>- Bekannte Fehler/ Probleme</a:t>
            </a:r>
          </a:p>
        </p:txBody>
      </p:sp>
    </p:spTree>
    <p:extLst>
      <p:ext uri="{BB962C8B-B14F-4D97-AF65-F5344CB8AC3E}">
        <p14:creationId xmlns:p14="http://schemas.microsoft.com/office/powerpoint/2010/main" val="2904075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319620-6CCC-A34D-9D45-D6B57F800708}"/>
              </a:ext>
            </a:extLst>
          </p:cNvPr>
          <p:cNvSpPr>
            <a:spLocks noGrp="1"/>
          </p:cNvSpPr>
          <p:nvPr>
            <p:ph type="title"/>
          </p:nvPr>
        </p:nvSpPr>
        <p:spPr>
          <a:xfrm>
            <a:off x="964023" y="879063"/>
            <a:ext cx="4941477" cy="610863"/>
          </a:xfrm>
        </p:spPr>
        <p:txBody>
          <a:bodyPr rtlCol="0"/>
          <a:lstStyle/>
          <a:p>
            <a:pPr rtl="0"/>
            <a:r>
              <a:rPr lang="de-DE" dirty="0"/>
              <a:t>Zeitplan</a:t>
            </a:r>
          </a:p>
        </p:txBody>
      </p:sp>
      <p:sp>
        <p:nvSpPr>
          <p:cNvPr id="4" name="Textplatzhalter 3">
            <a:extLst>
              <a:ext uri="{FF2B5EF4-FFF2-40B4-BE49-F238E27FC236}">
                <a16:creationId xmlns:a16="http://schemas.microsoft.com/office/drawing/2014/main" id="{86655189-E7B2-3A4A-99EE-997592791F7D}"/>
              </a:ext>
            </a:extLst>
          </p:cNvPr>
          <p:cNvSpPr>
            <a:spLocks noGrp="1"/>
          </p:cNvSpPr>
          <p:nvPr>
            <p:ph type="body" sz="quarter" idx="11"/>
          </p:nvPr>
        </p:nvSpPr>
        <p:spPr>
          <a:xfrm>
            <a:off x="1296955" y="2568686"/>
            <a:ext cx="2133600" cy="205837"/>
          </a:xfrm>
        </p:spPr>
        <p:txBody>
          <a:bodyPr rtlCol="0"/>
          <a:lstStyle/>
          <a:p>
            <a:pPr rtl="0"/>
            <a:r>
              <a:rPr lang="de-DE" dirty="0"/>
              <a:t>Teil 1</a:t>
            </a:r>
          </a:p>
        </p:txBody>
      </p:sp>
      <p:sp>
        <p:nvSpPr>
          <p:cNvPr id="3" name="Textplatzhalter 2">
            <a:extLst>
              <a:ext uri="{FF2B5EF4-FFF2-40B4-BE49-F238E27FC236}">
                <a16:creationId xmlns:a16="http://schemas.microsoft.com/office/drawing/2014/main" id="{6873C602-BA59-1744-B258-B489E00A3E14}"/>
              </a:ext>
            </a:extLst>
          </p:cNvPr>
          <p:cNvSpPr>
            <a:spLocks noGrp="1"/>
          </p:cNvSpPr>
          <p:nvPr>
            <p:ph type="body" sz="quarter" idx="12"/>
          </p:nvPr>
        </p:nvSpPr>
        <p:spPr>
          <a:xfrm>
            <a:off x="1296955" y="2934856"/>
            <a:ext cx="2133600" cy="699692"/>
          </a:xfrm>
        </p:spPr>
        <p:txBody>
          <a:bodyPr rtlCol="0"/>
          <a:lstStyle/>
          <a:p>
            <a:pPr rtl="0"/>
            <a:r>
              <a:rPr lang="de-DE" dirty="0"/>
              <a:t>Umfragen erstellen/ stellen</a:t>
            </a:r>
          </a:p>
          <a:p>
            <a:pPr rtl="0"/>
            <a:r>
              <a:rPr lang="de-DE" dirty="0"/>
              <a:t>ca. 2 Wochen</a:t>
            </a:r>
          </a:p>
          <a:p>
            <a:pPr rtl="0"/>
            <a:endParaRPr lang="de-DE" dirty="0"/>
          </a:p>
        </p:txBody>
      </p:sp>
      <p:sp>
        <p:nvSpPr>
          <p:cNvPr id="6" name="Textplatzhalter 5">
            <a:extLst>
              <a:ext uri="{FF2B5EF4-FFF2-40B4-BE49-F238E27FC236}">
                <a16:creationId xmlns:a16="http://schemas.microsoft.com/office/drawing/2014/main" id="{8D4284CF-DF13-E947-ADA5-0FD9AAC03C23}"/>
              </a:ext>
            </a:extLst>
          </p:cNvPr>
          <p:cNvSpPr>
            <a:spLocks noGrp="1"/>
          </p:cNvSpPr>
          <p:nvPr>
            <p:ph type="body" sz="quarter" idx="31"/>
          </p:nvPr>
        </p:nvSpPr>
        <p:spPr>
          <a:xfrm>
            <a:off x="3897799" y="4701908"/>
            <a:ext cx="2133600" cy="205837"/>
          </a:xfrm>
        </p:spPr>
        <p:txBody>
          <a:bodyPr rtlCol="0"/>
          <a:lstStyle/>
          <a:p>
            <a:pPr rtl="0"/>
            <a:r>
              <a:rPr lang="de-DE" dirty="0"/>
              <a:t>Teil 2	</a:t>
            </a:r>
          </a:p>
        </p:txBody>
      </p:sp>
      <p:sp>
        <p:nvSpPr>
          <p:cNvPr id="5" name="Textplatzhalter 4">
            <a:extLst>
              <a:ext uri="{FF2B5EF4-FFF2-40B4-BE49-F238E27FC236}">
                <a16:creationId xmlns:a16="http://schemas.microsoft.com/office/drawing/2014/main" id="{FA4FEC49-A0F0-FB4E-9A87-B2EF11364721}"/>
              </a:ext>
            </a:extLst>
          </p:cNvPr>
          <p:cNvSpPr>
            <a:spLocks noGrp="1"/>
          </p:cNvSpPr>
          <p:nvPr>
            <p:ph type="body" sz="quarter" idx="30"/>
          </p:nvPr>
        </p:nvSpPr>
        <p:spPr>
          <a:xfrm>
            <a:off x="3897799" y="5087328"/>
            <a:ext cx="2133600" cy="699692"/>
          </a:xfrm>
        </p:spPr>
        <p:txBody>
          <a:bodyPr rtlCol="0"/>
          <a:lstStyle/>
          <a:p>
            <a:pPr rtl="0"/>
            <a:r>
              <a:rPr lang="de-DE" dirty="0"/>
              <a:t>Persönliche Gespräche </a:t>
            </a:r>
          </a:p>
          <a:p>
            <a:pPr rtl="0"/>
            <a:r>
              <a:rPr lang="de-DE" dirty="0"/>
              <a:t>ca.3 Tage</a:t>
            </a:r>
          </a:p>
          <a:p>
            <a:pPr rtl="0"/>
            <a:endParaRPr lang="de-DE" dirty="0"/>
          </a:p>
        </p:txBody>
      </p:sp>
      <p:sp>
        <p:nvSpPr>
          <p:cNvPr id="10" name="Textplatzhalter 9">
            <a:extLst>
              <a:ext uri="{FF2B5EF4-FFF2-40B4-BE49-F238E27FC236}">
                <a16:creationId xmlns:a16="http://schemas.microsoft.com/office/drawing/2014/main" id="{9C396C20-F6DF-C940-BE16-6E008BFF9CB9}"/>
              </a:ext>
            </a:extLst>
          </p:cNvPr>
          <p:cNvSpPr>
            <a:spLocks noGrp="1"/>
          </p:cNvSpPr>
          <p:nvPr>
            <p:ph type="body" sz="quarter" idx="35"/>
          </p:nvPr>
        </p:nvSpPr>
        <p:spPr>
          <a:xfrm>
            <a:off x="6438143" y="2568686"/>
            <a:ext cx="2133600" cy="205837"/>
          </a:xfrm>
        </p:spPr>
        <p:txBody>
          <a:bodyPr rtlCol="0"/>
          <a:lstStyle/>
          <a:p>
            <a:pPr rtl="0"/>
            <a:r>
              <a:rPr lang="de-DE" dirty="0"/>
              <a:t>Teil 3	</a:t>
            </a:r>
          </a:p>
        </p:txBody>
      </p:sp>
      <p:sp>
        <p:nvSpPr>
          <p:cNvPr id="9" name="Textplatzhalter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3" y="2934856"/>
            <a:ext cx="2133600" cy="699692"/>
          </a:xfrm>
        </p:spPr>
        <p:txBody>
          <a:bodyPr rtlCol="0"/>
          <a:lstStyle/>
          <a:p>
            <a:pPr rtl="0"/>
            <a:r>
              <a:rPr lang="de-DE" dirty="0"/>
              <a:t>Analyse </a:t>
            </a:r>
          </a:p>
          <a:p>
            <a:pPr rtl="0"/>
            <a:r>
              <a:rPr lang="de-DE" dirty="0"/>
              <a:t>Ca. 1,5 Wochen</a:t>
            </a:r>
          </a:p>
          <a:p>
            <a:pPr rtl="0"/>
            <a:endParaRPr lang="de-DE" dirty="0"/>
          </a:p>
        </p:txBody>
      </p:sp>
      <p:sp>
        <p:nvSpPr>
          <p:cNvPr id="8" name="Textplatzhalter 7">
            <a:extLst>
              <a:ext uri="{FF2B5EF4-FFF2-40B4-BE49-F238E27FC236}">
                <a16:creationId xmlns:a16="http://schemas.microsoft.com/office/drawing/2014/main" id="{58554997-3B04-634C-A36E-69B03113315A}"/>
              </a:ext>
            </a:extLst>
          </p:cNvPr>
          <p:cNvSpPr>
            <a:spLocks noGrp="1"/>
          </p:cNvSpPr>
          <p:nvPr>
            <p:ph type="body" sz="quarter" idx="33"/>
          </p:nvPr>
        </p:nvSpPr>
        <p:spPr>
          <a:xfrm>
            <a:off x="9001711" y="4701908"/>
            <a:ext cx="2133600" cy="205837"/>
          </a:xfrm>
        </p:spPr>
        <p:txBody>
          <a:bodyPr rtlCol="0"/>
          <a:lstStyle/>
          <a:p>
            <a:pPr rtl="0"/>
            <a:r>
              <a:rPr lang="de-DE" dirty="0"/>
              <a:t>Teil 4	</a:t>
            </a:r>
          </a:p>
        </p:txBody>
      </p:sp>
      <p:sp>
        <p:nvSpPr>
          <p:cNvPr id="7" name="Textplatzhalter 6">
            <a:extLst>
              <a:ext uri="{FF2B5EF4-FFF2-40B4-BE49-F238E27FC236}">
                <a16:creationId xmlns:a16="http://schemas.microsoft.com/office/drawing/2014/main" id="{4E355B93-F7B4-8649-8BBF-819B529D7EC7}"/>
              </a:ext>
            </a:extLst>
          </p:cNvPr>
          <p:cNvSpPr>
            <a:spLocks noGrp="1"/>
          </p:cNvSpPr>
          <p:nvPr>
            <p:ph type="body" sz="quarter" idx="32"/>
          </p:nvPr>
        </p:nvSpPr>
        <p:spPr>
          <a:xfrm>
            <a:off x="9001711" y="5087328"/>
            <a:ext cx="2133600" cy="699692"/>
          </a:xfrm>
        </p:spPr>
        <p:txBody>
          <a:bodyPr rtlCol="0"/>
          <a:lstStyle/>
          <a:p>
            <a:pPr rtl="0"/>
            <a:r>
              <a:rPr lang="de-DE" dirty="0"/>
              <a:t>Optimierung ca. 1 Woche + neue Miniumfragen zu den Optimierungen</a:t>
            </a:r>
          </a:p>
          <a:p>
            <a:pPr rtl="0"/>
            <a:r>
              <a:rPr lang="de-DE" dirty="0"/>
              <a:t>Präsentation 21.06</a:t>
            </a:r>
          </a:p>
        </p:txBody>
      </p:sp>
      <p:sp>
        <p:nvSpPr>
          <p:cNvPr id="13" name="Foliennummernplatzhalter 12">
            <a:extLst>
              <a:ext uri="{FF2B5EF4-FFF2-40B4-BE49-F238E27FC236}">
                <a16:creationId xmlns:a16="http://schemas.microsoft.com/office/drawing/2014/main" id="{B2B0E625-26CC-9744-9B92-56905E797B65}"/>
              </a:ext>
            </a:extLst>
          </p:cNvPr>
          <p:cNvSpPr>
            <a:spLocks noGrp="1"/>
          </p:cNvSpPr>
          <p:nvPr>
            <p:ph type="sldNum" sz="quarter" idx="38"/>
          </p:nvPr>
        </p:nvSpPr>
        <p:spPr>
          <a:xfrm>
            <a:off x="971550" y="6332220"/>
            <a:ext cx="523240" cy="247651"/>
          </a:xfrm>
        </p:spPr>
        <p:txBody>
          <a:bodyPr rtlCol="0"/>
          <a:lstStyle/>
          <a:p>
            <a:pPr rtl="0"/>
            <a:fld id="{294A09A9-5501-47C1-A89A-A340965A2BE2}" type="slidenum">
              <a:rPr lang="de-DE" smtClean="0"/>
              <a:pPr rtl="0"/>
              <a:t>8</a:t>
            </a:fld>
            <a:endParaRPr lang="de-DE"/>
          </a:p>
        </p:txBody>
      </p:sp>
    </p:spTree>
    <p:extLst>
      <p:ext uri="{BB962C8B-B14F-4D97-AF65-F5344CB8AC3E}">
        <p14:creationId xmlns:p14="http://schemas.microsoft.com/office/powerpoint/2010/main" val="2509101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Bildplatzhalter 12" descr="Portrait eines Teammitglieds">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7" name="Rechteck 6">
            <a:extLst>
              <a:ext uri="{FF2B5EF4-FFF2-40B4-BE49-F238E27FC236}">
                <a16:creationId xmlns:a16="http://schemas.microsoft.com/office/drawing/2014/main" id="{84F81773-C05F-5406-BA44-DA7E24868CD4}"/>
              </a:ext>
            </a:extLst>
          </p:cNvPr>
          <p:cNvSpPr/>
          <p:nvPr/>
        </p:nvSpPr>
        <p:spPr>
          <a:xfrm>
            <a:off x="6856822" y="2915920"/>
            <a:ext cx="3039018" cy="7518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51DF3D98-3C30-4CFC-8643-C81E829C8C25}"/>
              </a:ext>
            </a:extLst>
          </p:cNvPr>
          <p:cNvSpPr>
            <a:spLocks noGrp="1"/>
          </p:cNvSpPr>
          <p:nvPr>
            <p:ph type="title"/>
          </p:nvPr>
        </p:nvSpPr>
        <p:spPr>
          <a:xfrm>
            <a:off x="6562182" y="5201920"/>
            <a:ext cx="4903377" cy="610863"/>
          </a:xfrm>
        </p:spPr>
        <p:txBody>
          <a:bodyPr rtlCol="0">
            <a:normAutofit fontScale="90000"/>
          </a:bodyPr>
          <a:lstStyle/>
          <a:p>
            <a:pPr rtl="0"/>
            <a:r>
              <a:rPr lang="de-DE" dirty="0"/>
              <a:t>Vielen Dank für eure Aufmerksamkeit!</a:t>
            </a:r>
          </a:p>
        </p:txBody>
      </p:sp>
    </p:spTree>
    <p:extLst>
      <p:ext uri="{BB962C8B-B14F-4D97-AF65-F5344CB8AC3E}">
        <p14:creationId xmlns:p14="http://schemas.microsoft.com/office/powerpoint/2010/main" val="2336677316"/>
      </p:ext>
    </p:extLst>
  </p:cSld>
  <p:clrMapOvr>
    <a:masterClrMapping/>
  </p:clrMapOvr>
</p:sld>
</file>

<file path=ppt/theme/theme1.xml><?xml version="1.0" encoding="utf-8"?>
<a:theme xmlns:a="http://schemas.openxmlformats.org/drawingml/2006/main" name="Design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2233199.tgt.Office_49129363_TF78853419_Win32_OJ110714667.potx" id="{7A2F4668-93F6-471B-83F7-430174FEFEDB}" vid="{D465AC0A-71ED-48EF-BF24-B82474E30F2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b09036c-8ad3-46f0-b6ae-e85f28d4451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B246FE369313ED44BCC99D591000DDDB" ma:contentTypeVersion="10" ma:contentTypeDescription="Ein neues Dokument erstellen." ma:contentTypeScope="" ma:versionID="d1bd8c8c2296f3b4f810a86102721f13">
  <xsd:schema xmlns:xsd="http://www.w3.org/2001/XMLSchema" xmlns:xs="http://www.w3.org/2001/XMLSchema" xmlns:p="http://schemas.microsoft.com/office/2006/metadata/properties" xmlns:ns3="5b09036c-8ad3-46f0-b6ae-e85f28d44516" targetNamespace="http://schemas.microsoft.com/office/2006/metadata/properties" ma:root="true" ma:fieldsID="4415307e35166fe9032ffcbaa5f149de" ns3:_="">
    <xsd:import namespace="5b09036c-8ad3-46f0-b6ae-e85f28d44516"/>
    <xsd:element name="properties">
      <xsd:complexType>
        <xsd:sequence>
          <xsd:element name="documentManagement">
            <xsd:complexType>
              <xsd:all>
                <xsd:element ref="ns3:MediaServiceMetadata" minOccurs="0"/>
                <xsd:element ref="ns3:MediaServiceFastMetadata" minOccurs="0"/>
                <xsd:element ref="ns3:MediaLengthInSecond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9036c-8ad3-46f0-b6ae-e85f28d445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_activity" ma:index="17"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www.w3.org/XML/1998/namespace"/>
    <ds:schemaRef ds:uri="http://schemas.openxmlformats.org/package/2006/metadata/core-properties"/>
    <ds:schemaRef ds:uri="http://schemas.microsoft.com/office/2006/documentManagement/types"/>
    <ds:schemaRef ds:uri="http://purl.org/dc/elements/1.1/"/>
    <ds:schemaRef ds:uri="http://purl.org/dc/dcmitype/"/>
    <ds:schemaRef ds:uri="http://purl.org/dc/terms/"/>
    <ds:schemaRef ds:uri="http://schemas.microsoft.com/office/infopath/2007/PartnerControls"/>
    <ds:schemaRef ds:uri="5b09036c-8ad3-46f0-b6ae-e85f28d44516"/>
    <ds:schemaRef ds:uri="http://schemas.microsoft.com/office/2006/metadata/properties"/>
  </ds:schemaRefs>
</ds:datastoreItem>
</file>

<file path=customXml/itemProps3.xml><?xml version="1.0" encoding="utf-8"?>
<ds:datastoreItem xmlns:ds="http://schemas.openxmlformats.org/officeDocument/2006/customXml" ds:itemID="{029C00E4-781C-469B-986E-B70DADD1DE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9036c-8ad3-46f0-b6ae-e85f28d445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396</Words>
  <Application>Microsoft Office PowerPoint</Application>
  <PresentationFormat>Breitbild</PresentationFormat>
  <Paragraphs>93</Paragraphs>
  <Slides>9</Slides>
  <Notes>9</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9</vt:i4>
      </vt:variant>
    </vt:vector>
  </HeadingPairs>
  <TitlesOfParts>
    <vt:vector size="17" baseType="lpstr">
      <vt:lpstr>AppleSystemUIFont</vt:lpstr>
      <vt:lpstr>Arial</vt:lpstr>
      <vt:lpstr>Calibri</vt:lpstr>
      <vt:lpstr>Franklin Gothic Book</vt:lpstr>
      <vt:lpstr>Franklin Gothic Demi</vt:lpstr>
      <vt:lpstr>Lato</vt:lpstr>
      <vt:lpstr>Wingdings</vt:lpstr>
      <vt:lpstr>Design1</vt:lpstr>
      <vt:lpstr>Evaluierung der DB Navigator-App</vt:lpstr>
      <vt:lpstr>Agenda</vt:lpstr>
      <vt:lpstr>Einführung</vt:lpstr>
      <vt:lpstr>Research Questions</vt:lpstr>
      <vt:lpstr>Zielgruppen</vt:lpstr>
      <vt:lpstr>Methoden</vt:lpstr>
      <vt:lpstr>Auswertung der Analyse</vt:lpstr>
      <vt:lpstr>Zeitplan</vt:lpstr>
      <vt:lpstr>Vielen Dank für eure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Jahresbericht</dc:title>
  <dc:creator>Theresa Fischer</dc:creator>
  <cp:lastModifiedBy>Alexander Penno</cp:lastModifiedBy>
  <cp:revision>9</cp:revision>
  <dcterms:created xsi:type="dcterms:W3CDTF">2023-05-02T12:24:38Z</dcterms:created>
  <dcterms:modified xsi:type="dcterms:W3CDTF">2023-05-03T18:26:11Z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0x010100B246FE369313ED44BCC99D591000DDDB</vt:lpwstr>
  </property>
</Properties>
</file>