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59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75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05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3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24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9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6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0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9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B4CD-8EC1-468D-BE89-ABB3A4ECD7C9}" type="datetimeFigureOut">
              <a:rPr lang="es-ES" smtClean="0"/>
              <a:t>13/09/2017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5A3-9E01-4ABF-80F3-9917EAE103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27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4699000" y="2953544"/>
          <a:ext cx="2793999" cy="2095500"/>
        </p:xfrm>
        <a:graphic>
          <a:graphicData uri="http://schemas.openxmlformats.org/drawingml/2006/table">
            <a:tbl>
              <a:tblPr/>
              <a:tblGrid>
                <a:gridCol w="845803">
                  <a:extLst>
                    <a:ext uri="{9D8B030D-6E8A-4147-A177-3AD203B41FA5}">
                      <a16:colId xmlns:a16="http://schemas.microsoft.com/office/drawing/2014/main" val="2776100547"/>
                    </a:ext>
                  </a:extLst>
                </a:gridCol>
                <a:gridCol w="484673">
                  <a:extLst>
                    <a:ext uri="{9D8B030D-6E8A-4147-A177-3AD203B41FA5}">
                      <a16:colId xmlns:a16="http://schemas.microsoft.com/office/drawing/2014/main" val="1729142186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3956043769"/>
                    </a:ext>
                  </a:extLst>
                </a:gridCol>
                <a:gridCol w="484673">
                  <a:extLst>
                    <a:ext uri="{9D8B030D-6E8A-4147-A177-3AD203B41FA5}">
                      <a16:colId xmlns:a16="http://schemas.microsoft.com/office/drawing/2014/main" val="2564055709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 Property Class Based (PCB) [ISWC'12 &lt;= *]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93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59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120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46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97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1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97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03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56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484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87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8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4699000" y="2953544"/>
          <a:ext cx="2793999" cy="2095500"/>
        </p:xfrm>
        <a:graphic>
          <a:graphicData uri="http://schemas.openxmlformats.org/drawingml/2006/table">
            <a:tbl>
              <a:tblPr/>
              <a:tblGrid>
                <a:gridCol w="845803">
                  <a:extLst>
                    <a:ext uri="{9D8B030D-6E8A-4147-A177-3AD203B41FA5}">
                      <a16:colId xmlns:a16="http://schemas.microsoft.com/office/drawing/2014/main" val="4150479990"/>
                    </a:ext>
                  </a:extLst>
                </a:gridCol>
                <a:gridCol w="484673">
                  <a:extLst>
                    <a:ext uri="{9D8B030D-6E8A-4147-A177-3AD203B41FA5}">
                      <a16:colId xmlns:a16="http://schemas.microsoft.com/office/drawing/2014/main" val="2779207056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3251162136"/>
                    </a:ext>
                  </a:extLst>
                </a:gridCol>
                <a:gridCol w="484673">
                  <a:extLst>
                    <a:ext uri="{9D8B030D-6E8A-4147-A177-3AD203B41FA5}">
                      <a16:colId xmlns:a16="http://schemas.microsoft.com/office/drawing/2014/main" val="181471720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 Property Class Based (PCB) [* &lt;= ISWC'12]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17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003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8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06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7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6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83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65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37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46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WWW'12+Ref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0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39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Office PowerPoint</Application>
  <PresentationFormat>Panorámica</PresentationFormat>
  <Paragraphs>82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2017-09-12T11:34:30Z</dcterms:created>
  <dcterms:modified xsi:type="dcterms:W3CDTF">2017-09-13T15:03:41Z</dcterms:modified>
</cp:coreProperties>
</file>