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1" r:id="rId9"/>
    <p:sldId id="276" r:id="rId10"/>
    <p:sldId id="260" r:id="rId11"/>
    <p:sldId id="277" r:id="rId12"/>
    <p:sldId id="278" r:id="rId13"/>
    <p:sldId id="273" r:id="rId14"/>
    <p:sldId id="280" r:id="rId15"/>
    <p:sldId id="279" r:id="rId16"/>
    <p:sldId id="281" r:id="rId17"/>
    <p:sldId id="282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vwelk66@gmail.com" TargetMode="External"/><Relationship Id="rId2" Type="http://schemas.openxmlformats.org/officeDocument/2006/relationships/hyperlink" Target="mailto:lwelk@linfield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KasperSuite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A Presentation By Liam Welk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6000" dirty="0"/>
              <a:t>Walkthrough Interlude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KasperSuite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CDEB64A-0E05-3B86-0A9C-6034E9E7F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92" y="6044242"/>
            <a:ext cx="813758" cy="8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The Wow Factor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 Factor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KasperSuite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6DDB8F55-DC49-CA0D-4A49-FB284729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351" y="6044242"/>
            <a:ext cx="813758" cy="8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41A1AD-CD70-50F6-BC9C-535560BD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Over 900 Lines of Code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More Than 60 hours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Nothing Else Like KasperSuite</a:t>
            </a:r>
          </a:p>
        </p:txBody>
      </p:sp>
    </p:spTree>
    <p:extLst>
      <p:ext uri="{BB962C8B-B14F-4D97-AF65-F5344CB8AC3E}">
        <p14:creationId xmlns:p14="http://schemas.microsoft.com/office/powerpoint/2010/main" val="392898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0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KasperSuite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81E71632-97DA-C61A-6B71-99E88F2D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846" y="6044242"/>
            <a:ext cx="813758" cy="8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92A9290-7F5B-9690-2A45-F67E5C5F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sz="2800" dirty="0"/>
              <a:t>Unique Piece of Software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Labor of Love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New World Experience</a:t>
            </a:r>
          </a:p>
        </p:txBody>
      </p:sp>
    </p:spTree>
    <p:extLst>
      <p:ext uri="{BB962C8B-B14F-4D97-AF65-F5344CB8AC3E}">
        <p14:creationId xmlns:p14="http://schemas.microsoft.com/office/powerpoint/2010/main" val="303113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497D8-AFA6-424B-9876-402B886244C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KasperSuite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F3E7A3B1-80FE-446C-767D-4E7DC43B3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687" y="6044242"/>
            <a:ext cx="813758" cy="8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A73086D-C171-62F6-79CE-8E8E498FF5F2}"/>
              </a:ext>
            </a:extLst>
          </p:cNvPr>
          <p:cNvSpPr txBox="1">
            <a:spLocks/>
          </p:cNvSpPr>
          <p:nvPr/>
        </p:nvSpPr>
        <p:spPr>
          <a:xfrm>
            <a:off x="4156397" y="3429000"/>
            <a:ext cx="3879205" cy="801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Liam Welk</a:t>
            </a:r>
          </a:p>
          <a:p>
            <a:r>
              <a:rPr lang="en-US" dirty="0"/>
              <a:t>Student – </a:t>
            </a:r>
            <a:r>
              <a:rPr lang="en-US" dirty="0">
                <a:hlinkClick r:id="rId2"/>
              </a:rPr>
              <a:t>lwelk@linfield.edu</a:t>
            </a:r>
            <a:endParaRPr lang="en-US" dirty="0"/>
          </a:p>
          <a:p>
            <a:r>
              <a:rPr lang="en-US" dirty="0"/>
              <a:t>Personal – </a:t>
            </a:r>
            <a:r>
              <a:rPr lang="en-US" dirty="0">
                <a:hlinkClick r:id="rId3"/>
              </a:rPr>
              <a:t>lvwelk66@gmail.com</a:t>
            </a:r>
            <a:endParaRPr lang="en-US" dirty="0"/>
          </a:p>
          <a:p>
            <a:r>
              <a:rPr lang="en-US" dirty="0"/>
              <a:t>Cell – 360-572-1691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On The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-   Introduction</a:t>
            </a:r>
          </a:p>
          <a:p>
            <a:r>
              <a:rPr lang="en-US" dirty="0"/>
              <a:t>-   Motivation</a:t>
            </a:r>
          </a:p>
          <a:p>
            <a:r>
              <a:rPr lang="en-US" dirty="0"/>
              <a:t>-   Background</a:t>
            </a:r>
          </a:p>
          <a:p>
            <a:pPr marL="457200" indent="-457200">
              <a:buFontTx/>
              <a:buChar char="-"/>
            </a:pPr>
            <a:r>
              <a:rPr lang="en-US" dirty="0"/>
              <a:t>Walkthrough</a:t>
            </a:r>
          </a:p>
          <a:p>
            <a:pPr marL="457200" indent="-457200">
              <a:buFontTx/>
              <a:buChar char="-"/>
            </a:pPr>
            <a:r>
              <a:rPr lang="en-US" dirty="0"/>
              <a:t>Wow Factor</a:t>
            </a:r>
          </a:p>
          <a:p>
            <a:pPr marL="457200" indent="-457200">
              <a:buFontTx/>
              <a:buChar char="-"/>
            </a:pPr>
            <a:r>
              <a:rPr lang="en-US" dirty="0"/>
              <a:t>Overview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Conclusion</a:t>
            </a:r>
          </a:p>
          <a:p>
            <a:pPr marL="457200" indent="-457200">
              <a:buFontTx/>
              <a:buChar char="-"/>
            </a:pPr>
            <a:r>
              <a:rPr lang="en-US" dirty="0"/>
              <a:t>Questions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KasperSuite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56CFEC3E-E08D-FB5B-BB7B-F9F801EFC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351" y="6044242"/>
            <a:ext cx="813758" cy="8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BEE2DA-436C-7BBF-6A0C-95F38CA82463}"/>
              </a:ext>
            </a:extLst>
          </p:cNvPr>
          <p:cNvSpPr/>
          <p:nvPr/>
        </p:nvSpPr>
        <p:spPr>
          <a:xfrm>
            <a:off x="6012612" y="2525222"/>
            <a:ext cx="2901866" cy="3301194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Greetings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Who Am I?</a:t>
            </a:r>
          </a:p>
          <a:p>
            <a:r>
              <a:rPr lang="en-US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/>
              <a:t>KasperSuite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KasperSuite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394634B-B73A-4756-484A-AAC54082B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351" y="6070122"/>
            <a:ext cx="813758" cy="8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ize (300×360)">
            <a:extLst>
              <a:ext uri="{FF2B5EF4-FFF2-40B4-BE49-F238E27FC236}">
                <a16:creationId xmlns:a16="http://schemas.microsoft.com/office/drawing/2014/main" id="{C1A1BA24-53B0-6DAB-65D9-1AAD6B0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52" y="2653167"/>
            <a:ext cx="2533289" cy="303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KasperSuite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F73903B8-714A-49BD-621A-7895660E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351" y="6044242"/>
            <a:ext cx="813758" cy="8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70825E-9787-D100-A571-BA6821D2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Passion for Cybersecurity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Love to be Sneaky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Wanted to Make Something Better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8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KasperSuite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6DDB8F55-DC49-CA0D-4A49-FB284729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351" y="6044242"/>
            <a:ext cx="813758" cy="8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3C41D2-E55E-ED3C-B941-42276CAA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Java is Verbose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Dealing with Unknowns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Handling Libraries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81E71632-97DA-C61A-6B71-99E88F2DC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846" y="6044242"/>
            <a:ext cx="813758" cy="81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92A9290-7F5B-9690-2A45-F67E5C5F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/>
          <a:lstStyle/>
          <a:p>
            <a:r>
              <a:rPr lang="en-US" sz="2800" dirty="0"/>
              <a:t>KasperSuite is a Cybersecurity focused program that enables users to easily complete complex workloads, all bundled up into a super simple user face with the ability to: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Encrypt Text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Hash Files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Check File Integrity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Log Keystrokes</a:t>
            </a:r>
          </a:p>
        </p:txBody>
      </p:sp>
    </p:spTree>
    <p:extLst>
      <p:ext uri="{BB962C8B-B14F-4D97-AF65-F5344CB8AC3E}">
        <p14:creationId xmlns:p14="http://schemas.microsoft.com/office/powerpoint/2010/main" val="83672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{9F0A1DD7-0164-4963-BA70-9F3D04B38D17}tf45331398_win32</Template>
  <TotalTime>115</TotalTime>
  <Words>179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KasperSuite</vt:lpstr>
      <vt:lpstr>On The Agenda</vt:lpstr>
      <vt:lpstr>Introduction</vt:lpstr>
      <vt:lpstr>Motivation</vt:lpstr>
      <vt:lpstr>Motivation</vt:lpstr>
      <vt:lpstr>Background</vt:lpstr>
      <vt:lpstr>Background</vt:lpstr>
      <vt:lpstr>Overview</vt:lpstr>
      <vt:lpstr>Overview</vt:lpstr>
      <vt:lpstr>Walkthrough Interlude</vt:lpstr>
      <vt:lpstr>The Wow Factor</vt:lpstr>
      <vt:lpstr>Wow Factor</vt:lpstr>
      <vt:lpstr>In Conclusion</vt:lpstr>
      <vt:lpstr>In Conclusion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KasperSuite</dc:title>
  <dc:creator>Liam Welk</dc:creator>
  <cp:lastModifiedBy>Liam Welk</cp:lastModifiedBy>
  <cp:revision>9</cp:revision>
  <dcterms:created xsi:type="dcterms:W3CDTF">2022-12-14T11:45:11Z</dcterms:created>
  <dcterms:modified xsi:type="dcterms:W3CDTF">2022-12-14T13:41:07Z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