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7" r:id="rId2"/>
    <p:sldId id="437" r:id="rId3"/>
    <p:sldId id="438" r:id="rId4"/>
    <p:sldId id="439" r:id="rId5"/>
  </p:sldIdLst>
  <p:sldSz cx="12192000" cy="6858000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Navarro" initials="JN" lastIdx="2" clrIdx="0">
    <p:extLst/>
  </p:cmAuthor>
  <p:cmAuthor id="2" name="Arthur Vinson" initials="AV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F0F0F0"/>
    <a:srgbClr val="CDE6F7"/>
    <a:srgbClr val="0173C7"/>
    <a:srgbClr val="FBE5D6"/>
    <a:srgbClr val="F8D7CD"/>
    <a:srgbClr val="FCECE8"/>
    <a:srgbClr val="415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6817" autoAdjust="0"/>
  </p:normalViewPr>
  <p:slideViewPr>
    <p:cSldViewPr snapToGrid="0">
      <p:cViewPr varScale="1">
        <p:scale>
          <a:sx n="88" d="100"/>
          <a:sy n="88" d="100"/>
        </p:scale>
        <p:origin x="1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440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440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1FE14-E5D4-4459-9301-134FE7BA7D73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13997"/>
            <a:ext cx="4278842" cy="3440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93123" y="6513997"/>
            <a:ext cx="4278842" cy="3440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09B38-5696-4FD3-9962-B93A058C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58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F1FD-5303-4B29-BBA5-C940F6EC7F34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879725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CCC06-51AF-4EAC-B9AB-0BBD4AF63F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CCC06-51AF-4EAC-B9AB-0BBD4AF63FC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40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 userDrawn="1"/>
        </p:nvGrpSpPr>
        <p:grpSpPr>
          <a:xfrm>
            <a:off x="0" y="0"/>
            <a:ext cx="12192001" cy="6858000"/>
            <a:chOff x="823910" y="6356350"/>
            <a:chExt cx="11368092" cy="501650"/>
          </a:xfrm>
        </p:grpSpPr>
        <p:sp>
          <p:nvSpPr>
            <p:cNvPr id="8" name="Rectangle 7"/>
            <p:cNvSpPr/>
            <p:nvPr userDrawn="1"/>
          </p:nvSpPr>
          <p:spPr>
            <a:xfrm>
              <a:off x="9915526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639050" y="6356350"/>
              <a:ext cx="2276476" cy="5016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362574" y="6356350"/>
              <a:ext cx="2276476" cy="5016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41464" y="2532435"/>
            <a:ext cx="9750535" cy="1793130"/>
          </a:xfrm>
          <a:solidFill>
            <a:schemeClr val="bg1">
              <a:alpha val="76000"/>
            </a:schemeClr>
          </a:solidFill>
        </p:spPr>
        <p:txBody>
          <a:bodyPr anchor="ctr">
            <a:normAutofit/>
          </a:bodyPr>
          <a:lstStyle>
            <a:lvl1pPr algn="l">
              <a:defRPr sz="60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5157442"/>
            <a:ext cx="12192000" cy="868680"/>
          </a:xfrm>
          <a:solidFill>
            <a:schemeClr val="bg1">
              <a:alpha val="76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586C-73B8-48CA-8264-4790FC6C4D84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0" y="2532435"/>
            <a:ext cx="2441464" cy="179312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6" y="2513478"/>
            <a:ext cx="1890900" cy="18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6115050" cy="5635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lIns="216000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8" name="Flèche : droite 7"/>
          <p:cNvSpPr/>
          <p:nvPr userDrawn="1"/>
        </p:nvSpPr>
        <p:spPr>
          <a:xfrm rot="10800000">
            <a:off x="10848975" y="293687"/>
            <a:ext cx="1343025" cy="738188"/>
          </a:xfrm>
          <a:prstGeom prst="rightArrow">
            <a:avLst>
              <a:gd name="adj1" fmla="val 50000"/>
              <a:gd name="adj2" fmla="val 7064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15050" y="381000"/>
            <a:ext cx="142875" cy="5635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6257925" y="381000"/>
            <a:ext cx="142875" cy="5635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6397813" y="381000"/>
            <a:ext cx="142875" cy="56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6535925" y="381000"/>
            <a:ext cx="142875" cy="5635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 userDrawn="1"/>
        </p:nvGrpSpPr>
        <p:grpSpPr>
          <a:xfrm>
            <a:off x="0" y="6356350"/>
            <a:ext cx="12192001" cy="501650"/>
            <a:chOff x="823910" y="6356350"/>
            <a:chExt cx="11368091" cy="50165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4157"/>
            <a:ext cx="10515600" cy="4672806"/>
          </a:xfrm>
          <a:noFill/>
        </p:spPr>
        <p:txBody>
          <a:bodyPr lIns="216000" tIns="144000" rIns="216000"/>
          <a:lstStyle>
            <a:lvl1pPr marL="2286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1BDD-151F-4801-993D-A4A948639E07}" type="datetime1">
              <a:rPr lang="fr-FR" smtClean="0"/>
              <a:t>27/03/2018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43" y="6316131"/>
            <a:ext cx="1442915" cy="5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0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 userDrawn="1"/>
        </p:nvGrpSpPr>
        <p:grpSpPr>
          <a:xfrm>
            <a:off x="0" y="0"/>
            <a:ext cx="12192001" cy="6858000"/>
            <a:chOff x="823910" y="6356350"/>
            <a:chExt cx="11368091" cy="501650"/>
          </a:xfrm>
        </p:grpSpPr>
        <p:sp>
          <p:nvSpPr>
            <p:cNvPr id="8" name="Rectangle 7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/>
          <p:cNvSpPr txBox="1"/>
          <p:nvPr userDrawn="1"/>
        </p:nvSpPr>
        <p:spPr>
          <a:xfrm>
            <a:off x="228600" y="6134100"/>
            <a:ext cx="1885950" cy="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2889000"/>
            <a:ext cx="12192000" cy="1080000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50199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 userDrawn="1"/>
        </p:nvGrpSpPr>
        <p:grpSpPr>
          <a:xfrm>
            <a:off x="0" y="0"/>
            <a:ext cx="12192001" cy="6858000"/>
            <a:chOff x="823910" y="6356350"/>
            <a:chExt cx="11368091" cy="501650"/>
          </a:xfrm>
        </p:grpSpPr>
        <p:sp>
          <p:nvSpPr>
            <p:cNvPr id="8" name="Rectangle 7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2889000"/>
            <a:ext cx="12192000" cy="1080000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63622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 userDrawn="1"/>
        </p:nvGrpSpPr>
        <p:grpSpPr>
          <a:xfrm>
            <a:off x="0" y="0"/>
            <a:ext cx="12192001" cy="6858000"/>
            <a:chOff x="823910" y="6356350"/>
            <a:chExt cx="11368091" cy="501650"/>
          </a:xfrm>
        </p:grpSpPr>
        <p:sp>
          <p:nvSpPr>
            <p:cNvPr id="8" name="Rectangle 7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89000"/>
            <a:ext cx="12192000" cy="1080000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24603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 userDrawn="1"/>
        </p:nvGrpSpPr>
        <p:grpSpPr>
          <a:xfrm>
            <a:off x="0" y="0"/>
            <a:ext cx="12192001" cy="6858000"/>
            <a:chOff x="823910" y="6356350"/>
            <a:chExt cx="11368091" cy="501650"/>
          </a:xfrm>
        </p:grpSpPr>
        <p:sp>
          <p:nvSpPr>
            <p:cNvPr id="8" name="Rectangle 7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89000"/>
            <a:ext cx="12192000" cy="1080000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4702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 userDrawn="1"/>
        </p:nvGrpSpPr>
        <p:grpSpPr>
          <a:xfrm>
            <a:off x="0" y="0"/>
            <a:ext cx="12192001" cy="6858000"/>
            <a:chOff x="823910" y="6356350"/>
            <a:chExt cx="11368091" cy="501650"/>
          </a:xfrm>
        </p:grpSpPr>
        <p:sp>
          <p:nvSpPr>
            <p:cNvPr id="8" name="Rectangle 7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89000"/>
            <a:ext cx="12192000" cy="1080000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46373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 userDrawn="1"/>
        </p:nvGrpSpPr>
        <p:grpSpPr>
          <a:xfrm>
            <a:off x="0" y="0"/>
            <a:ext cx="12192001" cy="6858000"/>
            <a:chOff x="823910" y="6356350"/>
            <a:chExt cx="11368091" cy="501650"/>
          </a:xfrm>
        </p:grpSpPr>
        <p:sp>
          <p:nvSpPr>
            <p:cNvPr id="8" name="Rectangle 7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89000"/>
            <a:ext cx="12192000" cy="1080000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920453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4AE-7FE8-48BC-9424-409592058DE7}" type="datetime1">
              <a:rPr lang="fr-FR" smtClean="0"/>
              <a:t>27/03/2018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838200" y="1790700"/>
            <a:ext cx="5067300" cy="4124325"/>
          </a:xfrm>
          <a:solidFill>
            <a:schemeClr val="bg1"/>
          </a:solidFill>
        </p:spPr>
        <p:txBody>
          <a:bodyPr/>
          <a:lstStyle/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8" name="Espace réservé pour une image  6"/>
          <p:cNvSpPr>
            <a:spLocks noGrp="1"/>
          </p:cNvSpPr>
          <p:nvPr>
            <p:ph type="pic" sz="quarter" idx="14"/>
          </p:nvPr>
        </p:nvSpPr>
        <p:spPr>
          <a:xfrm>
            <a:off x="6286500" y="1790700"/>
            <a:ext cx="5067300" cy="4124325"/>
          </a:xfrm>
          <a:solidFill>
            <a:schemeClr val="bg1"/>
          </a:solidFill>
        </p:spPr>
        <p:txBody>
          <a:bodyPr/>
          <a:lstStyle/>
          <a:p>
            <a:r>
              <a:rPr lang="fr-FR"/>
              <a:t>Faire glisser l'image vers l'espace réservé ou cliquer sur l'icône pour l'ajouter</a:t>
            </a:r>
          </a:p>
        </p:txBody>
      </p:sp>
    </p:spTree>
    <p:extLst>
      <p:ext uri="{BB962C8B-B14F-4D97-AF65-F5344CB8AC3E}">
        <p14:creationId xmlns:p14="http://schemas.microsoft.com/office/powerpoint/2010/main" val="2070645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FB8A-BB46-4F05-B676-1E1C0BAA2613}" type="datetime1">
              <a:rPr lang="fr-FR" smtClean="0"/>
              <a:t>27/03/2018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797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4E20-721E-4559-8310-AC2841FEC56A}" type="datetime1">
              <a:rPr lang="fr-FR" smtClean="0"/>
              <a:t>27/03/2018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50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0" y="6356350"/>
            <a:ext cx="12192001" cy="501650"/>
            <a:chOff x="823910" y="6356350"/>
            <a:chExt cx="11368091" cy="50165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 : coins arrondis 8"/>
          <p:cNvSpPr/>
          <p:nvPr userDrawn="1"/>
        </p:nvSpPr>
        <p:spPr>
          <a:xfrm>
            <a:off x="838199" y="1825624"/>
            <a:ext cx="10515601" cy="4351339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lIns="216000">
            <a:normAutofit/>
          </a:bodyPr>
          <a:lstStyle>
            <a:lvl1pPr>
              <a:defRPr sz="3200" b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4157"/>
            <a:ext cx="10515600" cy="4672806"/>
          </a:xfrm>
          <a:noFill/>
        </p:spPr>
        <p:txBody>
          <a:bodyPr lIns="216000" tIns="144000" rIns="216000"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72281"/>
            <a:ext cx="838199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/>
          <p:cNvSpPr/>
          <p:nvPr userDrawn="1"/>
        </p:nvSpPr>
        <p:spPr>
          <a:xfrm rot="10800000">
            <a:off x="10848975" y="293687"/>
            <a:ext cx="1343025" cy="738188"/>
          </a:xfrm>
          <a:prstGeom prst="rightArrow">
            <a:avLst>
              <a:gd name="adj1" fmla="val 50000"/>
              <a:gd name="adj2" fmla="val 7064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7726-D3B6-40F5-9BF6-AD1C11B8ED02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43" y="6316131"/>
            <a:ext cx="1442915" cy="5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47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CABA-79E0-4DA6-8DF8-B6EBADB05359}" type="datetime1">
              <a:rPr lang="fr-FR" smtClean="0"/>
              <a:t>27/03/2018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784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7733-B900-489B-9245-064DB8CE6DCB}" type="datetime1">
              <a:rPr lang="fr-FR" smtClean="0"/>
              <a:t>27/03/2018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74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4EB3-4CA7-41A4-8E53-79326B7D1A84}" type="datetime1">
              <a:rPr lang="fr-FR" smtClean="0"/>
              <a:t>27/03/2018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574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11AC-F23C-46AA-8721-BADC1A063649}" type="datetime1">
              <a:rPr lang="fr-FR" smtClean="0"/>
              <a:t>27/03/2018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849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F31F-842E-4AD2-A185-2F82A0F7A99D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56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9B1-4EA2-4FED-8582-BD1514C72683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26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0" y="6356350"/>
            <a:ext cx="12192001" cy="501650"/>
            <a:chOff x="823910" y="6356350"/>
            <a:chExt cx="11368091" cy="50165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lIns="216000">
            <a:normAutofit/>
          </a:bodyPr>
          <a:lstStyle>
            <a:lvl1pPr>
              <a:defRPr sz="3200" b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4157"/>
            <a:ext cx="5089902" cy="4672806"/>
          </a:xfrm>
          <a:noFill/>
        </p:spPr>
        <p:txBody>
          <a:bodyPr lIns="216000" tIns="144000" rIns="216000"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72281"/>
            <a:ext cx="838199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/>
          <p:cNvSpPr/>
          <p:nvPr userDrawn="1"/>
        </p:nvSpPr>
        <p:spPr>
          <a:xfrm rot="10800000">
            <a:off x="10848975" y="293687"/>
            <a:ext cx="1343025" cy="738188"/>
          </a:xfrm>
          <a:prstGeom prst="rightArrow">
            <a:avLst>
              <a:gd name="adj1" fmla="val 50000"/>
              <a:gd name="adj2" fmla="val 7064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0"/>
          </p:nvPr>
        </p:nvSpPr>
        <p:spPr>
          <a:xfrm>
            <a:off x="6263898" y="1504157"/>
            <a:ext cx="5089902" cy="4672806"/>
          </a:xfrm>
          <a:noFill/>
        </p:spPr>
        <p:txBody>
          <a:bodyPr lIns="216000" tIns="144000" rIns="216000"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93D2CE7-0194-4477-A236-5066540DF730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43" y="6316131"/>
            <a:ext cx="1442915" cy="5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4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0" y="6356350"/>
            <a:ext cx="12192001" cy="501650"/>
            <a:chOff x="823910" y="6356350"/>
            <a:chExt cx="11368091" cy="50165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lIns="216000">
            <a:normAutofit/>
          </a:bodyPr>
          <a:lstStyle>
            <a:lvl1pPr>
              <a:defRPr sz="3200" b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4156"/>
            <a:ext cx="5089902" cy="2223185"/>
          </a:xfrm>
          <a:noFill/>
        </p:spPr>
        <p:txBody>
          <a:bodyPr lIns="216000" tIns="144000" rIns="216000">
            <a:normAutofit/>
          </a:bodyPr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72281"/>
            <a:ext cx="838199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/>
          <p:cNvSpPr/>
          <p:nvPr userDrawn="1"/>
        </p:nvSpPr>
        <p:spPr>
          <a:xfrm rot="10800000">
            <a:off x="10848975" y="293687"/>
            <a:ext cx="1343025" cy="738188"/>
          </a:xfrm>
          <a:prstGeom prst="rightArrow">
            <a:avLst>
              <a:gd name="adj1" fmla="val 50000"/>
              <a:gd name="adj2" fmla="val 7064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0"/>
          </p:nvPr>
        </p:nvSpPr>
        <p:spPr>
          <a:xfrm>
            <a:off x="6263898" y="1504156"/>
            <a:ext cx="5089902" cy="2223185"/>
          </a:xfrm>
          <a:noFill/>
        </p:spPr>
        <p:txBody>
          <a:bodyPr lIns="216000" tIns="144000" rIns="216000">
            <a:normAutofit/>
          </a:bodyPr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1"/>
          </p:nvPr>
        </p:nvSpPr>
        <p:spPr>
          <a:xfrm>
            <a:off x="838200" y="3961535"/>
            <a:ext cx="5089902" cy="2223185"/>
          </a:xfrm>
          <a:noFill/>
        </p:spPr>
        <p:txBody>
          <a:bodyPr lIns="216000" tIns="144000" rIns="216000">
            <a:normAutofit/>
          </a:bodyPr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2"/>
          </p:nvPr>
        </p:nvSpPr>
        <p:spPr>
          <a:xfrm>
            <a:off x="6263898" y="3961535"/>
            <a:ext cx="5089902" cy="2223185"/>
          </a:xfrm>
          <a:noFill/>
        </p:spPr>
        <p:txBody>
          <a:bodyPr lIns="216000" tIns="144000" rIns="216000">
            <a:normAutofit/>
          </a:bodyPr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2FAACCD-7BBC-42E7-846D-7CD019BBDDB3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43" y="6316131"/>
            <a:ext cx="1442915" cy="5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7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0" y="6356350"/>
            <a:ext cx="12192001" cy="501650"/>
            <a:chOff x="823910" y="6356350"/>
            <a:chExt cx="11368091" cy="50165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 : coins arrondis 8"/>
          <p:cNvSpPr/>
          <p:nvPr userDrawn="1"/>
        </p:nvSpPr>
        <p:spPr>
          <a:xfrm>
            <a:off x="838199" y="1825624"/>
            <a:ext cx="10515601" cy="4351339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lIns="216000">
            <a:normAutofit/>
          </a:bodyPr>
          <a:lstStyle>
            <a:lvl1pPr>
              <a:defRPr sz="3200" b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4157"/>
            <a:ext cx="10515600" cy="4672806"/>
          </a:xfrm>
          <a:noFill/>
        </p:spPr>
        <p:txBody>
          <a:bodyPr lIns="216000" tIns="144000" rIns="216000"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72281"/>
            <a:ext cx="83819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/>
          <p:cNvSpPr/>
          <p:nvPr userDrawn="1"/>
        </p:nvSpPr>
        <p:spPr>
          <a:xfrm rot="10800000">
            <a:off x="10848975" y="293687"/>
            <a:ext cx="1343025" cy="738188"/>
          </a:xfrm>
          <a:prstGeom prst="rightArrow">
            <a:avLst>
              <a:gd name="adj1" fmla="val 50000"/>
              <a:gd name="adj2" fmla="val 706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E8BF-D6AD-4746-8058-E945C44D5319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43" y="6316131"/>
            <a:ext cx="1442915" cy="5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0" y="6356350"/>
            <a:ext cx="12192001" cy="501650"/>
            <a:chOff x="823910" y="6356350"/>
            <a:chExt cx="11368091" cy="50165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 : coins arrondis 8"/>
          <p:cNvSpPr/>
          <p:nvPr userDrawn="1"/>
        </p:nvSpPr>
        <p:spPr>
          <a:xfrm>
            <a:off x="838199" y="1825624"/>
            <a:ext cx="10515601" cy="4351339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lIns="216000">
            <a:normAutofit/>
          </a:bodyPr>
          <a:lstStyle>
            <a:lvl1pPr>
              <a:defRPr sz="3200" b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4157"/>
            <a:ext cx="10515600" cy="4672806"/>
          </a:xfrm>
          <a:noFill/>
        </p:spPr>
        <p:txBody>
          <a:bodyPr lIns="216000" tIns="144000" rIns="216000"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72281"/>
            <a:ext cx="838199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/>
          <p:cNvSpPr/>
          <p:nvPr userDrawn="1"/>
        </p:nvSpPr>
        <p:spPr>
          <a:xfrm rot="10800000">
            <a:off x="10848975" y="293687"/>
            <a:ext cx="1343025" cy="738188"/>
          </a:xfrm>
          <a:prstGeom prst="rightArrow">
            <a:avLst>
              <a:gd name="adj1" fmla="val 50000"/>
              <a:gd name="adj2" fmla="val 7064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F4F0-647D-4840-8F98-6AD2BCCC07E4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43" y="6316131"/>
            <a:ext cx="1442915" cy="5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0" y="6356350"/>
            <a:ext cx="12192001" cy="501650"/>
            <a:chOff x="823910" y="6356350"/>
            <a:chExt cx="11368091" cy="50165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 : coins arrondis 8"/>
          <p:cNvSpPr/>
          <p:nvPr userDrawn="1"/>
        </p:nvSpPr>
        <p:spPr>
          <a:xfrm>
            <a:off x="838199" y="1825624"/>
            <a:ext cx="10515601" cy="4351339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lIns="216000">
            <a:normAutofit/>
          </a:bodyPr>
          <a:lstStyle>
            <a:lvl1pPr>
              <a:defRPr sz="3200" b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4157"/>
            <a:ext cx="10515600" cy="4672806"/>
          </a:xfrm>
          <a:noFill/>
        </p:spPr>
        <p:txBody>
          <a:bodyPr lIns="216000" tIns="144000" rIns="216000"/>
          <a:lstStyle>
            <a:lvl1pPr marL="2286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72281"/>
            <a:ext cx="838199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/>
          <p:cNvSpPr/>
          <p:nvPr userDrawn="1"/>
        </p:nvSpPr>
        <p:spPr>
          <a:xfrm rot="10800000">
            <a:off x="10848975" y="293687"/>
            <a:ext cx="1343025" cy="738188"/>
          </a:xfrm>
          <a:prstGeom prst="rightArrow">
            <a:avLst>
              <a:gd name="adj1" fmla="val 50000"/>
              <a:gd name="adj2" fmla="val 7064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B9F2-D291-4E81-ABEA-8C15D0DA466D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43" y="6316131"/>
            <a:ext cx="1442915" cy="5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1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0" y="6356350"/>
            <a:ext cx="12192001" cy="501650"/>
            <a:chOff x="823910" y="6356350"/>
            <a:chExt cx="11368091" cy="50165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 : coins arrondis 8"/>
          <p:cNvSpPr/>
          <p:nvPr userDrawn="1"/>
        </p:nvSpPr>
        <p:spPr>
          <a:xfrm>
            <a:off x="838199" y="1825624"/>
            <a:ext cx="10515601" cy="4351339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lIns="216000">
            <a:normAutofit/>
          </a:bodyPr>
          <a:lstStyle>
            <a:lvl1pPr>
              <a:defRPr sz="3200" b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4157"/>
            <a:ext cx="10515600" cy="4672806"/>
          </a:xfrm>
          <a:noFill/>
        </p:spPr>
        <p:txBody>
          <a:bodyPr lIns="216000" tIns="144000" rIns="216000"/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72281"/>
            <a:ext cx="838199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/>
          <p:cNvSpPr/>
          <p:nvPr userDrawn="1"/>
        </p:nvSpPr>
        <p:spPr>
          <a:xfrm rot="10800000">
            <a:off x="10848975" y="293687"/>
            <a:ext cx="1343025" cy="738188"/>
          </a:xfrm>
          <a:prstGeom prst="rightArrow">
            <a:avLst>
              <a:gd name="adj1" fmla="val 50000"/>
              <a:gd name="adj2" fmla="val 7064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F4D0-DFC6-4AC5-A9F8-2B32D0469381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43" y="6316131"/>
            <a:ext cx="1442915" cy="5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1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0" y="6356350"/>
            <a:ext cx="12192001" cy="501650"/>
            <a:chOff x="823910" y="6356350"/>
            <a:chExt cx="11368091" cy="50165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915525" y="6356350"/>
              <a:ext cx="2276476" cy="5016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639049" y="6356350"/>
              <a:ext cx="2276476" cy="5016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362573" y="6356350"/>
              <a:ext cx="2276476" cy="5016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100386" y="6356350"/>
              <a:ext cx="2276476" cy="50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23910" y="6356350"/>
              <a:ext cx="2276476" cy="501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 : coins arrondis 8"/>
          <p:cNvSpPr/>
          <p:nvPr userDrawn="1"/>
        </p:nvSpPr>
        <p:spPr>
          <a:xfrm>
            <a:off x="838199" y="1825624"/>
            <a:ext cx="10515601" cy="4351339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lIns="216000">
            <a:normAutofit/>
          </a:bodyPr>
          <a:lstStyle>
            <a:lvl1pPr>
              <a:defRPr sz="3200" b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04157"/>
            <a:ext cx="10515600" cy="4672806"/>
          </a:xfrm>
          <a:noFill/>
        </p:spPr>
        <p:txBody>
          <a:bodyPr lIns="216000" tIns="144000" rIns="216000"/>
          <a:lstStyle>
            <a:lvl1pPr marL="2286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C00000"/>
              </a:buClr>
              <a:buFont typeface="Wingdings" panose="05000000000000000000" pitchFamily="2" charset="2"/>
              <a:buChar char="§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72281"/>
            <a:ext cx="838199" cy="38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/>
          <p:cNvSpPr/>
          <p:nvPr userDrawn="1"/>
        </p:nvSpPr>
        <p:spPr>
          <a:xfrm rot="10800000">
            <a:off x="10848975" y="293687"/>
            <a:ext cx="1343025" cy="738188"/>
          </a:xfrm>
          <a:prstGeom prst="rightArrow">
            <a:avLst>
              <a:gd name="adj1" fmla="val 50000"/>
              <a:gd name="adj2" fmla="val 706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DA08-1CE4-4ADA-98F5-240A18BD1078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43" y="6316131"/>
            <a:ext cx="1442915" cy="5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9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453AF-4582-45F0-8E01-1386F62E0BAB}" type="datetime1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8194" y="6356350"/>
            <a:ext cx="513806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97ACFC4F-7E6F-43D5-BF1E-76A475FF361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1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1" r:id="rId4"/>
    <p:sldLayoutId id="2147483660" r:id="rId5"/>
    <p:sldLayoutId id="2147483661" r:id="rId6"/>
    <p:sldLayoutId id="2147483662" r:id="rId7"/>
    <p:sldLayoutId id="2147483675" r:id="rId8"/>
    <p:sldLayoutId id="2147483663" r:id="rId9"/>
    <p:sldLayoutId id="2147483666" r:id="rId10"/>
    <p:sldLayoutId id="2147483668" r:id="rId11"/>
    <p:sldLayoutId id="2147483664" r:id="rId12"/>
    <p:sldLayoutId id="2147483665" r:id="rId13"/>
    <p:sldLayoutId id="2147483672" r:id="rId14"/>
    <p:sldLayoutId id="2147483673" r:id="rId15"/>
    <p:sldLayoutId id="2147483674" r:id="rId16"/>
    <p:sldLayoutId id="2147483669" r:id="rId17"/>
    <p:sldLayoutId id="2147483652" r:id="rId18"/>
    <p:sldLayoutId id="2147483653" r:id="rId19"/>
    <p:sldLayoutId id="2147483654" r:id="rId20"/>
    <p:sldLayoutId id="2147483655" r:id="rId21"/>
    <p:sldLayoutId id="2147483656" r:id="rId22"/>
    <p:sldLayoutId id="2147483657" r:id="rId23"/>
    <p:sldLayoutId id="2147483658" r:id="rId24"/>
    <p:sldLayoutId id="2147483659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441464" y="2532435"/>
            <a:ext cx="9750535" cy="1793130"/>
          </a:xfrm>
        </p:spPr>
        <p:txBody>
          <a:bodyPr>
            <a:normAutofit/>
          </a:bodyPr>
          <a:lstStyle/>
          <a:p>
            <a:r>
              <a:rPr lang="fr-FR" sz="4800" dirty="0"/>
              <a:t>Flux et ouverture de port </a:t>
            </a:r>
            <a:r>
              <a:rPr lang="fr-FR" sz="4800" dirty="0" err="1"/>
              <a:t>Mailoop</a:t>
            </a:r>
            <a:endParaRPr lang="fr-FR" sz="48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/>
              <a:t>@</a:t>
            </a:r>
            <a:r>
              <a:rPr lang="fr-FR" dirty="0" err="1"/>
              <a:t>mailoop_app</a:t>
            </a:r>
            <a:r>
              <a:rPr lang="fr-FR" dirty="0"/>
              <a:t>			 		           		Mars 2018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Flux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E89C81-FD34-8C4E-8618-36ED4F3E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21" y="1436877"/>
            <a:ext cx="988812" cy="988812"/>
          </a:xfrm>
          <a:prstGeom prst="rect">
            <a:avLst/>
          </a:prstGeom>
        </p:spPr>
      </p:pic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19DE8D36-ECC3-6D47-8A53-5FDF61774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05" y="2031659"/>
            <a:ext cx="785471" cy="78547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03FE09-6CF9-B748-A317-5E56F011D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430" y="1347885"/>
            <a:ext cx="988812" cy="9888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1915C56-405A-CC44-860E-B2CBFEB85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17" y="2000165"/>
            <a:ext cx="602770" cy="60277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5951595B-AC45-954F-8167-F5E3AE7EC76B}"/>
              </a:ext>
            </a:extLst>
          </p:cNvPr>
          <p:cNvSpPr txBox="1">
            <a:spLocks/>
          </p:cNvSpPr>
          <p:nvPr/>
        </p:nvSpPr>
        <p:spPr>
          <a:xfrm>
            <a:off x="1511536" y="896687"/>
            <a:ext cx="1369554" cy="502182"/>
          </a:xfrm>
          <a:prstGeom prst="rect">
            <a:avLst/>
          </a:prstGeom>
        </p:spPr>
        <p:txBody>
          <a:bodyPr vert="horz" lIns="216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sz="2000" dirty="0" err="1"/>
              <a:t>Mailoop</a:t>
            </a:r>
            <a:endParaRPr lang="fr-FR" sz="2000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C97ECBF1-1AD7-0F49-9E0D-2AD7D81F9B45}"/>
              </a:ext>
            </a:extLst>
          </p:cNvPr>
          <p:cNvSpPr txBox="1">
            <a:spLocks/>
          </p:cNvSpPr>
          <p:nvPr/>
        </p:nvSpPr>
        <p:spPr>
          <a:xfrm>
            <a:off x="5183059" y="823381"/>
            <a:ext cx="1369554" cy="502182"/>
          </a:xfrm>
          <a:prstGeom prst="rect">
            <a:avLst/>
          </a:prstGeom>
        </p:spPr>
        <p:txBody>
          <a:bodyPr vert="horz" lIns="21600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sz="2000" dirty="0"/>
              <a:t>Mazars Firewall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F81C1BB-F4E2-004E-976E-4372B4E6B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28" y="1348442"/>
            <a:ext cx="988812" cy="988812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015787A8-5BDC-AE4A-B162-164D41A825F5}"/>
              </a:ext>
            </a:extLst>
          </p:cNvPr>
          <p:cNvSpPr txBox="1">
            <a:spLocks/>
          </p:cNvSpPr>
          <p:nvPr/>
        </p:nvSpPr>
        <p:spPr>
          <a:xfrm>
            <a:off x="8669842" y="823381"/>
            <a:ext cx="1369554" cy="502182"/>
          </a:xfrm>
          <a:prstGeom prst="rect">
            <a:avLst/>
          </a:prstGeom>
        </p:spPr>
        <p:txBody>
          <a:bodyPr vert="horz" lIns="216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sz="2000" dirty="0"/>
              <a:t>Graph </a:t>
            </a:r>
            <a:r>
              <a:rPr lang="fr-FR" sz="2000" dirty="0" err="1"/>
              <a:t>APi</a:t>
            </a:r>
            <a:endParaRPr lang="fr-FR" sz="200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5C33635-9324-4F45-8064-DD6FEA298000}"/>
              </a:ext>
            </a:extLst>
          </p:cNvPr>
          <p:cNvCxnSpPr/>
          <p:nvPr/>
        </p:nvCxnSpPr>
        <p:spPr>
          <a:xfrm>
            <a:off x="2188327" y="2602935"/>
            <a:ext cx="7986" cy="3056738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6752B32-34FC-9148-9347-32BCAD81E7EB}"/>
              </a:ext>
            </a:extLst>
          </p:cNvPr>
          <p:cNvCxnSpPr/>
          <p:nvPr/>
        </p:nvCxnSpPr>
        <p:spPr>
          <a:xfrm>
            <a:off x="5855531" y="2602935"/>
            <a:ext cx="7986" cy="3056738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7B50B33-FA70-5448-AB97-FC7787117F38}"/>
              </a:ext>
            </a:extLst>
          </p:cNvPr>
          <p:cNvCxnSpPr/>
          <p:nvPr/>
        </p:nvCxnSpPr>
        <p:spPr>
          <a:xfrm>
            <a:off x="9483139" y="2530365"/>
            <a:ext cx="7986" cy="3056738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36FB26F-6CF5-AE46-A661-02D8AD8AF949}"/>
              </a:ext>
            </a:extLst>
          </p:cNvPr>
          <p:cNvCxnSpPr/>
          <p:nvPr/>
        </p:nvCxnSpPr>
        <p:spPr>
          <a:xfrm>
            <a:off x="2196313" y="3148701"/>
            <a:ext cx="3507802" cy="0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FD05A93-6F46-414A-96D6-148C2696063E}"/>
              </a:ext>
            </a:extLst>
          </p:cNvPr>
          <p:cNvCxnSpPr/>
          <p:nvPr/>
        </p:nvCxnSpPr>
        <p:spPr>
          <a:xfrm>
            <a:off x="5863517" y="3373674"/>
            <a:ext cx="3507802" cy="0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1852B45-DA4C-0941-BA01-009525D0BE53}"/>
              </a:ext>
            </a:extLst>
          </p:cNvPr>
          <p:cNvCxnSpPr/>
          <p:nvPr/>
        </p:nvCxnSpPr>
        <p:spPr>
          <a:xfrm>
            <a:off x="5863517" y="4520302"/>
            <a:ext cx="3507802" cy="0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A71E919-82C5-3C41-96C4-44D65755BE78}"/>
              </a:ext>
            </a:extLst>
          </p:cNvPr>
          <p:cNvCxnSpPr/>
          <p:nvPr/>
        </p:nvCxnSpPr>
        <p:spPr>
          <a:xfrm>
            <a:off x="5975337" y="3511566"/>
            <a:ext cx="3507802" cy="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BA98F4F-943C-6B49-B3B8-C98975413FDD}"/>
              </a:ext>
            </a:extLst>
          </p:cNvPr>
          <p:cNvCxnSpPr/>
          <p:nvPr/>
        </p:nvCxnSpPr>
        <p:spPr>
          <a:xfrm>
            <a:off x="5983323" y="4868646"/>
            <a:ext cx="3507802" cy="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3BDBA16-57EC-B841-9A2A-D8B6587A9DF1}"/>
              </a:ext>
            </a:extLst>
          </p:cNvPr>
          <p:cNvSpPr txBox="1"/>
          <p:nvPr/>
        </p:nvSpPr>
        <p:spPr>
          <a:xfrm>
            <a:off x="3473291" y="2676118"/>
            <a:ext cx="2317272" cy="42904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fr-FR" dirty="0" err="1"/>
              <a:t>get</a:t>
            </a:r>
            <a:r>
              <a:rPr lang="fr-FR" dirty="0"/>
              <a:t> Emails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19A8888-F2E7-0746-9588-1C049D0A812A}"/>
              </a:ext>
            </a:extLst>
          </p:cNvPr>
          <p:cNvCxnSpPr/>
          <p:nvPr/>
        </p:nvCxnSpPr>
        <p:spPr>
          <a:xfrm>
            <a:off x="2297291" y="5227874"/>
            <a:ext cx="3507802" cy="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7ABA13D1-60E0-5B4A-A371-918D1AECD42A}"/>
              </a:ext>
            </a:extLst>
          </p:cNvPr>
          <p:cNvSpPr txBox="1"/>
          <p:nvPr/>
        </p:nvSpPr>
        <p:spPr>
          <a:xfrm>
            <a:off x="2261281" y="2678518"/>
            <a:ext cx="323898" cy="42904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fr-FR" dirty="0"/>
              <a:t>[1]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4F4492-1F17-C547-9A55-43F552BDD5EC}"/>
              </a:ext>
            </a:extLst>
          </p:cNvPr>
          <p:cNvSpPr txBox="1"/>
          <p:nvPr/>
        </p:nvSpPr>
        <p:spPr>
          <a:xfrm>
            <a:off x="6491177" y="2930448"/>
            <a:ext cx="2317272" cy="42904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fr-FR" dirty="0" err="1"/>
              <a:t>Get_access_token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FA9AD2D-D36A-2E4A-8446-D374D208355B}"/>
              </a:ext>
            </a:extLst>
          </p:cNvPr>
          <p:cNvSpPr txBox="1"/>
          <p:nvPr/>
        </p:nvSpPr>
        <p:spPr>
          <a:xfrm>
            <a:off x="6523585" y="3587074"/>
            <a:ext cx="2317272" cy="34668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fr-FR" dirty="0"/>
              <a:t>Return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Token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E119A0D-294A-2F47-ABDA-504274F658A2}"/>
              </a:ext>
            </a:extLst>
          </p:cNvPr>
          <p:cNvSpPr txBox="1"/>
          <p:nvPr/>
        </p:nvSpPr>
        <p:spPr>
          <a:xfrm>
            <a:off x="6560142" y="4071648"/>
            <a:ext cx="2317272" cy="42904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fr-FR" dirty="0" err="1"/>
              <a:t>Get</a:t>
            </a:r>
            <a:r>
              <a:rPr lang="fr-FR" dirty="0"/>
              <a:t> Email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1CE3497-3115-C640-8FDC-470210A19EDC}"/>
              </a:ext>
            </a:extLst>
          </p:cNvPr>
          <p:cNvSpPr txBox="1"/>
          <p:nvPr/>
        </p:nvSpPr>
        <p:spPr>
          <a:xfrm>
            <a:off x="6617492" y="4899765"/>
            <a:ext cx="2317272" cy="42904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fr-FR" dirty="0"/>
              <a:t>Return Email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CDEF50B-223B-B641-9154-517ADF0DC537}"/>
              </a:ext>
            </a:extLst>
          </p:cNvPr>
          <p:cNvSpPr txBox="1"/>
          <p:nvPr/>
        </p:nvSpPr>
        <p:spPr>
          <a:xfrm>
            <a:off x="2962827" y="5271417"/>
            <a:ext cx="2317272" cy="42904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fr-FR" dirty="0"/>
              <a:t>Return Email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25EC99E-3DF9-0545-ADA4-E8F47AC819A5}"/>
              </a:ext>
            </a:extLst>
          </p:cNvPr>
          <p:cNvSpPr txBox="1"/>
          <p:nvPr/>
        </p:nvSpPr>
        <p:spPr>
          <a:xfrm>
            <a:off x="5896400" y="2888857"/>
            <a:ext cx="323898" cy="42904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fr-FR" dirty="0"/>
              <a:t>[2]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6F57A81-788E-4E40-B456-F027AAEA297C}"/>
              </a:ext>
            </a:extLst>
          </p:cNvPr>
          <p:cNvSpPr txBox="1"/>
          <p:nvPr/>
        </p:nvSpPr>
        <p:spPr>
          <a:xfrm>
            <a:off x="9083740" y="3585495"/>
            <a:ext cx="323898" cy="42904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fr-FR" dirty="0"/>
              <a:t>[3]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8C4192C-90A7-E847-946A-FA6EA943E78A}"/>
              </a:ext>
            </a:extLst>
          </p:cNvPr>
          <p:cNvSpPr txBox="1"/>
          <p:nvPr/>
        </p:nvSpPr>
        <p:spPr>
          <a:xfrm>
            <a:off x="5891771" y="4015282"/>
            <a:ext cx="323898" cy="42904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fr-FR" dirty="0"/>
              <a:t>[4]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41561B-EA8A-284C-AD10-3512123AFAEC}"/>
              </a:ext>
            </a:extLst>
          </p:cNvPr>
          <p:cNvSpPr txBox="1"/>
          <p:nvPr/>
        </p:nvSpPr>
        <p:spPr>
          <a:xfrm>
            <a:off x="9075445" y="4838533"/>
            <a:ext cx="323898" cy="42904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fr-FR" dirty="0"/>
              <a:t>[5]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8A329CD-6EF4-4843-B6CF-637D46E8897D}"/>
              </a:ext>
            </a:extLst>
          </p:cNvPr>
          <p:cNvSpPr txBox="1"/>
          <p:nvPr/>
        </p:nvSpPr>
        <p:spPr>
          <a:xfrm>
            <a:off x="5438934" y="5233800"/>
            <a:ext cx="323898" cy="42904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fr-FR" dirty="0"/>
              <a:t>[6]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6EA27CD9-2AD7-0449-B812-38AE2F011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594" y="2094431"/>
            <a:ext cx="1321175" cy="6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7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F89E3-71E7-0D4D-A86F-98610265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FE1691DE-3455-264A-96BF-821235EA4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237390"/>
              </p:ext>
            </p:extLst>
          </p:nvPr>
        </p:nvGraphicFramePr>
        <p:xfrm>
          <a:off x="838200" y="1504950"/>
          <a:ext cx="105156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602">
                  <a:extLst>
                    <a:ext uri="{9D8B030D-6E8A-4147-A177-3AD203B41FA5}">
                      <a16:colId xmlns:a16="http://schemas.microsoft.com/office/drawing/2014/main" val="1065820476"/>
                    </a:ext>
                  </a:extLst>
                </a:gridCol>
                <a:gridCol w="1965112">
                  <a:extLst>
                    <a:ext uri="{9D8B030D-6E8A-4147-A177-3AD203B41FA5}">
                      <a16:colId xmlns:a16="http://schemas.microsoft.com/office/drawing/2014/main" val="3372092248"/>
                    </a:ext>
                  </a:extLst>
                </a:gridCol>
                <a:gridCol w="1410045">
                  <a:extLst>
                    <a:ext uri="{9D8B030D-6E8A-4147-A177-3AD203B41FA5}">
                      <a16:colId xmlns:a16="http://schemas.microsoft.com/office/drawing/2014/main" val="2833834297"/>
                    </a:ext>
                  </a:extLst>
                </a:gridCol>
                <a:gridCol w="1988947">
                  <a:extLst>
                    <a:ext uri="{9D8B030D-6E8A-4147-A177-3AD203B41FA5}">
                      <a16:colId xmlns:a16="http://schemas.microsoft.com/office/drawing/2014/main" val="3486511408"/>
                    </a:ext>
                  </a:extLst>
                </a:gridCol>
                <a:gridCol w="1988947">
                  <a:extLst>
                    <a:ext uri="{9D8B030D-6E8A-4147-A177-3AD203B41FA5}">
                      <a16:colId xmlns:a16="http://schemas.microsoft.com/office/drawing/2014/main" val="4205176821"/>
                    </a:ext>
                  </a:extLst>
                </a:gridCol>
                <a:gridCol w="1988947">
                  <a:extLst>
                    <a:ext uri="{9D8B030D-6E8A-4147-A177-3AD203B41FA5}">
                      <a16:colId xmlns:a16="http://schemas.microsoft.com/office/drawing/2014/main" val="3303122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From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Transport /Protocol/port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5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Get</a:t>
                      </a:r>
                      <a:r>
                        <a:rPr lang="fr-FR" dirty="0"/>
                        <a:t> 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Entrante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Mailoop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Mazars -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https / </a:t>
                      </a:r>
                      <a:r>
                        <a:rPr lang="fr-FR" dirty="0" err="1"/>
                        <a:t>tcp</a:t>
                      </a:r>
                      <a:r>
                        <a:rPr lang="fr-FR" dirty="0"/>
                        <a:t> / 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58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Get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Token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Sortante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Mazars -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Ms Graph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https / </a:t>
                      </a:r>
                      <a:r>
                        <a:rPr lang="fr-FR" dirty="0" err="1"/>
                        <a:t>tcp</a:t>
                      </a:r>
                      <a:r>
                        <a:rPr lang="fr-FR" dirty="0"/>
                        <a:t> / 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8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Return </a:t>
                      </a:r>
                      <a:r>
                        <a:rPr lang="fr-FR" dirty="0" err="1"/>
                        <a:t>Token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Entrante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Ms Graph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Mazars -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https / </a:t>
                      </a:r>
                      <a:r>
                        <a:rPr lang="fr-FR" dirty="0" err="1"/>
                        <a:t>tcp</a:t>
                      </a:r>
                      <a:r>
                        <a:rPr lang="fr-FR" dirty="0"/>
                        <a:t> / 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1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Get</a:t>
                      </a:r>
                      <a:r>
                        <a:rPr lang="fr-FR" dirty="0"/>
                        <a:t> 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Sortante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Mazars -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Ms Graph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https / </a:t>
                      </a:r>
                      <a:r>
                        <a:rPr lang="fr-FR" dirty="0" err="1"/>
                        <a:t>tcp</a:t>
                      </a:r>
                      <a:r>
                        <a:rPr lang="fr-FR" dirty="0"/>
                        <a:t> / 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4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Return 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Entrante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Ms Graph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Mazars -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https / </a:t>
                      </a:r>
                      <a:r>
                        <a:rPr lang="fr-FR" dirty="0" err="1"/>
                        <a:t>tcp</a:t>
                      </a:r>
                      <a:r>
                        <a:rPr lang="fr-FR" dirty="0"/>
                        <a:t> / 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5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Return </a:t>
                      </a:r>
                      <a:r>
                        <a:rPr lang="fr-FR" dirty="0" err="1"/>
                        <a:t>Token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Sortante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Mazars -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Mailoop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https / </a:t>
                      </a:r>
                      <a:r>
                        <a:rPr lang="fr-FR" dirty="0" err="1"/>
                        <a:t>tcp</a:t>
                      </a:r>
                      <a:r>
                        <a:rPr lang="fr-FR" dirty="0"/>
                        <a:t> / 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63696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E8B5B4-A8D0-DD4B-B7F2-90134F7D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31F189-744D-D742-BA72-6E0DC8CBCE2D}"/>
              </a:ext>
            </a:extLst>
          </p:cNvPr>
          <p:cNvSpPr txBox="1"/>
          <p:nvPr/>
        </p:nvSpPr>
        <p:spPr>
          <a:xfrm>
            <a:off x="1103086" y="5109029"/>
            <a:ext cx="10377714" cy="914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fr-FR" dirty="0"/>
              <a:t>Le port utilisé est le port https par défaut </a:t>
            </a:r>
            <a:r>
              <a:rPr lang="fr-FR" dirty="0" err="1"/>
              <a:t>tcp</a:t>
            </a:r>
            <a:r>
              <a:rPr lang="fr-FR" dirty="0"/>
              <a:t>/ 443. Néanmoins si vous souhaitez, installer le serveur sur une</a:t>
            </a:r>
            <a:br>
              <a:rPr lang="fr-FR" dirty="0"/>
            </a:br>
            <a:r>
              <a:rPr lang="fr-FR" dirty="0"/>
              <a:t>machine utilisant déjà le port 443 afin d’économiser une IP, nous pouvons nous adapter à vos souhaits. </a:t>
            </a:r>
          </a:p>
        </p:txBody>
      </p:sp>
    </p:spTree>
    <p:extLst>
      <p:ext uri="{BB962C8B-B14F-4D97-AF65-F5344CB8AC3E}">
        <p14:creationId xmlns:p14="http://schemas.microsoft.com/office/powerpoint/2010/main" val="189788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01400-F720-8841-97EA-8DCAD7BD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5AD65C9-BEC2-EC4C-AA0E-0FB7355D6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832759"/>
              </p:ext>
            </p:extLst>
          </p:nvPr>
        </p:nvGraphicFramePr>
        <p:xfrm>
          <a:off x="838200" y="1504950"/>
          <a:ext cx="10515600" cy="19414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1229">
                  <a:extLst>
                    <a:ext uri="{9D8B030D-6E8A-4147-A177-3AD203B41FA5}">
                      <a16:colId xmlns:a16="http://schemas.microsoft.com/office/drawing/2014/main" val="3336208843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89149310"/>
                    </a:ext>
                  </a:extLst>
                </a:gridCol>
                <a:gridCol w="3630386">
                  <a:extLst>
                    <a:ext uri="{9D8B030D-6E8A-4147-A177-3AD203B41FA5}">
                      <a16:colId xmlns:a16="http://schemas.microsoft.com/office/drawing/2014/main" val="3142845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41449442"/>
                    </a:ext>
                  </a:extLst>
                </a:gridCol>
              </a:tblGrid>
              <a:tr h="3819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Mailoop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Mazars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Graph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7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Dynamique.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: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mazars.mailoop.com.herokudns.com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1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https://</a:t>
                      </a:r>
                      <a:r>
                        <a:rPr lang="fr-FR" sz="1400" dirty="0" err="1"/>
                        <a:t>mazars.mailoop.com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https://</a:t>
                      </a:r>
                      <a:r>
                        <a:rPr lang="fr-FR" sz="1400" dirty="0" err="1"/>
                        <a:t>mazars-gateway.mailoop.com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https://</a:t>
                      </a:r>
                      <a:r>
                        <a:rPr lang="fr-FR" sz="1400" dirty="0" err="1"/>
                        <a:t>graph.microsoft.com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62061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A3D64E-EEA9-0C47-931E-65CA5C39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C4F-7E6F-43D5-BF1E-76A475FF361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707A16-79AD-7843-8C42-8748061C3D39}"/>
              </a:ext>
            </a:extLst>
          </p:cNvPr>
          <p:cNvSpPr txBox="1"/>
          <p:nvPr/>
        </p:nvSpPr>
        <p:spPr>
          <a:xfrm>
            <a:off x="2946400" y="609600"/>
            <a:ext cx="0" cy="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349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>
            <a:alpha val="80000"/>
          </a:schemeClr>
        </a:solidFill>
      </a:spPr>
      <a:bodyPr vert="horz" lIns="91440" tIns="45720" rIns="91440" bIns="45720" rtlCol="0" anchor="ctr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e@Mailoop.pptx" id="{195E9259-AE9B-4D54-AB08-C4E6A272DE02}" vid="{F365CA94-1661-4A54-8BFE-521D7054A65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Modele@Mailoop</Template>
  <TotalTime>11241</TotalTime>
  <Words>219</Words>
  <Application>Microsoft Macintosh PowerPoint</Application>
  <PresentationFormat>Grand écran</PresentationFormat>
  <Paragraphs>80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 Black</vt:lpstr>
      <vt:lpstr>Segoe UI Light</vt:lpstr>
      <vt:lpstr>Wingdings</vt:lpstr>
      <vt:lpstr>Thème Office</vt:lpstr>
      <vt:lpstr>Flux et ouverture de port Mailoop</vt:lpstr>
      <vt:lpstr>Flux</vt:lpstr>
      <vt:lpstr>Summary</vt:lpstr>
      <vt:lpstr>Services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etancelin.edouard@gmail.com</dc:creator>
  <cp:lastModifiedBy>Edouard Etancelin</cp:lastModifiedBy>
  <cp:revision>58</cp:revision>
  <cp:lastPrinted>2017-01-09T11:23:58Z</cp:lastPrinted>
  <dcterms:created xsi:type="dcterms:W3CDTF">2018-01-14T18:33:05Z</dcterms:created>
  <dcterms:modified xsi:type="dcterms:W3CDTF">2018-03-28T11:01:28Z</dcterms:modified>
</cp:coreProperties>
</file>