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B49A90-1E99-41F4-B6C7-BDA85867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alphaModFix amt="20000"/>
          </a:blip>
          <a:stretch>
            <a:fillRect/>
          </a:stretch>
        </p:blipFill>
        <p:spPr>
          <a:xfrm>
            <a:off x="-4764" y="9525"/>
            <a:ext cx="12192001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AA37DB10-97E8-4B58-B18E-85293C22512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grayscl/>
            <a:alphaModFix amt="20000"/>
          </a:blip>
          <a:stretch>
            <a:fillRect/>
          </a:stretch>
        </p:blipFill>
        <p:spPr>
          <a:xfrm>
            <a:off x="-32909" y="-46580"/>
            <a:ext cx="12142793" cy="683032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F7284-984B-4158-9EFA-9F5C6FA6B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Dusza</a:t>
            </a:r>
            <a:r>
              <a:rPr lang="hu-HU" dirty="0"/>
              <a:t> workshop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BE439C-CC2D-4751-9523-E130E4122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2022 02.19 - </a:t>
            </a:r>
            <a:r>
              <a:rPr lang="hu-HU" sz="2800" dirty="0" err="1"/>
              <a:t>kapos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23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EB668-404B-403B-9CAD-41E2AF4D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projectünkről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C150DD-FA43-40D2-86FE-E96E3F09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A mi csapatunk egy webes, újra gondolt akasztófa játékon dolgozott. Egy az átlagostól eltérő játékmód egyjátékos és egy többjátékos módot álmodtunk meg, melyben barátok a scribble.io-hoz hasonlóan együtt tudnak játszani.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854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D5A1C38-D41F-47DA-B277-B520B7A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terveztünk és ami megvalósult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86F2AC0-DAB4-4FDA-8598-77E449A83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897061"/>
            <a:ext cx="4878389" cy="39899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3200" cap="all" dirty="0"/>
              <a:t>TERV</a:t>
            </a:r>
            <a:endParaRPr lang="hu-HU" cap="all" dirty="0"/>
          </a:p>
          <a:p>
            <a:pPr marL="0" indent="0">
              <a:buNone/>
            </a:pPr>
            <a:r>
              <a:rPr lang="hu-HU" cap="all" dirty="0"/>
              <a:t>EGYJÁTÉKOS MÓD TOVÁBB FEJLESZTÉSE</a:t>
            </a:r>
          </a:p>
          <a:p>
            <a:pPr marL="0" indent="0">
              <a:buNone/>
            </a:pPr>
            <a:r>
              <a:rPr lang="hu-HU" cap="all" dirty="0"/>
              <a:t>Project átírása </a:t>
            </a:r>
            <a:r>
              <a:rPr lang="hu-HU" cap="all" dirty="0" err="1"/>
              <a:t>node</a:t>
            </a:r>
            <a:r>
              <a:rPr lang="hu-HU" cap="all" dirty="0"/>
              <a:t> </a:t>
            </a:r>
            <a:r>
              <a:rPr lang="hu-HU" cap="all" dirty="0" err="1"/>
              <a:t>js</a:t>
            </a:r>
            <a:r>
              <a:rPr lang="hu-HU" cap="all" dirty="0"/>
              <a:t>-re, hogy </a:t>
            </a:r>
            <a:r>
              <a:rPr lang="hu-HU" cap="all" dirty="0" err="1"/>
              <a:t>egséges</a:t>
            </a:r>
            <a:r>
              <a:rPr lang="hu-HU" cap="all" dirty="0"/>
              <a:t> legyen</a:t>
            </a:r>
          </a:p>
          <a:p>
            <a:pPr marL="0" indent="0">
              <a:buNone/>
            </a:pPr>
            <a:r>
              <a:rPr lang="hu-HU" cap="all" dirty="0" err="1"/>
              <a:t>Multiplayer</a:t>
            </a:r>
            <a:r>
              <a:rPr lang="hu-HU" cap="all" dirty="0"/>
              <a:t> játékmód elkészítése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866D99-E866-4B13-9462-17767D4D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97061"/>
            <a:ext cx="4875211" cy="43703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3200" dirty="0"/>
              <a:t>MEGVALÓSÍTÁSRA KERÜLT</a:t>
            </a:r>
          </a:p>
          <a:p>
            <a:pPr marL="0" indent="0">
              <a:buNone/>
            </a:pPr>
            <a:r>
              <a:rPr lang="hu-HU" cap="all" dirty="0"/>
              <a:t>EGYJÁTÉKOS MÓD TOVÁBB FEJLESZTÉSE, befejezése</a:t>
            </a:r>
          </a:p>
          <a:p>
            <a:pPr marL="0" indent="0">
              <a:buNone/>
            </a:pPr>
            <a:r>
              <a:rPr lang="hu-HU" cap="all" dirty="0"/>
              <a:t>Elkezdtük az átírást </a:t>
            </a:r>
            <a:r>
              <a:rPr lang="hu-HU" cap="all" dirty="0" err="1"/>
              <a:t>node</a:t>
            </a:r>
            <a:r>
              <a:rPr lang="hu-HU" cap="all" dirty="0"/>
              <a:t> </a:t>
            </a:r>
            <a:r>
              <a:rPr lang="hu-HU" cap="all" dirty="0" err="1"/>
              <a:t>js</a:t>
            </a:r>
            <a:r>
              <a:rPr lang="hu-HU" cap="all" dirty="0"/>
              <a:t>-re</a:t>
            </a:r>
          </a:p>
          <a:p>
            <a:pPr marL="0" indent="0">
              <a:buNone/>
            </a:pPr>
            <a:r>
              <a:rPr lang="hu-HU" cap="all" dirty="0" err="1"/>
              <a:t>Multiplayer</a:t>
            </a:r>
            <a:r>
              <a:rPr lang="hu-HU" cap="all" dirty="0"/>
              <a:t> játékmóddal sajnos nem haladtunk</a:t>
            </a:r>
            <a:r>
              <a:rPr lang="hu-HU" cap="all" dirty="0">
                <a:sym typeface="Wingdings" panose="05000000000000000000" pitchFamily="2" charset="2"/>
              </a:rPr>
              <a:t></a:t>
            </a:r>
            <a:r>
              <a:rPr lang="hu-HU" cap="al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94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FA55F-40D4-4E21-8E12-480444F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Egyjátékos mód funkciói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C0D4962-D0AE-4D1E-8ED2-C7C60EA1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926"/>
            <a:ext cx="9905999" cy="4714874"/>
          </a:xfrm>
        </p:spPr>
        <p:txBody>
          <a:bodyPr>
            <a:normAutofit lnSpcReduction="10000"/>
          </a:bodyPr>
          <a:lstStyle/>
          <a:p>
            <a:r>
              <a:rPr lang="hu-HU" sz="2800" dirty="0"/>
              <a:t>Időkorlát visszaszámlálóval</a:t>
            </a:r>
          </a:p>
          <a:p>
            <a:r>
              <a:rPr lang="hu-HU" sz="2800" dirty="0"/>
              <a:t>Nehézségi szintek</a:t>
            </a:r>
          </a:p>
          <a:p>
            <a:pPr lvl="1"/>
            <a:r>
              <a:rPr lang="hu-HU" sz="2400" dirty="0"/>
              <a:t>Könnyű</a:t>
            </a:r>
          </a:p>
          <a:p>
            <a:pPr lvl="1"/>
            <a:r>
              <a:rPr lang="hu-HU" sz="2400" dirty="0"/>
              <a:t>Normál</a:t>
            </a:r>
          </a:p>
          <a:p>
            <a:pPr lvl="1"/>
            <a:r>
              <a:rPr lang="hu-HU" sz="2400" dirty="0"/>
              <a:t>Nehéz</a:t>
            </a:r>
          </a:p>
          <a:p>
            <a:r>
              <a:rPr lang="hu-HU" sz="2800" dirty="0"/>
              <a:t>Adatbázis szavakkal több nyelven</a:t>
            </a:r>
          </a:p>
          <a:p>
            <a:pPr lvl="1"/>
            <a:r>
              <a:rPr lang="hu-HU" sz="2400" dirty="0"/>
              <a:t>Angol</a:t>
            </a:r>
          </a:p>
          <a:p>
            <a:pPr lvl="1"/>
            <a:r>
              <a:rPr lang="hu-HU" sz="2400" dirty="0"/>
              <a:t>Magyar</a:t>
            </a:r>
          </a:p>
          <a:p>
            <a:r>
              <a:rPr lang="hu-HU" sz="2800" dirty="0"/>
              <a:t>Szokásostól eltérő játékmód</a:t>
            </a:r>
          </a:p>
        </p:txBody>
      </p:sp>
    </p:spTree>
    <p:extLst>
      <p:ext uri="{BB962C8B-B14F-4D97-AF65-F5344CB8AC3E}">
        <p14:creationId xmlns:p14="http://schemas.microsoft.com/office/powerpoint/2010/main" val="39813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AEF82-B763-4E95-8698-F6950E49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 kiválasztása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528F278-0ACD-4DED-89CB-BFD63555A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125"/>
          <a:stretch/>
        </p:blipFill>
        <p:spPr>
          <a:xfrm>
            <a:off x="1141413" y="2249486"/>
            <a:ext cx="5414834" cy="2608264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8A691A-D1EC-436A-9DFF-B3C79D92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249486"/>
            <a:ext cx="4494211" cy="3541714"/>
          </a:xfrm>
        </p:spPr>
        <p:txBody>
          <a:bodyPr>
            <a:normAutofit/>
          </a:bodyPr>
          <a:lstStyle/>
          <a:p>
            <a:r>
              <a:rPr lang="hu-HU" sz="3600" dirty="0"/>
              <a:t>Szavak besorolása nehézség alapján és adatbázishoz hozzáadás (Python)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192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DC9BD-99F1-4DD0-AE5D-40B4BE8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Többjátékos mód alapja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6D853B-9F8A-4068-A4B6-0D48C36E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983665" cy="3541714"/>
          </a:xfrm>
        </p:spPr>
        <p:txBody>
          <a:bodyPr>
            <a:normAutofit/>
          </a:bodyPr>
          <a:lstStyle/>
          <a:p>
            <a:r>
              <a:rPr lang="hu-HU" sz="3200" dirty="0"/>
              <a:t>A többjátékos mód alapjaként elkészítettünk egy szerver-kliens kapcsolatot melyek közt valós idejű adatátvitel funkcionál. A későbbiekben ezzel szeretnénk összekötni az egyjátékos mód logikáját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259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4E72999-8792-4B1D-8FBC-0CC92B33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846093F-171F-478A-BE78-EE82EB6B5DAB}"/>
              </a:ext>
            </a:extLst>
          </p:cNvPr>
          <p:cNvCxnSpPr/>
          <p:nvPr/>
        </p:nvCxnSpPr>
        <p:spPr>
          <a:xfrm flipH="1" flipV="1">
            <a:off x="1847850" y="276225"/>
            <a:ext cx="1838325" cy="107632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59DC23-5D46-4EE4-9051-B3E63CA92056}"/>
              </a:ext>
            </a:extLst>
          </p:cNvPr>
          <p:cNvSpPr txBox="1"/>
          <p:nvPr/>
        </p:nvSpPr>
        <p:spPr>
          <a:xfrm>
            <a:off x="3057525" y="12623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#1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D6AC5C9-129C-4D80-AB96-04289188715E}"/>
              </a:ext>
            </a:extLst>
          </p:cNvPr>
          <p:cNvCxnSpPr/>
          <p:nvPr/>
        </p:nvCxnSpPr>
        <p:spPr>
          <a:xfrm flipH="1" flipV="1">
            <a:off x="4352925" y="171450"/>
            <a:ext cx="1419225" cy="10909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EABEFA-DB61-408A-9400-A1E187A1BF81}"/>
              </a:ext>
            </a:extLst>
          </p:cNvPr>
          <p:cNvSpPr txBox="1"/>
          <p:nvPr/>
        </p:nvSpPr>
        <p:spPr>
          <a:xfrm>
            <a:off x="5229227" y="1262390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#2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D332501-3221-4B7C-A038-DDBC6F98D78D}"/>
              </a:ext>
            </a:extLst>
          </p:cNvPr>
          <p:cNvCxnSpPr/>
          <p:nvPr/>
        </p:nvCxnSpPr>
        <p:spPr>
          <a:xfrm flipH="1">
            <a:off x="2914650" y="219075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E3D9B1A-4659-47BB-BE9C-97493D237ED0}"/>
              </a:ext>
            </a:extLst>
          </p:cNvPr>
          <p:cNvSpPr txBox="1"/>
          <p:nvPr/>
        </p:nvSpPr>
        <p:spPr>
          <a:xfrm>
            <a:off x="4457700" y="1990695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Csatlakozás szobákhoz ID alapján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EBDBB81-59CB-4618-AE61-2A81D982A8C2}"/>
              </a:ext>
            </a:extLst>
          </p:cNvPr>
          <p:cNvCxnSpPr/>
          <p:nvPr/>
        </p:nvCxnSpPr>
        <p:spPr>
          <a:xfrm flipH="1">
            <a:off x="2809875" y="266700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03D580C-121C-43ED-8550-2B355D325A0F}"/>
              </a:ext>
            </a:extLst>
          </p:cNvPr>
          <p:cNvSpPr txBox="1"/>
          <p:nvPr/>
        </p:nvSpPr>
        <p:spPr>
          <a:xfrm>
            <a:off x="4457700" y="2353330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Felhasználók számlálása, és egyedi felhasználó azonosító </a:t>
            </a:r>
            <a:r>
              <a:rPr lang="hu-HU" dirty="0" err="1">
                <a:solidFill>
                  <a:schemeClr val="bg1"/>
                </a:solidFill>
              </a:rPr>
              <a:t>token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D20190-A15E-44C6-99A5-CA852D2F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Regisztrálás &amp; bejelentkezés +</a:t>
            </a:r>
            <a:br>
              <a:rPr lang="hu-HU" dirty="0"/>
            </a:br>
            <a:r>
              <a:rPr lang="hu-HU" dirty="0"/>
              <a:t>felhasználói fiók konfigurációk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2CCE7D-8EB4-47EF-BA4B-714D057C5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Fiók létrehozás és bejelentkezés</a:t>
            </a:r>
          </a:p>
          <a:p>
            <a:r>
              <a:rPr lang="hu-HU" dirty="0"/>
              <a:t>Adatbázisban tárolt email és titkosított jelszó</a:t>
            </a:r>
          </a:p>
          <a:p>
            <a:r>
              <a:rPr lang="hu-HU" dirty="0"/>
              <a:t>Felhasználónév és jelszó csere lehetősége </a:t>
            </a:r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85EEA3-6343-4235-BDFE-ADADE51E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623</TotalTime>
  <Words>183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Dusza workshop</vt:lpstr>
      <vt:lpstr>A projectünkről</vt:lpstr>
      <vt:lpstr>Amit terveztünk és ami megvalósult</vt:lpstr>
      <vt:lpstr>Egyjátékos mód funkciói</vt:lpstr>
      <vt:lpstr>Nehézség kiválasztása</vt:lpstr>
      <vt:lpstr>Többjátékos mód alapja</vt:lpstr>
      <vt:lpstr>PowerPoint-bemutató</vt:lpstr>
      <vt:lpstr>Regisztrálás &amp; bejelentkezés + felhasználói fiók konfigurációk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Dusza workshop</dc:title>
  <dc:creator>. net0218_game</dc:creator>
  <cp:lastModifiedBy>. net0218_game</cp:lastModifiedBy>
  <cp:revision>8</cp:revision>
  <dcterms:created xsi:type="dcterms:W3CDTF">2022-01-26T07:48:19Z</dcterms:created>
  <dcterms:modified xsi:type="dcterms:W3CDTF">2022-02-18T09:37:38Z</dcterms:modified>
</cp:coreProperties>
</file>