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2F1564-E15E-4E21-B438-AB07CBB12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Mire jutottunk ma?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C06BC0C-0887-478D-B758-237379423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72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264CE0-0545-43D2-B32F-D38B8D4B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Mire jutottunk ma?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D0876D-5072-460D-9564-A234FC0A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Címet és logót adtunk a projectnek</a:t>
            </a:r>
          </a:p>
          <a:p>
            <a:r>
              <a:rPr lang="hu-HU" sz="2400" dirty="0"/>
              <a:t>Megbeszéltük mit tervezünk megcsinálni a következő workshopig</a:t>
            </a:r>
          </a:p>
          <a:p>
            <a:r>
              <a:rPr lang="hu-HU" dirty="0"/>
              <a:t>Szoftver </a:t>
            </a:r>
            <a:r>
              <a:rPr lang="hu-HU" dirty="0" err="1"/>
              <a:t>architektura</a:t>
            </a:r>
            <a:r>
              <a:rPr lang="hu-HU" dirty="0"/>
              <a:t>, implementációs kérdések</a:t>
            </a:r>
          </a:p>
          <a:p>
            <a:r>
              <a:rPr lang="hu-HU" sz="2400" dirty="0"/>
              <a:t>Szónehézség </a:t>
            </a:r>
            <a:r>
              <a:rPr lang="hu-HU" sz="2400" dirty="0" err="1"/>
              <a:t>spike</a:t>
            </a:r>
            <a:endParaRPr lang="hu-HU" sz="2400" dirty="0"/>
          </a:p>
          <a:p>
            <a:r>
              <a:rPr lang="hu-HU" dirty="0"/>
              <a:t>Aktuális helyzetünkhöz igazítottuk a </a:t>
            </a:r>
            <a:r>
              <a:rPr lang="hu-HU" dirty="0" err="1"/>
              <a:t>Trello</a:t>
            </a:r>
            <a:r>
              <a:rPr lang="hu-HU" dirty="0"/>
              <a:t> táblánkat</a:t>
            </a:r>
          </a:p>
          <a:p>
            <a:r>
              <a:rPr lang="hu-HU" dirty="0" err="1"/>
              <a:t>Harmónikáztunk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CB14A0C-4304-4B37-861F-315F4BB5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37" y="618518"/>
            <a:ext cx="3017526" cy="20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279</TotalTime>
  <Words>35</Words>
  <Application>Microsoft Office PowerPoint</Application>
  <PresentationFormat>Szélesvásznú</PresentationFormat>
  <Paragraphs>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Arial</vt:lpstr>
      <vt:lpstr>Tw Cen MT</vt:lpstr>
      <vt:lpstr>Áramkör</vt:lpstr>
      <vt:lpstr>Mire jutottunk ma?</vt:lpstr>
      <vt:lpstr>Mire jutottunk ma?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Mire jutottunk ma?</dc:title>
  <dc:creator>. net0218_game</dc:creator>
  <cp:lastModifiedBy>. net0218_game</cp:lastModifiedBy>
  <cp:revision>1</cp:revision>
  <dcterms:created xsi:type="dcterms:W3CDTF">2021-12-18T12:47:13Z</dcterms:created>
  <dcterms:modified xsi:type="dcterms:W3CDTF">2021-12-18T17:26:29Z</dcterms:modified>
</cp:coreProperties>
</file>