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2/17/2022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8" name="Kép 7">
            <a:extLst>
              <a:ext uri="{FF2B5EF4-FFF2-40B4-BE49-F238E27FC236}">
                <a16:creationId xmlns:a16="http://schemas.microsoft.com/office/drawing/2014/main" id="{28B49A90-1E99-41F4-B6C7-BDA85867F9A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grayscl/>
            <a:alphaModFix amt="20000"/>
          </a:blip>
          <a:stretch>
            <a:fillRect/>
          </a:stretch>
        </p:blipFill>
        <p:spPr>
          <a:xfrm>
            <a:off x="-4764" y="9525"/>
            <a:ext cx="12192001" cy="685800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49" name="Kép 48">
            <a:extLst>
              <a:ext uri="{FF2B5EF4-FFF2-40B4-BE49-F238E27FC236}">
                <a16:creationId xmlns:a16="http://schemas.microsoft.com/office/drawing/2014/main" id="{AA37DB10-97E8-4B58-B18E-85293C225129}"/>
              </a:ext>
            </a:extLst>
          </p:cNvPr>
          <p:cNvPicPr>
            <a:picLocks noChangeAspect="1"/>
          </p:cNvPicPr>
          <p:nvPr userDrawn="1"/>
        </p:nvPicPr>
        <p:blipFill>
          <a:blip r:embed="rId20">
            <a:grayscl/>
            <a:alphaModFix amt="20000"/>
          </a:blip>
          <a:stretch>
            <a:fillRect/>
          </a:stretch>
        </p:blipFill>
        <p:spPr>
          <a:xfrm>
            <a:off x="-32909" y="-46580"/>
            <a:ext cx="12142793" cy="6830322"/>
          </a:xfrm>
          <a:prstGeom prst="rect">
            <a:avLst/>
          </a:prstGeom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CEF7284-984B-4158-9EFA-9F5C6FA6B8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err="1"/>
              <a:t>Dusza</a:t>
            </a:r>
            <a:r>
              <a:rPr lang="hu-HU" dirty="0"/>
              <a:t> workshop</a:t>
            </a:r>
            <a:endParaRPr lang="en-GB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47BE439C-CC2D-4751-9523-E130E41225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/>
              <a:t>2022 02.19 </a:t>
            </a:r>
            <a:r>
              <a:rPr lang="hu-HU" dirty="0"/>
              <a:t>- </a:t>
            </a:r>
            <a:r>
              <a:rPr lang="hu-HU" dirty="0" err="1"/>
              <a:t>kapos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32348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>
            <a:extLst>
              <a:ext uri="{FF2B5EF4-FFF2-40B4-BE49-F238E27FC236}">
                <a16:creationId xmlns:a16="http://schemas.microsoft.com/office/drawing/2014/main" id="{ED5A1C38-D41F-47DA-B277-B520B7A50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Amit terveztünk és ami megvalósult</a:t>
            </a:r>
            <a:endParaRPr lang="en-GB" dirty="0"/>
          </a:p>
        </p:txBody>
      </p:sp>
      <p:sp>
        <p:nvSpPr>
          <p:cNvPr id="5" name="Tartalom helye 4">
            <a:extLst>
              <a:ext uri="{FF2B5EF4-FFF2-40B4-BE49-F238E27FC236}">
                <a16:creationId xmlns:a16="http://schemas.microsoft.com/office/drawing/2014/main" id="{586F2AC0-DAB4-4FDA-8598-77E449A836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2" y="1897061"/>
            <a:ext cx="4878389" cy="398999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hu-HU" sz="2800" cap="all" dirty="0">
                <a:solidFill>
                  <a:schemeClr val="bg1"/>
                </a:solidFill>
              </a:rPr>
              <a:t>TERV</a:t>
            </a:r>
            <a:endParaRPr lang="hu-HU" sz="2200" cap="all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hu-HU" sz="2200" cap="all" dirty="0">
                <a:solidFill>
                  <a:schemeClr val="bg1"/>
                </a:solidFill>
              </a:rPr>
              <a:t>EGYJÁTÉKOS MÓD TOVÁBB FEJLESZTÉSE</a:t>
            </a:r>
          </a:p>
          <a:p>
            <a:pPr marL="0" indent="0">
              <a:buNone/>
            </a:pPr>
            <a:r>
              <a:rPr lang="hu-HU" sz="2200" cap="all" dirty="0">
                <a:solidFill>
                  <a:schemeClr val="bg1"/>
                </a:solidFill>
              </a:rPr>
              <a:t>EGYJÁTÉKOS MÓD BACKEND RÉSZÉNEK BIZTONSÁGI FEJLESZTÉSE</a:t>
            </a:r>
          </a:p>
          <a:p>
            <a:pPr marL="0" indent="0">
              <a:buNone/>
            </a:pPr>
            <a:r>
              <a:rPr lang="hu-HU" sz="2200" cap="all" dirty="0">
                <a:solidFill>
                  <a:schemeClr val="bg1"/>
                </a:solidFill>
              </a:rPr>
              <a:t>A TÖBBJÁTÉKOS MÓD ALAPJAINAK LEFEKTETÉSE</a:t>
            </a:r>
          </a:p>
          <a:p>
            <a:pPr marL="0" indent="0">
              <a:buNone/>
            </a:pPr>
            <a:r>
              <a:rPr lang="hu-HU" sz="2200" cap="all" dirty="0">
                <a:solidFill>
                  <a:schemeClr val="bg1"/>
                </a:solidFill>
              </a:rPr>
              <a:t>Regisztráció/Bejelentkezés lehetősége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95866D99-E866-4B13-9462-17767D4D9B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97061"/>
            <a:ext cx="4875211" cy="4370389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hu-HU" sz="2800" dirty="0">
                <a:solidFill>
                  <a:schemeClr val="bg1"/>
                </a:solidFill>
              </a:rPr>
              <a:t>MEGVALÓSÍTÁSRA KERÜLT</a:t>
            </a:r>
          </a:p>
          <a:p>
            <a:pPr marL="0" indent="0">
              <a:buNone/>
            </a:pPr>
            <a:r>
              <a:rPr lang="hu-HU" sz="2200" dirty="0">
                <a:solidFill>
                  <a:schemeClr val="bg1"/>
                </a:solidFill>
              </a:rPr>
              <a:t>KIEGÉSZÍTETTÜK AZ EGYJÁTÉKOS MÓDOT TOVÁBBI EXTRÁKKAL</a:t>
            </a:r>
          </a:p>
          <a:p>
            <a:pPr marL="0" indent="0">
              <a:buNone/>
            </a:pPr>
            <a:r>
              <a:rPr lang="hu-HU" sz="2200" dirty="0">
                <a:solidFill>
                  <a:schemeClr val="bg1"/>
                </a:solidFill>
              </a:rPr>
              <a:t>A BACKEND RÉSZT ÁTÍRTUK PHP NYELVRE</a:t>
            </a:r>
          </a:p>
          <a:p>
            <a:pPr marL="0" indent="0">
              <a:buNone/>
            </a:pPr>
            <a:r>
              <a:rPr lang="hu-HU" sz="2200" dirty="0">
                <a:solidFill>
                  <a:schemeClr val="bg1"/>
                </a:solidFill>
              </a:rPr>
              <a:t>A TÖBBJÁTÉKOS MÓD ALAPJAKÉNT FUNKCIONÁL SERVER ÉS KLIENS KÖZTI ADATÁTVITEL</a:t>
            </a:r>
          </a:p>
          <a:p>
            <a:pPr marL="0" indent="0">
              <a:buNone/>
            </a:pPr>
            <a:r>
              <a:rPr lang="hu-HU" sz="2200" dirty="0">
                <a:solidFill>
                  <a:schemeClr val="bg1"/>
                </a:solidFill>
              </a:rPr>
              <a:t>MEGVALÓSÍTOTTUK A REGISZTRÁCIÓT ÉS A BEJELENTKEZÉST</a:t>
            </a:r>
          </a:p>
        </p:txBody>
      </p:sp>
    </p:spTree>
    <p:extLst>
      <p:ext uri="{BB962C8B-B14F-4D97-AF65-F5344CB8AC3E}">
        <p14:creationId xmlns:p14="http://schemas.microsoft.com/office/powerpoint/2010/main" val="449405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C5FA55F-40D4-4E21-8E12-480444F6C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Egyjátékos mód extrái</a:t>
            </a:r>
            <a:endParaRPr lang="en-GB" dirty="0"/>
          </a:p>
        </p:txBody>
      </p:sp>
      <p:sp>
        <p:nvSpPr>
          <p:cNvPr id="5" name="Tartalom helye 4">
            <a:extLst>
              <a:ext uri="{FF2B5EF4-FFF2-40B4-BE49-F238E27FC236}">
                <a16:creationId xmlns:a16="http://schemas.microsoft.com/office/drawing/2014/main" id="{9C0D4962-D0AE-4D1E-8ED2-C7C60EA1A5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3600" dirty="0"/>
              <a:t>Időkorlát visszaszámlálóval</a:t>
            </a:r>
          </a:p>
          <a:p>
            <a:r>
              <a:rPr lang="hu-HU" sz="3600" dirty="0"/>
              <a:t>Kibővített adatbázis</a:t>
            </a:r>
          </a:p>
          <a:p>
            <a:r>
              <a:rPr lang="hu-HU" sz="3600" dirty="0"/>
              <a:t>Új játékmenet</a:t>
            </a:r>
          </a:p>
        </p:txBody>
      </p:sp>
    </p:spTree>
    <p:extLst>
      <p:ext uri="{BB962C8B-B14F-4D97-AF65-F5344CB8AC3E}">
        <p14:creationId xmlns:p14="http://schemas.microsoft.com/office/powerpoint/2010/main" val="3981302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79AEF82-B763-4E95-8698-F6950E49A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Nehézség kiválasztása</a:t>
            </a:r>
            <a:endParaRPr lang="en-GB" dirty="0"/>
          </a:p>
        </p:txBody>
      </p:sp>
      <p:pic>
        <p:nvPicPr>
          <p:cNvPr id="6" name="Tartalom helye 5">
            <a:extLst>
              <a:ext uri="{FF2B5EF4-FFF2-40B4-BE49-F238E27FC236}">
                <a16:creationId xmlns:a16="http://schemas.microsoft.com/office/drawing/2014/main" id="{3528F278-0ACD-4DED-89CB-BFD63555A34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t="4125"/>
          <a:stretch/>
        </p:blipFill>
        <p:spPr>
          <a:xfrm>
            <a:off x="1141413" y="2249486"/>
            <a:ext cx="5414834" cy="2608264"/>
          </a:xfrm>
        </p:spPr>
      </p:pic>
      <p:sp>
        <p:nvSpPr>
          <p:cNvPr id="4" name="Tartalom helye 3">
            <a:extLst>
              <a:ext uri="{FF2B5EF4-FFF2-40B4-BE49-F238E27FC236}">
                <a16:creationId xmlns:a16="http://schemas.microsoft.com/office/drawing/2014/main" id="{D98A691A-D1EC-436A-9DFF-B3C79D929C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53200" y="2249486"/>
            <a:ext cx="4494211" cy="3541714"/>
          </a:xfrm>
        </p:spPr>
        <p:txBody>
          <a:bodyPr>
            <a:normAutofit/>
          </a:bodyPr>
          <a:lstStyle/>
          <a:p>
            <a:r>
              <a:rPr lang="hu-HU" sz="3600" dirty="0"/>
              <a:t>Szavak besorolása nehézség alapján és adatbázishoz hozzáadás (Python) 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3371924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E2DC9BD-99F1-4DD0-AE5D-40B4BE8EB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Többjátékos mód alapja</a:t>
            </a:r>
            <a:endParaRPr lang="en-GB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06D853B-9F8A-4068-A4B6-0D48C36EB1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8983665" cy="3541714"/>
          </a:xfrm>
        </p:spPr>
        <p:txBody>
          <a:bodyPr>
            <a:normAutofit/>
          </a:bodyPr>
          <a:lstStyle/>
          <a:p>
            <a:r>
              <a:rPr lang="hu-HU" sz="3200" dirty="0"/>
              <a:t>A többjátékos mód alapjaként elkészítettünk egy szerver-kliens kapcsolatot melyek közt valós idejű adatátvitel funkcionál. A későbbiekben ezzel szeretnénk összekötni az egyjátékos mód logikáját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7725927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Kép 5">
            <a:extLst>
              <a:ext uri="{FF2B5EF4-FFF2-40B4-BE49-F238E27FC236}">
                <a16:creationId xmlns:a16="http://schemas.microsoft.com/office/drawing/2014/main" id="{A4E72999-8792-4B1D-8FBC-0CC92B338D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8" name="Egyenes összekötő nyíllal 7">
            <a:extLst>
              <a:ext uri="{FF2B5EF4-FFF2-40B4-BE49-F238E27FC236}">
                <a16:creationId xmlns:a16="http://schemas.microsoft.com/office/drawing/2014/main" id="{2846093F-171F-478A-BE78-EE82EB6B5DAB}"/>
              </a:ext>
            </a:extLst>
          </p:cNvPr>
          <p:cNvCxnSpPr/>
          <p:nvPr/>
        </p:nvCxnSpPr>
        <p:spPr>
          <a:xfrm flipH="1" flipV="1">
            <a:off x="1847850" y="276225"/>
            <a:ext cx="1838325" cy="1076325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Szövegdoboz 8">
            <a:extLst>
              <a:ext uri="{FF2B5EF4-FFF2-40B4-BE49-F238E27FC236}">
                <a16:creationId xmlns:a16="http://schemas.microsoft.com/office/drawing/2014/main" id="{6859DC23-5D46-4EE4-9051-B3E63CA92056}"/>
              </a:ext>
            </a:extLst>
          </p:cNvPr>
          <p:cNvSpPr txBox="1"/>
          <p:nvPr/>
        </p:nvSpPr>
        <p:spPr>
          <a:xfrm>
            <a:off x="3057525" y="1262390"/>
            <a:ext cx="1752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>
                <a:solidFill>
                  <a:schemeClr val="bg1"/>
                </a:solidFill>
              </a:rPr>
              <a:t>Kliens #1</a:t>
            </a:r>
            <a:endParaRPr lang="en-GB" sz="2800" dirty="0">
              <a:solidFill>
                <a:schemeClr val="bg1"/>
              </a:solidFill>
            </a:endParaRPr>
          </a:p>
        </p:txBody>
      </p:sp>
      <p:cxnSp>
        <p:nvCxnSpPr>
          <p:cNvPr id="11" name="Egyenes összekötő nyíllal 10">
            <a:extLst>
              <a:ext uri="{FF2B5EF4-FFF2-40B4-BE49-F238E27FC236}">
                <a16:creationId xmlns:a16="http://schemas.microsoft.com/office/drawing/2014/main" id="{4D6AC5C9-129C-4D80-AB96-04289188715E}"/>
              </a:ext>
            </a:extLst>
          </p:cNvPr>
          <p:cNvCxnSpPr/>
          <p:nvPr/>
        </p:nvCxnSpPr>
        <p:spPr>
          <a:xfrm flipH="1" flipV="1">
            <a:off x="4352925" y="171450"/>
            <a:ext cx="1419225" cy="109094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zövegdoboz 11">
            <a:extLst>
              <a:ext uri="{FF2B5EF4-FFF2-40B4-BE49-F238E27FC236}">
                <a16:creationId xmlns:a16="http://schemas.microsoft.com/office/drawing/2014/main" id="{05EABEFA-DB61-408A-9400-A1E187A1BF81}"/>
              </a:ext>
            </a:extLst>
          </p:cNvPr>
          <p:cNvSpPr txBox="1"/>
          <p:nvPr/>
        </p:nvSpPr>
        <p:spPr>
          <a:xfrm>
            <a:off x="5229227" y="1262390"/>
            <a:ext cx="23812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>
                <a:solidFill>
                  <a:schemeClr val="bg1"/>
                </a:solidFill>
              </a:rPr>
              <a:t>Kliens #2</a:t>
            </a:r>
            <a:endParaRPr lang="en-GB" sz="2800" dirty="0">
              <a:solidFill>
                <a:schemeClr val="bg1"/>
              </a:solidFill>
            </a:endParaRPr>
          </a:p>
        </p:txBody>
      </p:sp>
      <p:cxnSp>
        <p:nvCxnSpPr>
          <p:cNvPr id="14" name="Egyenes összekötő nyíllal 13">
            <a:extLst>
              <a:ext uri="{FF2B5EF4-FFF2-40B4-BE49-F238E27FC236}">
                <a16:creationId xmlns:a16="http://schemas.microsoft.com/office/drawing/2014/main" id="{0D332501-3221-4B7C-A038-DDBC6F98D78D}"/>
              </a:ext>
            </a:extLst>
          </p:cNvPr>
          <p:cNvCxnSpPr/>
          <p:nvPr/>
        </p:nvCxnSpPr>
        <p:spPr>
          <a:xfrm flipH="1">
            <a:off x="2914650" y="2190750"/>
            <a:ext cx="1543050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zövegdoboz 14">
            <a:extLst>
              <a:ext uri="{FF2B5EF4-FFF2-40B4-BE49-F238E27FC236}">
                <a16:creationId xmlns:a16="http://schemas.microsoft.com/office/drawing/2014/main" id="{CE3D9B1A-4659-47BB-BE9C-97493D237ED0}"/>
              </a:ext>
            </a:extLst>
          </p:cNvPr>
          <p:cNvSpPr txBox="1"/>
          <p:nvPr/>
        </p:nvSpPr>
        <p:spPr>
          <a:xfrm>
            <a:off x="4457700" y="1990695"/>
            <a:ext cx="51244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dirty="0">
                <a:solidFill>
                  <a:schemeClr val="bg1"/>
                </a:solidFill>
              </a:rPr>
              <a:t>Csatlakozás szobákhoz ID alapján</a:t>
            </a:r>
            <a:endParaRPr lang="en-GB" sz="2000" dirty="0">
              <a:solidFill>
                <a:schemeClr val="bg1"/>
              </a:solidFill>
            </a:endParaRPr>
          </a:p>
        </p:txBody>
      </p:sp>
      <p:cxnSp>
        <p:nvCxnSpPr>
          <p:cNvPr id="16" name="Egyenes összekötő nyíllal 15">
            <a:extLst>
              <a:ext uri="{FF2B5EF4-FFF2-40B4-BE49-F238E27FC236}">
                <a16:creationId xmlns:a16="http://schemas.microsoft.com/office/drawing/2014/main" id="{CEBDBB81-59CB-4618-AE61-2A81D982A8C2}"/>
              </a:ext>
            </a:extLst>
          </p:cNvPr>
          <p:cNvCxnSpPr/>
          <p:nvPr/>
        </p:nvCxnSpPr>
        <p:spPr>
          <a:xfrm flipH="1">
            <a:off x="2809875" y="2667000"/>
            <a:ext cx="1543050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zövegdoboz 16">
            <a:extLst>
              <a:ext uri="{FF2B5EF4-FFF2-40B4-BE49-F238E27FC236}">
                <a16:creationId xmlns:a16="http://schemas.microsoft.com/office/drawing/2014/main" id="{603D580C-121C-43ED-8550-2B355D325A0F}"/>
              </a:ext>
            </a:extLst>
          </p:cNvPr>
          <p:cNvSpPr txBox="1"/>
          <p:nvPr/>
        </p:nvSpPr>
        <p:spPr>
          <a:xfrm>
            <a:off x="4457700" y="2353330"/>
            <a:ext cx="4743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bg1"/>
                </a:solidFill>
              </a:rPr>
              <a:t>Felhasználók számlálása, és egyedi felhasználó azonosító </a:t>
            </a:r>
            <a:r>
              <a:rPr lang="hu-HU" dirty="0" err="1">
                <a:solidFill>
                  <a:schemeClr val="bg1"/>
                </a:solidFill>
              </a:rPr>
              <a:t>token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2834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  <p:bldP spid="15" grpId="0"/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1D20190-A15E-44C6-99A5-CA852D2FB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Regisztrálás &amp; bejelentkezés +</a:t>
            </a:r>
            <a:br>
              <a:rPr lang="hu-HU" dirty="0"/>
            </a:br>
            <a:r>
              <a:rPr lang="hu-HU" dirty="0"/>
              <a:t>felhasználói fiók konfigurációk</a:t>
            </a:r>
            <a:endParaRPr lang="en-GB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92CCE7D-8EB4-47EF-BA4B-714D057C584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hu-HU" dirty="0"/>
              <a:t>Fiók létrehozás és bejelentkezés</a:t>
            </a:r>
          </a:p>
          <a:p>
            <a:r>
              <a:rPr lang="hu-HU" dirty="0"/>
              <a:t>Adatbázisban tárolt email és titkosított jelszó</a:t>
            </a:r>
          </a:p>
          <a:p>
            <a:r>
              <a:rPr lang="hu-HU" dirty="0"/>
              <a:t>Felhasználónév és jelszó csere lehetősége </a:t>
            </a:r>
            <a:endParaRPr lang="en-GB" dirty="0"/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A385EEA3-6343-4235-BDFE-ADADE51EE9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049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DB5C32D-E525-4B67-920E-EFFBC1AF0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Mit tervezünk a </a:t>
            </a:r>
            <a:r>
              <a:rPr lang="hu-HU" dirty="0" err="1"/>
              <a:t>dusza</a:t>
            </a:r>
            <a:r>
              <a:rPr lang="hu-HU" dirty="0"/>
              <a:t> döntőig?</a:t>
            </a:r>
            <a:endParaRPr lang="en-GB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5B159E6-CB1E-4E2E-B6F5-EC12FA7C60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9905998" cy="3541714"/>
          </a:xfrm>
        </p:spPr>
        <p:txBody>
          <a:bodyPr/>
          <a:lstStyle/>
          <a:p>
            <a:r>
              <a:rPr lang="hu-HU" sz="40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Többjátékos mód elkészítése</a:t>
            </a:r>
          </a:p>
          <a:p>
            <a:r>
              <a:rPr lang="hu-HU" sz="2800" dirty="0"/>
              <a:t>A kódminőség és a project átláthatóságának javítása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453528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Áramkör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TM04033919[[fn=Áramkör]]</Template>
  <TotalTime>104</TotalTime>
  <Words>166</Words>
  <Application>Microsoft Office PowerPoint</Application>
  <PresentationFormat>Szélesvásznú</PresentationFormat>
  <Paragraphs>32</Paragraphs>
  <Slides>8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8</vt:i4>
      </vt:variant>
    </vt:vector>
  </HeadingPairs>
  <TitlesOfParts>
    <vt:vector size="11" baseType="lpstr">
      <vt:lpstr>Arial</vt:lpstr>
      <vt:lpstr>Tw Cen MT</vt:lpstr>
      <vt:lpstr>Áramkör</vt:lpstr>
      <vt:lpstr>Dusza workshop</vt:lpstr>
      <vt:lpstr>Amit terveztünk és ami megvalósult</vt:lpstr>
      <vt:lpstr>Egyjátékos mód extrái</vt:lpstr>
      <vt:lpstr>Nehézség kiválasztása</vt:lpstr>
      <vt:lpstr>Többjátékos mód alapja</vt:lpstr>
      <vt:lpstr>PowerPoint-bemutató</vt:lpstr>
      <vt:lpstr>Regisztrálás &amp; bejelentkezés + felhasználói fiók konfigurációk</vt:lpstr>
      <vt:lpstr>Mit tervezünk a dusza döntőig?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Dusza workshop</dc:title>
  <dc:creator>. net0218_game</dc:creator>
  <cp:lastModifiedBy>. net0218_game</cp:lastModifiedBy>
  <cp:revision>4</cp:revision>
  <dcterms:created xsi:type="dcterms:W3CDTF">2022-01-26T07:48:19Z</dcterms:created>
  <dcterms:modified xsi:type="dcterms:W3CDTF">2022-02-17T12:14:23Z</dcterms:modified>
</cp:coreProperties>
</file>