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1528772"/>
          </a:xfrm>
        </p:spPr>
        <p:txBody>
          <a:bodyPr>
            <a:normAutofit/>
          </a:bodyPr>
          <a:lstStyle/>
          <a:p>
            <a:r>
              <a:rPr lang="en-US" altLang="zh-CN" sz="6000" b="1" dirty="0" smtClean="0"/>
              <a:t>Git</a:t>
            </a:r>
            <a:r>
              <a:rPr lang="zh-CN" altLang="en-US" sz="6000" b="1" dirty="0" smtClean="0">
                <a:latin typeface="方正舒体" pitchFamily="2" charset="-122"/>
                <a:ea typeface="方正舒体" pitchFamily="2" charset="-122"/>
              </a:rPr>
              <a:t>简单教程</a:t>
            </a:r>
            <a:endParaRPr lang="zh-CN" altLang="en-US" sz="6000" b="1" dirty="0"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冲突解决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+mn-ea"/>
              </a:rPr>
              <a:t>在要提交的分支上修改成需要的代码后提交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这种问题自己解决好不好！别讨论了！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85728"/>
            <a:ext cx="1785918" cy="746514"/>
          </a:xfrm>
          <a:prstGeom prst="rect">
            <a:avLst/>
          </a:prstGeom>
        </p:spPr>
      </p:pic>
      <p:pic>
        <p:nvPicPr>
          <p:cNvPr id="5" name="图片 4" descr="git_big_jb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" y="1214422"/>
            <a:ext cx="7834205" cy="5532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342900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haroni" pitchFamily="2" charset="-79"/>
                <a:cs typeface="Aharoni" pitchFamily="2" charset="-79"/>
              </a:rPr>
              <a:t>THANK YOU!</a:t>
            </a:r>
            <a:endParaRPr lang="zh-CN" altLang="en-US" sz="2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目录：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1.</a:t>
            </a:r>
            <a:r>
              <a:rPr lang="zh-CN" altLang="en-US" sz="3600" b="1" dirty="0" smtClean="0"/>
              <a:t>配置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2.</a:t>
            </a:r>
            <a:r>
              <a:rPr lang="zh-CN" altLang="en-US" sz="3600" b="1" dirty="0" smtClean="0"/>
              <a:t>创建与提交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3.</a:t>
            </a:r>
            <a:r>
              <a:rPr lang="zh-CN" altLang="en-US" sz="3600" b="1" dirty="0" smtClean="0"/>
              <a:t>远程推送与克隆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4.</a:t>
            </a:r>
            <a:r>
              <a:rPr lang="zh-CN" altLang="en-US" sz="3600" b="1" dirty="0" smtClean="0"/>
              <a:t>分支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5.</a:t>
            </a:r>
            <a:r>
              <a:rPr lang="zh-CN" altLang="en-US" sz="3600" b="1" dirty="0" smtClean="0"/>
              <a:t>标签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	6.</a:t>
            </a:r>
            <a:r>
              <a:rPr lang="zh-CN" altLang="en-US" sz="3600" b="1" dirty="0" smtClean="0"/>
              <a:t>冲突解决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58" y="1571613"/>
            <a:ext cx="81439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400" b="1" noProof="1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400" b="1" noProof="1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/>
              <a:t>git config --global user.name "xxx"                       # </a:t>
            </a:r>
            <a:r>
              <a:rPr lang="zh-CN" altLang="en-US" dirty="0" smtClean="0"/>
              <a:t>配置用户名 </a:t>
            </a:r>
            <a:br>
              <a:rPr lang="zh-CN" altLang="en-US" dirty="0" smtClean="0"/>
            </a:br>
            <a:r>
              <a:rPr lang="en-US" dirty="0" smtClean="0"/>
              <a:t>git config --global user.email "xxx@xxx.com"     # </a:t>
            </a:r>
            <a:r>
              <a:rPr lang="zh-CN" altLang="en-US" dirty="0" smtClean="0"/>
              <a:t>配置邮件 </a:t>
            </a:r>
            <a:br>
              <a:rPr lang="zh-CN" altLang="en-US" dirty="0" smtClean="0"/>
            </a:br>
            <a:r>
              <a:rPr lang="en-US" dirty="0" smtClean="0"/>
              <a:t>git config --global color.ui true                              # git status</a:t>
            </a:r>
            <a:r>
              <a:rPr lang="zh-CN" altLang="en-US" dirty="0" smtClean="0"/>
              <a:t>等命令自动着色 </a:t>
            </a:r>
            <a:br>
              <a:rPr lang="zh-CN" altLang="en-US" dirty="0" smtClean="0"/>
            </a:br>
            <a:r>
              <a:rPr lang="en-US" dirty="0" smtClean="0"/>
              <a:t>git config --global color.status auto </a:t>
            </a:r>
            <a:br>
              <a:rPr lang="en-US" dirty="0" smtClean="0"/>
            </a:br>
            <a:r>
              <a:rPr lang="en-US" dirty="0" smtClean="0"/>
              <a:t>git config --global color.diff auto </a:t>
            </a:r>
            <a:br>
              <a:rPr lang="en-US" dirty="0" smtClean="0"/>
            </a:br>
            <a:r>
              <a:rPr lang="en-US" dirty="0" smtClean="0"/>
              <a:t>git config --global color.branch auto </a:t>
            </a:r>
            <a:br>
              <a:rPr lang="en-US" dirty="0" smtClean="0"/>
            </a:br>
            <a:r>
              <a:rPr lang="en-US" dirty="0" smtClean="0"/>
              <a:t>git config --global color.interactive auto </a:t>
            </a:r>
          </a:p>
          <a:p>
            <a:endParaRPr lang="en-US" altLang="zh-CN" noProof="1" smtClean="0"/>
          </a:p>
          <a:p>
            <a:endParaRPr lang="en-US" altLang="zh-CN" dirty="0" smtClean="0">
              <a:solidFill>
                <a:srgbClr val="2E2E2E"/>
              </a:solidFill>
              <a:latin typeface="Microsoft YaHei"/>
            </a:endParaRPr>
          </a:p>
          <a:p>
            <a:r>
              <a:rPr lang="zh-CN" altLang="en-US" dirty="0" smtClean="0">
                <a:solidFill>
                  <a:srgbClr val="2E2E2E"/>
                </a:solidFill>
                <a:latin typeface="Microsoft YaHei"/>
              </a:rPr>
              <a:t>因为</a:t>
            </a:r>
            <a:r>
              <a:rPr lang="en-US" altLang="zh-CN" dirty="0" smtClean="0">
                <a:solidFill>
                  <a:srgbClr val="2E2E2E"/>
                </a:solidFill>
                <a:latin typeface="Microsoft YaHei"/>
              </a:rPr>
              <a:t>Git</a:t>
            </a:r>
            <a:r>
              <a:rPr lang="zh-CN" altLang="en-US" dirty="0" smtClean="0">
                <a:solidFill>
                  <a:srgbClr val="2E2E2E"/>
                </a:solidFill>
                <a:latin typeface="Microsoft YaHei"/>
              </a:rPr>
              <a:t>是分布式版本控制系统，所以需要填写用户名和邮箱作为一个标识。</a:t>
            </a:r>
            <a:endParaRPr lang="en-US" altLang="zh-CN" noProof="1" smtClean="0"/>
          </a:p>
          <a:p>
            <a:r>
              <a:rPr lang="zh-CN" altLang="en-US" b="1" dirty="0" smtClean="0">
                <a:solidFill>
                  <a:srgbClr val="2E2E2E"/>
                </a:solidFill>
                <a:latin typeface="Microsoft YaHei"/>
              </a:rPr>
              <a:t> </a:t>
            </a:r>
            <a:endParaRPr lang="en-US" altLang="zh-CN" b="1" dirty="0" smtClean="0">
              <a:solidFill>
                <a:srgbClr val="2E2E2E"/>
              </a:solidFill>
              <a:latin typeface="Microsoft YaHei"/>
            </a:endParaRPr>
          </a:p>
          <a:p>
            <a:r>
              <a:rPr lang="zh-CN" altLang="en-US" b="1" dirty="0" smtClean="0">
                <a:solidFill>
                  <a:srgbClr val="2E2E2E"/>
                </a:solidFill>
                <a:latin typeface="Microsoft YaHei"/>
              </a:rPr>
              <a:t>注意：</a:t>
            </a:r>
            <a:r>
              <a:rPr lang="en-US" altLang="zh-CN" dirty="0" smtClean="0">
                <a:solidFill>
                  <a:srgbClr val="2E2E2E"/>
                </a:solidFill>
                <a:latin typeface="Microsoft YaHei"/>
              </a:rPr>
              <a:t>git config  –global </a:t>
            </a:r>
            <a:r>
              <a:rPr lang="zh-CN" altLang="en-US" dirty="0" smtClean="0">
                <a:solidFill>
                  <a:srgbClr val="2E2E2E"/>
                </a:solidFill>
                <a:latin typeface="Microsoft YaHei"/>
              </a:rPr>
              <a:t>参数，有了这个参数，表示你这台机器上所有的</a:t>
            </a:r>
            <a:r>
              <a:rPr lang="en-US" altLang="zh-CN" dirty="0" smtClean="0">
                <a:solidFill>
                  <a:srgbClr val="2E2E2E"/>
                </a:solidFill>
                <a:latin typeface="Microsoft YaHei"/>
              </a:rPr>
              <a:t>Git</a:t>
            </a:r>
            <a:r>
              <a:rPr lang="zh-CN" altLang="en-US" dirty="0" smtClean="0">
                <a:solidFill>
                  <a:srgbClr val="2E2E2E"/>
                </a:solidFill>
                <a:latin typeface="Microsoft YaHei"/>
              </a:rPr>
              <a:t>仓库都会使用这个配置，当然你也可以对某个仓库指定的不同的用户名和邮箱。</a:t>
            </a:r>
            <a:endParaRPr lang="en-US" altLang="zh-CN" dirty="0" smtClean="0">
              <a:solidFill>
                <a:srgbClr val="2E2E2E"/>
              </a:solidFill>
              <a:latin typeface="Microsoft YaHei"/>
            </a:endParaRPr>
          </a:p>
          <a:p>
            <a:endParaRPr lang="en-US" altLang="zh-CN" dirty="0" smtClean="0">
              <a:solidFill>
                <a:srgbClr val="2E2E2E"/>
              </a:solidFill>
              <a:latin typeface="Microsoft YaHei"/>
            </a:endParaRPr>
          </a:p>
          <a:p>
            <a:r>
              <a:rPr lang="zh-CN" altLang="en-US" b="1" i="1" dirty="0" smtClean="0">
                <a:solidFill>
                  <a:srgbClr val="FF0000"/>
                </a:solidFill>
                <a:latin typeface="Microsoft YaHei"/>
              </a:rPr>
              <a:t>其他配置别问我具体啥意思，你就不会自己查一下呀，不配置也行的呀！</a:t>
            </a:r>
            <a:endParaRPr lang="en-US" altLang="zh-CN" noProof="1" smtClean="0"/>
          </a:p>
          <a:p>
            <a:endParaRPr lang="zh-CN" altLang="en-US" noProof="1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创建与提交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dirty="0" smtClean="0"/>
              <a:t>git init		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初始化</a:t>
            </a:r>
            <a:endParaRPr lang="en-US" sz="2000" dirty="0" smtClean="0"/>
          </a:p>
          <a:p>
            <a:r>
              <a:rPr lang="en-US" sz="2000" dirty="0" smtClean="0"/>
              <a:t>git add		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添加到库</a:t>
            </a:r>
            <a:endParaRPr lang="en-US" sz="2000" dirty="0" smtClean="0"/>
          </a:p>
          <a:p>
            <a:r>
              <a:rPr lang="en-US" sz="2000" dirty="0" smtClean="0"/>
              <a:t>git commit </a:t>
            </a:r>
            <a:r>
              <a:rPr lang="en-US" altLang="zh-CN" sz="2000" dirty="0" smtClean="0"/>
              <a:t>-</a:t>
            </a:r>
            <a:r>
              <a:rPr lang="en-US" sz="2000" dirty="0" smtClean="0"/>
              <a:t>a</a:t>
            </a:r>
            <a:r>
              <a:rPr lang="en-US" altLang="zh-CN" sz="2000" dirty="0" smtClean="0"/>
              <a:t>m ‘commit </a:t>
            </a:r>
            <a:r>
              <a:rPr lang="en-US" altLang="zh-CN" sz="2000" dirty="0" err="1" smtClean="0"/>
              <a:t>msg</a:t>
            </a:r>
            <a:r>
              <a:rPr lang="en-US" altLang="zh-CN" sz="2000" dirty="0" smtClean="0"/>
              <a:t>’</a:t>
            </a:r>
            <a:r>
              <a:rPr lang="en-US" sz="2000" dirty="0" smtClean="0"/>
              <a:t>	</a:t>
            </a:r>
            <a:r>
              <a:rPr lang="en-US" altLang="zh-CN" sz="2000" dirty="0" smtClean="0"/>
              <a:t>#a</a:t>
            </a:r>
            <a:r>
              <a:rPr lang="zh-CN" altLang="en-US" sz="2000" dirty="0" smtClean="0"/>
              <a:t>参数提交全部 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参数</a:t>
            </a:r>
            <a:r>
              <a:rPr lang="en-US" altLang="zh-CN" sz="2000" dirty="0" err="1" smtClean="0"/>
              <a:t>msg</a:t>
            </a:r>
            <a:endParaRPr lang="en-US" sz="2000" dirty="0" smtClean="0"/>
          </a:p>
          <a:p>
            <a:r>
              <a:rPr lang="en-US" sz="2000" dirty="0" smtClean="0"/>
              <a:t>git status	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查看当前修改状态</a:t>
            </a:r>
            <a:endParaRPr lang="en-US" sz="2000" dirty="0" smtClean="0"/>
          </a:p>
          <a:p>
            <a:r>
              <a:rPr lang="en-US" sz="2000" dirty="0" smtClean="0"/>
              <a:t>git diff		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查看差异</a:t>
            </a:r>
            <a:endParaRPr lang="en-US" sz="2000" dirty="0" smtClean="0"/>
          </a:p>
          <a:p>
            <a:r>
              <a:rPr lang="en-US" sz="2000" dirty="0" smtClean="0"/>
              <a:t>git log --pretty=</a:t>
            </a:r>
            <a:r>
              <a:rPr lang="en-US" sz="2000" dirty="0" err="1" smtClean="0"/>
              <a:t>oneline</a:t>
            </a:r>
            <a:r>
              <a:rPr lang="en-US" sz="2000" dirty="0" smtClean="0"/>
              <a:t>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查看日志 带参数显示效果一行 容易阅读</a:t>
            </a:r>
            <a:endParaRPr lang="en-US" sz="2000" dirty="0" smtClean="0"/>
          </a:p>
          <a:p>
            <a:r>
              <a:rPr lang="en-US" sz="2000" dirty="0" smtClean="0"/>
              <a:t>git reset --hard HEAD^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回退到上一版本</a:t>
            </a:r>
            <a:endParaRPr lang="en-US" sz="2000" dirty="0" smtClean="0"/>
          </a:p>
          <a:p>
            <a:r>
              <a:rPr lang="en-US" sz="2000" dirty="0" smtClean="0"/>
              <a:t>git reset --hard HEAD~100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回退到上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个版本</a:t>
            </a:r>
            <a:endParaRPr lang="en-US" sz="2000" dirty="0" smtClean="0"/>
          </a:p>
          <a:p>
            <a:r>
              <a:rPr lang="en-US" sz="2000" dirty="0" smtClean="0"/>
              <a:t>git reset --hard </a:t>
            </a:r>
            <a:r>
              <a:rPr lang="zh-CN" altLang="en-US" sz="2000" dirty="0" smtClean="0"/>
              <a:t>版本号</a:t>
            </a:r>
            <a:r>
              <a:rPr lang="en-US" altLang="zh-CN" sz="2000" dirty="0" smtClean="0"/>
              <a:t>	#</a:t>
            </a:r>
            <a:r>
              <a:rPr lang="zh-CN" altLang="en-US" sz="2000" dirty="0" smtClean="0"/>
              <a:t>回退到指定版本号</a:t>
            </a:r>
            <a:endParaRPr lang="en-US" altLang="zh-CN" sz="2000" dirty="0" smtClean="0"/>
          </a:p>
          <a:p>
            <a:r>
              <a:rPr lang="en-US" sz="2000" dirty="0" smtClean="0"/>
              <a:t>git </a:t>
            </a:r>
            <a:r>
              <a:rPr lang="en-US" sz="2000" dirty="0" err="1" smtClean="0"/>
              <a:t>reflog</a:t>
            </a:r>
            <a:r>
              <a:rPr lang="en-US" sz="2000" dirty="0" smtClean="0"/>
              <a:t> 	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查看版本号日志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远程推送与克隆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dirty="0" smtClean="0"/>
              <a:t>git remote add origin https://github.com/MaimaiCoder/maimai.git</a:t>
            </a:r>
          </a:p>
          <a:p>
            <a:r>
              <a:rPr lang="en-US" sz="2000" dirty="0" smtClean="0"/>
              <a:t>git clone https://github.com/MaimaiCoder/maimai.git</a:t>
            </a:r>
          </a:p>
          <a:p>
            <a:r>
              <a:rPr lang="en-US" sz="2000" dirty="0" smtClean="0"/>
              <a:t>git push origin master</a:t>
            </a:r>
          </a:p>
          <a:p>
            <a:r>
              <a:rPr lang="en-US" sz="2000" dirty="0" smtClean="0"/>
              <a:t>git remote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要查看远程库的信息 使用 </a:t>
            </a:r>
            <a:endParaRPr lang="en-US" altLang="zh-CN" sz="2000" dirty="0" smtClean="0"/>
          </a:p>
          <a:p>
            <a:r>
              <a:rPr lang="en-US" sz="2000" dirty="0" smtClean="0"/>
              <a:t>git remote –v	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要查看远程库的详细信息 使用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分支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branch develop				#</a:t>
            </a:r>
            <a:r>
              <a:rPr lang="zh-CN" altLang="en-US" dirty="0" smtClean="0">
                <a:ea typeface="黑体" pitchFamily="49" charset="-122"/>
              </a:rPr>
              <a:t>创建分支</a:t>
            </a:r>
            <a:r>
              <a:rPr lang="en-US" altLang="zh-CN" dirty="0" smtClean="0">
                <a:ea typeface="黑体" pitchFamily="49" charset="-122"/>
              </a:rPr>
              <a:t>develop</a:t>
            </a:r>
          </a:p>
          <a:p>
            <a:r>
              <a:rPr lang="en-US" altLang="zh-CN" dirty="0" smtClean="0">
                <a:ea typeface="黑体" pitchFamily="49" charset="-122"/>
              </a:rPr>
              <a:t>git checkout develop			#</a:t>
            </a:r>
            <a:r>
              <a:rPr lang="zh-CN" altLang="en-US" dirty="0" smtClean="0">
                <a:ea typeface="黑体" pitchFamily="49" charset="-122"/>
              </a:rPr>
              <a:t>切换到分支</a:t>
            </a:r>
            <a:r>
              <a:rPr lang="en-US" altLang="zh-CN" dirty="0" smtClean="0">
                <a:ea typeface="黑体" pitchFamily="49" charset="-122"/>
              </a:rPr>
              <a:t>develop</a:t>
            </a:r>
            <a:endParaRPr lang="zh-CN" altLang="en-US" dirty="0" smtClean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checkout -b develop			#</a:t>
            </a:r>
            <a:r>
              <a:rPr lang="zh-CN" altLang="en-US" sz="1600" dirty="0" smtClean="0">
                <a:ea typeface="黑体" pitchFamily="49" charset="-122"/>
              </a:rPr>
              <a:t>上面两条就等于底下这一条的意思</a:t>
            </a:r>
            <a:endParaRPr lang="en-US" altLang="zh-CN" sz="1600" dirty="0" smtClean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branch 				#</a:t>
            </a:r>
            <a:r>
              <a:rPr lang="zh-CN" altLang="en-US" dirty="0" smtClean="0">
                <a:ea typeface="黑体" pitchFamily="49" charset="-122"/>
              </a:rPr>
              <a:t>查看分支</a:t>
            </a:r>
          </a:p>
          <a:p>
            <a:r>
              <a:rPr lang="zh-CN" altLang="en-US" dirty="0" smtClean="0">
                <a:ea typeface="黑体" pitchFamily="49" charset="-122"/>
              </a:rPr>
              <a:t>切换到</a:t>
            </a:r>
            <a:r>
              <a:rPr lang="en-US" altLang="zh-CN" dirty="0" smtClean="0">
                <a:ea typeface="黑体" pitchFamily="49" charset="-122"/>
              </a:rPr>
              <a:t>master</a:t>
            </a:r>
            <a:r>
              <a:rPr lang="zh-CN" altLang="en-US" dirty="0" smtClean="0">
                <a:ea typeface="黑体" pitchFamily="49" charset="-122"/>
              </a:rPr>
              <a:t>后合并</a:t>
            </a:r>
            <a:r>
              <a:rPr lang="en-US" altLang="zh-CN" dirty="0" smtClean="0">
                <a:ea typeface="黑体" pitchFamily="49" charset="-122"/>
              </a:rPr>
              <a:t>dev</a:t>
            </a:r>
            <a:r>
              <a:rPr lang="zh-CN" altLang="en-US" dirty="0" smtClean="0">
                <a:ea typeface="黑体" pitchFamily="49" charset="-122"/>
              </a:rPr>
              <a:t>分支</a:t>
            </a:r>
          </a:p>
          <a:p>
            <a:r>
              <a:rPr lang="en-US" altLang="zh-CN" dirty="0" smtClean="0">
                <a:ea typeface="黑体" pitchFamily="49" charset="-122"/>
              </a:rPr>
              <a:t>git merge develop 				#</a:t>
            </a:r>
            <a:r>
              <a:rPr lang="zh-CN" altLang="en-US" dirty="0" smtClean="0">
                <a:ea typeface="黑体" pitchFamily="49" charset="-122"/>
              </a:rPr>
              <a:t>默认快进式合并模式</a:t>
            </a:r>
          </a:p>
          <a:p>
            <a:r>
              <a:rPr lang="en-US" altLang="zh-CN" dirty="0" smtClean="0">
                <a:ea typeface="黑体" pitchFamily="49" charset="-122"/>
              </a:rPr>
              <a:t>git merge –no–ff develop 			#</a:t>
            </a:r>
            <a:r>
              <a:rPr lang="zh-CN" altLang="en-US" dirty="0" smtClean="0">
                <a:ea typeface="黑体" pitchFamily="49" charset="-122"/>
              </a:rPr>
              <a:t>关闭快进式合并</a:t>
            </a:r>
          </a:p>
          <a:p>
            <a:r>
              <a:rPr lang="en-US" altLang="zh-CN" dirty="0" smtClean="0">
                <a:ea typeface="黑体" pitchFamily="49" charset="-122"/>
              </a:rPr>
              <a:t>git branch -d develop			#</a:t>
            </a:r>
            <a:r>
              <a:rPr lang="zh-CN" altLang="en-US" dirty="0" smtClean="0">
                <a:ea typeface="黑体" pitchFamily="49" charset="-122"/>
              </a:rPr>
              <a:t>删除分支</a:t>
            </a:r>
            <a:r>
              <a:rPr lang="en-US" altLang="zh-CN" dirty="0" smtClean="0">
                <a:ea typeface="黑体" pitchFamily="49" charset="-122"/>
              </a:rPr>
              <a:t>dev</a:t>
            </a:r>
          </a:p>
          <a:p>
            <a:r>
              <a:rPr lang="en-US" altLang="zh-CN" sz="1600" dirty="0" smtClean="0">
                <a:solidFill>
                  <a:prstClr val="black"/>
                </a:solidFill>
                <a:ea typeface="黑体" pitchFamily="49" charset="-122"/>
              </a:rPr>
              <a:t>##</a:t>
            </a:r>
            <a:r>
              <a:rPr lang="zh-CN" altLang="en-US" sz="1600" dirty="0" smtClean="0">
                <a:solidFill>
                  <a:prstClr val="black"/>
                </a:solidFill>
                <a:ea typeface="黑体" pitchFamily="49" charset="-122"/>
              </a:rPr>
              <a:t>同一个人开发到一半没提交的情况下需要新增</a:t>
            </a:r>
            <a:r>
              <a:rPr lang="en-US" altLang="zh-CN" sz="1600" dirty="0" smtClean="0">
                <a:solidFill>
                  <a:prstClr val="black"/>
                </a:solidFill>
                <a:ea typeface="黑体" pitchFamily="49" charset="-122"/>
              </a:rPr>
              <a:t>bug</a:t>
            </a:r>
            <a:r>
              <a:rPr lang="zh-CN" altLang="en-US" sz="1600" dirty="0" smtClean="0">
                <a:solidFill>
                  <a:prstClr val="black"/>
                </a:solidFill>
                <a:ea typeface="黑体" pitchFamily="49" charset="-122"/>
              </a:rPr>
              <a:t>修复分支可以用此命令将工作现场隐藏起来 再创建分支</a:t>
            </a:r>
            <a:r>
              <a:rPr lang="en-US" altLang="zh-CN" sz="1600" dirty="0" smtClean="0">
                <a:solidFill>
                  <a:prstClr val="black"/>
                </a:solidFill>
                <a:ea typeface="黑体" pitchFamily="49" charset="-122"/>
              </a:rPr>
              <a:t>##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stash</a:t>
            </a:r>
            <a:endParaRPr lang="zh-CN" altLang="en-US" sz="1600" dirty="0" smtClean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stash list 				#</a:t>
            </a:r>
            <a:r>
              <a:rPr lang="zh-CN" altLang="en-US" dirty="0" smtClean="0">
                <a:ea typeface="黑体" pitchFamily="49" charset="-122"/>
              </a:rPr>
              <a:t>查看隐藏起来的工作现场</a:t>
            </a:r>
          </a:p>
          <a:p>
            <a:r>
              <a:rPr lang="en-US" altLang="zh-CN" dirty="0" smtClean="0">
                <a:ea typeface="黑体" pitchFamily="49" charset="-122"/>
              </a:rPr>
              <a:t>git stash apply 				#</a:t>
            </a:r>
            <a:r>
              <a:rPr lang="zh-CN" altLang="en-US" dirty="0" smtClean="0">
                <a:ea typeface="黑体" pitchFamily="49" charset="-122"/>
              </a:rPr>
              <a:t>恢复工作现场</a:t>
            </a:r>
          </a:p>
          <a:p>
            <a:r>
              <a:rPr lang="en-US" altLang="zh-CN" dirty="0" smtClean="0">
                <a:ea typeface="黑体" pitchFamily="49" charset="-122"/>
              </a:rPr>
              <a:t>git stash drop 				#</a:t>
            </a:r>
            <a:r>
              <a:rPr lang="zh-CN" altLang="en-US" dirty="0" smtClean="0">
                <a:ea typeface="黑体" pitchFamily="49" charset="-122"/>
              </a:rPr>
              <a:t>删除</a:t>
            </a:r>
            <a:r>
              <a:rPr lang="en-US" altLang="zh-CN" dirty="0" smtClean="0">
                <a:ea typeface="黑体" pitchFamily="49" charset="-122"/>
              </a:rPr>
              <a:t>stash</a:t>
            </a:r>
            <a:r>
              <a:rPr lang="zh-CN" altLang="en-US" dirty="0" smtClean="0">
                <a:ea typeface="黑体" pitchFamily="49" charset="-122"/>
              </a:rPr>
              <a:t>内容</a:t>
            </a:r>
          </a:p>
          <a:p>
            <a:r>
              <a:rPr lang="en-US" altLang="zh-CN" dirty="0" smtClean="0">
                <a:ea typeface="黑体" pitchFamily="49" charset="-122"/>
              </a:rPr>
              <a:t>git stash pop 				#</a:t>
            </a:r>
            <a:r>
              <a:rPr lang="zh-CN" altLang="en-US" dirty="0" smtClean="0">
                <a:ea typeface="黑体" pitchFamily="49" charset="-122"/>
              </a:rPr>
              <a:t>恢复现场并删除</a:t>
            </a:r>
            <a:r>
              <a:rPr lang="en-US" altLang="zh-CN" dirty="0" smtClean="0">
                <a:ea typeface="黑体" pitchFamily="49" charset="-122"/>
              </a:rPr>
              <a:t>stash</a:t>
            </a:r>
            <a:r>
              <a:rPr lang="zh-CN" altLang="en-US" dirty="0" smtClean="0">
                <a:ea typeface="黑体" pitchFamily="49" charset="-122"/>
              </a:rPr>
              <a:t>内容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Git-branch-management-strategy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2262982" cy="4525963"/>
          </a:xfrm>
        </p:spPr>
      </p:pic>
      <p:pic>
        <p:nvPicPr>
          <p:cNvPr id="7" name="图片 6" descr="Git-branch-management-strateg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785926"/>
            <a:ext cx="3919842" cy="4335345"/>
          </a:xfrm>
          <a:prstGeom prst="rect">
            <a:avLst/>
          </a:prstGeom>
        </p:spPr>
      </p:pic>
      <p:pic>
        <p:nvPicPr>
          <p:cNvPr id="8" name="图片 7" descr="Git-branch-management-strategy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pic>
        <p:nvPicPr>
          <p:cNvPr id="6" name="内容占位符 5" descr="Git-branch-management-strategy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736" y="285728"/>
            <a:ext cx="2214578" cy="2743255"/>
          </a:xfrm>
        </p:spPr>
      </p:pic>
      <p:pic>
        <p:nvPicPr>
          <p:cNvPr id="9" name="图片 8" descr="Git-branch-management-strateg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214290"/>
            <a:ext cx="1182240" cy="3071834"/>
          </a:xfrm>
          <a:prstGeom prst="rect">
            <a:avLst/>
          </a:prstGeom>
        </p:spPr>
      </p:pic>
      <p:pic>
        <p:nvPicPr>
          <p:cNvPr id="11" name="图片 10" descr="Git-branch-management-strategy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298" y="3571876"/>
            <a:ext cx="1690129" cy="3071810"/>
          </a:xfrm>
          <a:prstGeom prst="rect">
            <a:avLst/>
          </a:prstGeom>
        </p:spPr>
      </p:pic>
      <p:pic>
        <p:nvPicPr>
          <p:cNvPr id="12" name="图片 11" descr="Git-branch-management-strategy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80" y="3643314"/>
            <a:ext cx="3219600" cy="2749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it-branch-management-strateg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1785918" cy="746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571612"/>
            <a:ext cx="8143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标签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git tag -a </a:t>
            </a:r>
            <a:r>
              <a:rPr lang="en-US" altLang="zh-CN" dirty="0" err="1" smtClean="0">
                <a:ea typeface="黑体" pitchFamily="49" charset="-122"/>
              </a:rPr>
              <a:t>tagname</a:t>
            </a:r>
            <a:r>
              <a:rPr lang="en-US" altLang="zh-CN" dirty="0" smtClean="0">
                <a:ea typeface="黑体" pitchFamily="49" charset="-122"/>
              </a:rPr>
              <a:t> -m "</a:t>
            </a:r>
            <a:r>
              <a:rPr lang="en-US" altLang="zh-CN" dirty="0" err="1" smtClean="0">
                <a:ea typeface="黑体" pitchFamily="49" charset="-122"/>
              </a:rPr>
              <a:t>msg</a:t>
            </a:r>
            <a:r>
              <a:rPr lang="en-US" altLang="zh-CN" dirty="0" smtClean="0">
                <a:ea typeface="黑体" pitchFamily="49" charset="-122"/>
              </a:rPr>
              <a:t>"</a:t>
            </a:r>
          </a:p>
          <a:p>
            <a:r>
              <a:rPr lang="en-US" altLang="zh-CN" dirty="0" smtClean="0">
                <a:ea typeface="黑体" pitchFamily="49" charset="-122"/>
              </a:rPr>
              <a:t>git tag</a:t>
            </a:r>
          </a:p>
          <a:p>
            <a:r>
              <a:rPr lang="en-US" altLang="zh-CN" dirty="0" smtClean="0">
                <a:ea typeface="黑体" pitchFamily="49" charset="-122"/>
              </a:rPr>
              <a:t>git show</a:t>
            </a:r>
          </a:p>
          <a:p>
            <a:r>
              <a:rPr lang="en-US" altLang="zh-CN" dirty="0" smtClean="0">
                <a:ea typeface="黑体" pitchFamily="49" charset="-122"/>
              </a:rPr>
              <a:t>git push origin </a:t>
            </a:r>
            <a:r>
              <a:rPr lang="en-US" altLang="zh-CN" dirty="0" err="1" smtClean="0">
                <a:ea typeface="黑体" pitchFamily="49" charset="-122"/>
              </a:rPr>
              <a:t>tagname</a:t>
            </a:r>
            <a:r>
              <a:rPr lang="en-US" altLang="zh-CN" dirty="0" smtClean="0">
                <a:ea typeface="黑体" pitchFamily="49" charset="-122"/>
              </a:rPr>
              <a:t> 		#</a:t>
            </a:r>
            <a:r>
              <a:rPr lang="zh-CN" altLang="en-US" dirty="0" smtClean="0">
                <a:ea typeface="黑体" pitchFamily="49" charset="-122"/>
              </a:rPr>
              <a:t>推送一个本地标签</a:t>
            </a:r>
          </a:p>
          <a:p>
            <a:r>
              <a:rPr lang="en-US" altLang="zh-CN" dirty="0" smtClean="0">
                <a:ea typeface="黑体" pitchFamily="49" charset="-122"/>
              </a:rPr>
              <a:t>git push origin --tags 		#</a:t>
            </a:r>
            <a:r>
              <a:rPr lang="zh-CN" altLang="en-US" dirty="0" smtClean="0">
                <a:ea typeface="黑体" pitchFamily="49" charset="-122"/>
              </a:rPr>
              <a:t>推送全部未推送过的本地标签</a:t>
            </a:r>
          </a:p>
          <a:p>
            <a:r>
              <a:rPr lang="en-US" altLang="zh-CN" dirty="0" smtClean="0">
                <a:ea typeface="黑体" pitchFamily="49" charset="-122"/>
              </a:rPr>
              <a:t>git tag -d </a:t>
            </a:r>
            <a:r>
              <a:rPr lang="en-US" altLang="zh-CN" dirty="0" err="1" smtClean="0">
                <a:ea typeface="黑体" pitchFamily="49" charset="-122"/>
              </a:rPr>
              <a:t>tagname</a:t>
            </a:r>
            <a:r>
              <a:rPr lang="en-US" altLang="zh-CN" dirty="0" smtClean="0">
                <a:ea typeface="黑体" pitchFamily="49" charset="-122"/>
              </a:rPr>
              <a:t> 			#</a:t>
            </a:r>
            <a:r>
              <a:rPr lang="zh-CN" altLang="en-US" dirty="0" smtClean="0">
                <a:ea typeface="黑体" pitchFamily="49" charset="-122"/>
              </a:rPr>
              <a:t>删除一个本地标签</a:t>
            </a:r>
          </a:p>
          <a:p>
            <a:r>
              <a:rPr lang="en-US" altLang="zh-CN" dirty="0" smtClean="0">
                <a:ea typeface="黑体" pitchFamily="49" charset="-122"/>
              </a:rPr>
              <a:t>git push origin :refs/tags/</a:t>
            </a:r>
            <a:r>
              <a:rPr lang="en-US" altLang="zh-CN" dirty="0" err="1" smtClean="0">
                <a:ea typeface="黑体" pitchFamily="49" charset="-122"/>
              </a:rPr>
              <a:t>tagname</a:t>
            </a:r>
            <a:r>
              <a:rPr lang="en-US" altLang="zh-CN" dirty="0" smtClean="0">
                <a:ea typeface="黑体" pitchFamily="49" charset="-122"/>
              </a:rPr>
              <a:t>	#</a:t>
            </a:r>
            <a:r>
              <a:rPr lang="zh-CN" altLang="en-US" dirty="0" smtClean="0">
                <a:ea typeface="黑体" pitchFamily="49" charset="-122"/>
              </a:rPr>
              <a:t>删除一个远程标签 </a:t>
            </a:r>
          </a:p>
          <a:p>
            <a:endParaRPr lang="zh-CN" altLang="en-US" dirty="0" smtClean="0">
              <a:ea typeface="黑体" pitchFamily="49" charset="-122"/>
            </a:endParaRPr>
          </a:p>
          <a:p>
            <a:r>
              <a:rPr lang="en-US" altLang="zh-CN" dirty="0" smtClean="0">
                <a:ea typeface="黑体" pitchFamily="49" charset="-122"/>
              </a:rPr>
              <a:t>1. </a:t>
            </a:r>
            <a:r>
              <a:rPr lang="zh-CN" altLang="en-US" dirty="0" smtClean="0">
                <a:ea typeface="黑体" pitchFamily="49" charset="-122"/>
              </a:rPr>
              <a:t>导出并压缩为 </a:t>
            </a:r>
            <a:r>
              <a:rPr lang="en-US" altLang="zh-CN" dirty="0" smtClean="0">
                <a:ea typeface="黑体" pitchFamily="49" charset="-122"/>
              </a:rPr>
              <a:t>zip </a:t>
            </a:r>
            <a:r>
              <a:rPr lang="zh-CN" altLang="en-US" dirty="0" smtClean="0">
                <a:ea typeface="黑体" pitchFamily="49" charset="-122"/>
              </a:rPr>
              <a:t>格式</a:t>
            </a:r>
            <a:r>
              <a:rPr lang="en-US" altLang="zh-CN" dirty="0" smtClean="0">
                <a:ea typeface="黑体" pitchFamily="49" charset="-122"/>
              </a:rPr>
              <a:t>:</a:t>
            </a:r>
          </a:p>
          <a:p>
            <a:r>
              <a:rPr lang="en-US" altLang="zh-CN" dirty="0" smtClean="0">
                <a:ea typeface="黑体" pitchFamily="49" charset="-122"/>
              </a:rPr>
              <a:t>git archive --format=zip --output=v1.0.zip 1.0</a:t>
            </a:r>
          </a:p>
          <a:p>
            <a:r>
              <a:rPr lang="en-US" altLang="zh-CN" dirty="0" smtClean="0">
                <a:ea typeface="黑体" pitchFamily="49" charset="-122"/>
              </a:rPr>
              <a:t>2. </a:t>
            </a:r>
            <a:r>
              <a:rPr lang="zh-CN" altLang="en-US" dirty="0" smtClean="0">
                <a:ea typeface="黑体" pitchFamily="49" charset="-122"/>
              </a:rPr>
              <a:t>导出并压缩为 </a:t>
            </a:r>
            <a:r>
              <a:rPr lang="en-US" altLang="zh-CN" dirty="0" smtClean="0">
                <a:ea typeface="黑体" pitchFamily="49" charset="-122"/>
              </a:rPr>
              <a:t>tar.bz2 </a:t>
            </a:r>
            <a:r>
              <a:rPr lang="zh-CN" altLang="en-US" dirty="0" smtClean="0">
                <a:ea typeface="黑体" pitchFamily="49" charset="-122"/>
              </a:rPr>
              <a:t>格式</a:t>
            </a:r>
            <a:r>
              <a:rPr lang="en-US" altLang="zh-CN" dirty="0" smtClean="0">
                <a:ea typeface="黑体" pitchFamily="49" charset="-122"/>
              </a:rPr>
              <a:t>:</a:t>
            </a:r>
          </a:p>
          <a:p>
            <a:r>
              <a:rPr lang="en-US" altLang="zh-CN" dirty="0" smtClean="0">
                <a:ea typeface="黑体" pitchFamily="49" charset="-122"/>
              </a:rPr>
              <a:t>git archive 1.0 | bzip2 &gt; v1.0.tar.bz2</a:t>
            </a:r>
          </a:p>
          <a:p>
            <a:r>
              <a:rPr lang="en-US" altLang="zh-CN" dirty="0" smtClean="0">
                <a:ea typeface="黑体" pitchFamily="49" charset="-122"/>
              </a:rPr>
              <a:t>3. </a:t>
            </a:r>
            <a:r>
              <a:rPr lang="zh-CN" altLang="en-US" dirty="0" smtClean="0">
                <a:ea typeface="黑体" pitchFamily="49" charset="-122"/>
              </a:rPr>
              <a:t>导出并压缩为 </a:t>
            </a:r>
            <a:r>
              <a:rPr lang="en-US" altLang="zh-CN" dirty="0" smtClean="0">
                <a:ea typeface="黑体" pitchFamily="49" charset="-122"/>
              </a:rPr>
              <a:t>tar.gz </a:t>
            </a:r>
            <a:r>
              <a:rPr lang="zh-CN" altLang="en-US" dirty="0" smtClean="0">
                <a:ea typeface="黑体" pitchFamily="49" charset="-122"/>
              </a:rPr>
              <a:t>格式</a:t>
            </a:r>
            <a:r>
              <a:rPr lang="en-US" altLang="zh-CN" dirty="0" smtClean="0">
                <a:ea typeface="黑体" pitchFamily="49" charset="-122"/>
              </a:rPr>
              <a:t>:</a:t>
            </a:r>
          </a:p>
          <a:p>
            <a:r>
              <a:rPr lang="en-US" altLang="zh-CN" dirty="0" smtClean="0">
                <a:ea typeface="黑体" pitchFamily="49" charset="-122"/>
              </a:rPr>
              <a:t>git archive --format=tar 1.0 | </a:t>
            </a:r>
            <a:r>
              <a:rPr lang="en-US" altLang="zh-CN" dirty="0" err="1" smtClean="0">
                <a:ea typeface="黑体" pitchFamily="49" charset="-122"/>
              </a:rPr>
              <a:t>gzip</a:t>
            </a:r>
            <a:r>
              <a:rPr lang="en-US" altLang="zh-CN" dirty="0" smtClean="0">
                <a:ea typeface="黑体" pitchFamily="49" charset="-122"/>
              </a:rPr>
              <a:t> &gt; v1.0.tar.gz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106</Words>
  <PresentationFormat>全屏显示(4:3)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Git简单教程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Git简单教程</dc:title>
  <dc:creator>Jeff_mai</dc:creator>
  <cp:lastModifiedBy>Jeff_mai</cp:lastModifiedBy>
  <cp:revision>17</cp:revision>
  <dcterms:created xsi:type="dcterms:W3CDTF">2016-07-20T13:07:09Z</dcterms:created>
  <dcterms:modified xsi:type="dcterms:W3CDTF">2016-07-20T14:21:31Z</dcterms:modified>
</cp:coreProperties>
</file>