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0B946-AC91-486C-8D99-58B9E13B6B5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D89007-DCAD-4D35-9F6A-71947E2A5C02}">
      <dgm:prSet phldrT="[Text]"/>
      <dgm:spPr/>
      <dgm:t>
        <a:bodyPr/>
        <a:lstStyle/>
        <a:p>
          <a:r>
            <a:rPr lang="en-US" dirty="0" smtClean="0"/>
            <a:t>Save Eat App</a:t>
          </a:r>
          <a:endParaRPr lang="en-US" dirty="0"/>
        </a:p>
      </dgm:t>
    </dgm:pt>
    <dgm:pt modelId="{B6150E35-E170-40D6-AC73-8B5B1079779A}" type="parTrans" cxnId="{FD75CA10-B898-4868-B9B4-6A7E306E2965}">
      <dgm:prSet/>
      <dgm:spPr/>
      <dgm:t>
        <a:bodyPr/>
        <a:lstStyle/>
        <a:p>
          <a:endParaRPr lang="en-US"/>
        </a:p>
      </dgm:t>
    </dgm:pt>
    <dgm:pt modelId="{BA3AB54E-BCD2-4B27-A049-31ECC8B76869}" type="sibTrans" cxnId="{FD75CA10-B898-4868-B9B4-6A7E306E2965}">
      <dgm:prSet/>
      <dgm:spPr/>
      <dgm:t>
        <a:bodyPr/>
        <a:lstStyle/>
        <a:p>
          <a:r>
            <a:rPr lang="en-US" dirty="0" smtClean="0"/>
            <a:t>Too Good To Go</a:t>
          </a:r>
          <a:endParaRPr lang="en-US" dirty="0"/>
        </a:p>
      </dgm:t>
    </dgm:pt>
    <dgm:pt modelId="{7688E0CC-6952-4FB8-9DC7-057FCC914520}">
      <dgm:prSet phldrT="[Text]"/>
      <dgm:spPr/>
      <dgm:t>
        <a:bodyPr/>
        <a:lstStyle/>
        <a:p>
          <a:r>
            <a:rPr lang="en-US" dirty="0" smtClean="0"/>
            <a:t>Olio</a:t>
          </a:r>
          <a:endParaRPr lang="en-US" dirty="0"/>
        </a:p>
      </dgm:t>
    </dgm:pt>
    <dgm:pt modelId="{937C2008-68A3-45AF-89E9-AB2017B4D102}" type="parTrans" cxnId="{E3976523-D1DC-431B-BAA4-2E8CA5C223E7}">
      <dgm:prSet/>
      <dgm:spPr/>
      <dgm:t>
        <a:bodyPr/>
        <a:lstStyle/>
        <a:p>
          <a:endParaRPr lang="en-US"/>
        </a:p>
      </dgm:t>
    </dgm:pt>
    <dgm:pt modelId="{C35AFE21-B5F3-4EE3-9493-E38EF1D832E5}" type="sibTrans" cxnId="{E3976523-D1DC-431B-BAA4-2E8CA5C223E7}">
      <dgm:prSet/>
      <dgm:spPr/>
      <dgm:t>
        <a:bodyPr/>
        <a:lstStyle/>
        <a:p>
          <a:r>
            <a:rPr lang="en-US" dirty="0" smtClean="0"/>
            <a:t>Food</a:t>
          </a:r>
          <a:r>
            <a:rPr lang="en-US" baseline="0" dirty="0" smtClean="0"/>
            <a:t> Print App</a:t>
          </a:r>
          <a:endParaRPr lang="en-US" dirty="0"/>
        </a:p>
      </dgm:t>
    </dgm:pt>
    <dgm:pt modelId="{11101A61-5ED5-4E2F-BCE3-D09A3861681A}">
      <dgm:prSet phldrT="[Text]"/>
      <dgm:spPr/>
      <dgm:t>
        <a:bodyPr/>
        <a:lstStyle/>
        <a:p>
          <a:r>
            <a:rPr lang="en-US" dirty="0" smtClean="0"/>
            <a:t>ResQ</a:t>
          </a:r>
          <a:r>
            <a:rPr lang="en-US" baseline="0" dirty="0" smtClean="0"/>
            <a:t> Club</a:t>
          </a:r>
          <a:endParaRPr lang="en-US" dirty="0"/>
        </a:p>
      </dgm:t>
    </dgm:pt>
    <dgm:pt modelId="{A674311E-916F-483C-9CF4-739A70327A36}" type="parTrans" cxnId="{FBAA0C17-9A57-42BE-B09A-00A26570C93B}">
      <dgm:prSet/>
      <dgm:spPr/>
      <dgm:t>
        <a:bodyPr/>
        <a:lstStyle/>
        <a:p>
          <a:endParaRPr lang="en-US"/>
        </a:p>
      </dgm:t>
    </dgm:pt>
    <dgm:pt modelId="{E97012A7-E487-45DB-BDA6-AE384EF5C1F4}" type="sibTrans" cxnId="{FBAA0C17-9A57-42BE-B09A-00A26570C93B}">
      <dgm:prSet custT="1"/>
      <dgm:spPr/>
      <dgm:t>
        <a:bodyPr/>
        <a:lstStyle/>
        <a:p>
          <a:r>
            <a:rPr lang="en-US" sz="2400" dirty="0" smtClean="0"/>
            <a:t>Nosh </a:t>
          </a:r>
          <a:endParaRPr lang="en-US" sz="2400" dirty="0"/>
        </a:p>
      </dgm:t>
    </dgm:pt>
    <dgm:pt modelId="{FC060977-E601-40CC-B697-0FDBD6637101}" type="pres">
      <dgm:prSet presAssocID="{E360B946-AC91-486C-8D99-58B9E13B6B5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FCB201-AE7E-48CF-AFC7-F6E3611DD0DC}" type="pres">
      <dgm:prSet presAssocID="{B8D89007-DCAD-4D35-9F6A-71947E2A5C02}" presName="composite" presStyleCnt="0"/>
      <dgm:spPr/>
    </dgm:pt>
    <dgm:pt modelId="{7D0B01B7-9232-49E3-B857-C7B637BDAC49}" type="pres">
      <dgm:prSet presAssocID="{B8D89007-DCAD-4D35-9F6A-71947E2A5C02}" presName="Parent1" presStyleLbl="node1" presStyleIdx="0" presStyleCnt="6" custLinFactNeighborX="-38279" custLinFactNeighborY="-1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0DD92-EBE6-425C-9DFC-83C297D09D71}" type="pres">
      <dgm:prSet presAssocID="{B8D89007-DCAD-4D35-9F6A-71947E2A5C0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E0AFD-849D-4A2B-A700-C624EA6B64C0}" type="pres">
      <dgm:prSet presAssocID="{B8D89007-DCAD-4D35-9F6A-71947E2A5C02}" presName="BalanceSpacing" presStyleCnt="0"/>
      <dgm:spPr/>
    </dgm:pt>
    <dgm:pt modelId="{E5E3930E-7334-45E5-95FB-CB23672C95A7}" type="pres">
      <dgm:prSet presAssocID="{B8D89007-DCAD-4D35-9F6A-71947E2A5C02}" presName="BalanceSpacing1" presStyleCnt="0"/>
      <dgm:spPr/>
    </dgm:pt>
    <dgm:pt modelId="{6A7B33AA-C785-4A32-A9A0-D6CD7B6533D8}" type="pres">
      <dgm:prSet presAssocID="{BA3AB54E-BCD2-4B27-A049-31ECC8B76869}" presName="Accent1Text" presStyleLbl="node1" presStyleIdx="1" presStyleCnt="6" custLinFactNeighborX="-97459" custLinFactNeighborY="-178"/>
      <dgm:spPr/>
      <dgm:t>
        <a:bodyPr/>
        <a:lstStyle/>
        <a:p>
          <a:endParaRPr lang="en-US"/>
        </a:p>
      </dgm:t>
    </dgm:pt>
    <dgm:pt modelId="{210194F5-CC5E-4FEC-9E2B-C063F2AEF474}" type="pres">
      <dgm:prSet presAssocID="{BA3AB54E-BCD2-4B27-A049-31ECC8B76869}" presName="spaceBetweenRectangles" presStyleCnt="0"/>
      <dgm:spPr/>
    </dgm:pt>
    <dgm:pt modelId="{AECEE6D9-DB9F-4D84-A527-54B857EAA384}" type="pres">
      <dgm:prSet presAssocID="{7688E0CC-6952-4FB8-9DC7-057FCC914520}" presName="composite" presStyleCnt="0"/>
      <dgm:spPr/>
    </dgm:pt>
    <dgm:pt modelId="{4B8E5E73-5E95-420D-9E5B-62E231F229AE}" type="pres">
      <dgm:prSet presAssocID="{7688E0CC-6952-4FB8-9DC7-057FCC914520}" presName="Parent1" presStyleLbl="node1" presStyleIdx="2" presStyleCnt="6" custLinFactX="-51252" custLinFactNeighborX="-100000" custLinFactNeighborY="344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5CA72-BB78-4E31-A54A-64CD4C0E8B80}" type="pres">
      <dgm:prSet presAssocID="{7688E0CC-6952-4FB8-9DC7-057FCC91452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70898-E1D7-4F0D-9678-A3D6380533ED}" type="pres">
      <dgm:prSet presAssocID="{7688E0CC-6952-4FB8-9DC7-057FCC914520}" presName="BalanceSpacing" presStyleCnt="0"/>
      <dgm:spPr/>
    </dgm:pt>
    <dgm:pt modelId="{C7380828-C551-48AF-B4DE-3597B67D86A7}" type="pres">
      <dgm:prSet presAssocID="{7688E0CC-6952-4FB8-9DC7-057FCC914520}" presName="BalanceSpacing1" presStyleCnt="0"/>
      <dgm:spPr/>
    </dgm:pt>
    <dgm:pt modelId="{F969BC2D-04A3-4340-A213-764A1741D8C0}" type="pres">
      <dgm:prSet presAssocID="{C35AFE21-B5F3-4EE3-9493-E38EF1D832E5}" presName="Accent1Text" presStyleLbl="node1" presStyleIdx="3" presStyleCnt="6" custLinFactNeighborX="98991" custLinFactNeighborY="-85058"/>
      <dgm:spPr/>
      <dgm:t>
        <a:bodyPr/>
        <a:lstStyle/>
        <a:p>
          <a:endParaRPr lang="en-US"/>
        </a:p>
      </dgm:t>
    </dgm:pt>
    <dgm:pt modelId="{03938B36-4D50-4D0D-9058-61E9064CB605}" type="pres">
      <dgm:prSet presAssocID="{C35AFE21-B5F3-4EE3-9493-E38EF1D832E5}" presName="spaceBetweenRectangles" presStyleCnt="0"/>
      <dgm:spPr/>
    </dgm:pt>
    <dgm:pt modelId="{F490D535-EDA4-415F-97DB-85816285AAD0}" type="pres">
      <dgm:prSet presAssocID="{11101A61-5ED5-4E2F-BCE3-D09A3861681A}" presName="composite" presStyleCnt="0"/>
      <dgm:spPr/>
    </dgm:pt>
    <dgm:pt modelId="{B800E622-4673-4825-900E-4EEAE8C748DE}" type="pres">
      <dgm:prSet presAssocID="{11101A61-5ED5-4E2F-BCE3-D09A3861681A}" presName="Parent1" presStyleLbl="node1" presStyleIdx="4" presStyleCnt="6" custLinFactX="52784" custLinFactNeighborX="100000" custLinFactNeighborY="-5565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EC18E-3323-45F8-A29A-0CC8FCB437B9}" type="pres">
      <dgm:prSet presAssocID="{11101A61-5ED5-4E2F-BCE3-D09A3861681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46D54-C844-444D-B67E-05282CE0C2C7}" type="pres">
      <dgm:prSet presAssocID="{11101A61-5ED5-4E2F-BCE3-D09A3861681A}" presName="BalanceSpacing" presStyleCnt="0"/>
      <dgm:spPr/>
    </dgm:pt>
    <dgm:pt modelId="{1CAF417B-82BC-40C2-8BF9-FD8D3E569C19}" type="pres">
      <dgm:prSet presAssocID="{11101A61-5ED5-4E2F-BCE3-D09A3861681A}" presName="BalanceSpacing1" presStyleCnt="0"/>
      <dgm:spPr/>
    </dgm:pt>
    <dgm:pt modelId="{C0196F6B-6606-4833-9DDA-A72DE1FDADA7}" type="pres">
      <dgm:prSet presAssocID="{E97012A7-E487-45DB-BDA6-AE384EF5C1F4}" presName="Accent1Text" presStyleLbl="node1" presStyleIdx="5" presStyleCnt="6" custLinFactNeighborX="75692" custLinFactNeighborY="-50464"/>
      <dgm:spPr/>
      <dgm:t>
        <a:bodyPr/>
        <a:lstStyle/>
        <a:p>
          <a:endParaRPr lang="en-US"/>
        </a:p>
      </dgm:t>
    </dgm:pt>
  </dgm:ptLst>
  <dgm:cxnLst>
    <dgm:cxn modelId="{FBAA0C17-9A57-42BE-B09A-00A26570C93B}" srcId="{E360B946-AC91-486C-8D99-58B9E13B6B58}" destId="{11101A61-5ED5-4E2F-BCE3-D09A3861681A}" srcOrd="2" destOrd="0" parTransId="{A674311E-916F-483C-9CF4-739A70327A36}" sibTransId="{E97012A7-E487-45DB-BDA6-AE384EF5C1F4}"/>
    <dgm:cxn modelId="{1CABF7D4-7B68-4294-A1AA-921B5971F436}" type="presOf" srcId="{7688E0CC-6952-4FB8-9DC7-057FCC914520}" destId="{4B8E5E73-5E95-420D-9E5B-62E231F229AE}" srcOrd="0" destOrd="0" presId="urn:microsoft.com/office/officeart/2008/layout/AlternatingHexagons"/>
    <dgm:cxn modelId="{C3BBEFB5-592D-46D0-BA91-0514BEA369E4}" type="presOf" srcId="{E360B946-AC91-486C-8D99-58B9E13B6B58}" destId="{FC060977-E601-40CC-B697-0FDBD6637101}" srcOrd="0" destOrd="0" presId="urn:microsoft.com/office/officeart/2008/layout/AlternatingHexagons"/>
    <dgm:cxn modelId="{BEC6F826-BF14-454D-887D-F6A802F64F58}" type="presOf" srcId="{C35AFE21-B5F3-4EE3-9493-E38EF1D832E5}" destId="{F969BC2D-04A3-4340-A213-764A1741D8C0}" srcOrd="0" destOrd="0" presId="urn:microsoft.com/office/officeart/2008/layout/AlternatingHexagons"/>
    <dgm:cxn modelId="{9650F004-9BA4-4D48-A6BF-5B7DBF09D1B8}" type="presOf" srcId="{B8D89007-DCAD-4D35-9F6A-71947E2A5C02}" destId="{7D0B01B7-9232-49E3-B857-C7B637BDAC49}" srcOrd="0" destOrd="0" presId="urn:microsoft.com/office/officeart/2008/layout/AlternatingHexagons"/>
    <dgm:cxn modelId="{9151E16A-D716-4ECB-B85C-312A486448BB}" type="presOf" srcId="{BA3AB54E-BCD2-4B27-A049-31ECC8B76869}" destId="{6A7B33AA-C785-4A32-A9A0-D6CD7B6533D8}" srcOrd="0" destOrd="0" presId="urn:microsoft.com/office/officeart/2008/layout/AlternatingHexagons"/>
    <dgm:cxn modelId="{E0528B8A-5398-4160-BED7-FC7613265AF0}" type="presOf" srcId="{11101A61-5ED5-4E2F-BCE3-D09A3861681A}" destId="{B800E622-4673-4825-900E-4EEAE8C748DE}" srcOrd="0" destOrd="0" presId="urn:microsoft.com/office/officeart/2008/layout/AlternatingHexagons"/>
    <dgm:cxn modelId="{FD75CA10-B898-4868-B9B4-6A7E306E2965}" srcId="{E360B946-AC91-486C-8D99-58B9E13B6B58}" destId="{B8D89007-DCAD-4D35-9F6A-71947E2A5C02}" srcOrd="0" destOrd="0" parTransId="{B6150E35-E170-40D6-AC73-8B5B1079779A}" sibTransId="{BA3AB54E-BCD2-4B27-A049-31ECC8B76869}"/>
    <dgm:cxn modelId="{BDB7A197-A3C0-46AE-B196-070B1E7B7D35}" type="presOf" srcId="{E97012A7-E487-45DB-BDA6-AE384EF5C1F4}" destId="{C0196F6B-6606-4833-9DDA-A72DE1FDADA7}" srcOrd="0" destOrd="0" presId="urn:microsoft.com/office/officeart/2008/layout/AlternatingHexagons"/>
    <dgm:cxn modelId="{E3976523-D1DC-431B-BAA4-2E8CA5C223E7}" srcId="{E360B946-AC91-486C-8D99-58B9E13B6B58}" destId="{7688E0CC-6952-4FB8-9DC7-057FCC914520}" srcOrd="1" destOrd="0" parTransId="{937C2008-68A3-45AF-89E9-AB2017B4D102}" sibTransId="{C35AFE21-B5F3-4EE3-9493-E38EF1D832E5}"/>
    <dgm:cxn modelId="{8B4834BD-34C1-4651-99BD-43329116C0C2}" type="presParOf" srcId="{FC060977-E601-40CC-B697-0FDBD6637101}" destId="{D3FCB201-AE7E-48CF-AFC7-F6E3611DD0DC}" srcOrd="0" destOrd="0" presId="urn:microsoft.com/office/officeart/2008/layout/AlternatingHexagons"/>
    <dgm:cxn modelId="{7791B5AF-A481-49A5-8CA5-F4C1CB16A96A}" type="presParOf" srcId="{D3FCB201-AE7E-48CF-AFC7-F6E3611DD0DC}" destId="{7D0B01B7-9232-49E3-B857-C7B637BDAC49}" srcOrd="0" destOrd="0" presId="urn:microsoft.com/office/officeart/2008/layout/AlternatingHexagons"/>
    <dgm:cxn modelId="{146354A6-E656-4CAC-87AA-D699FAC034D1}" type="presParOf" srcId="{D3FCB201-AE7E-48CF-AFC7-F6E3611DD0DC}" destId="{2940DD92-EBE6-425C-9DFC-83C297D09D71}" srcOrd="1" destOrd="0" presId="urn:microsoft.com/office/officeart/2008/layout/AlternatingHexagons"/>
    <dgm:cxn modelId="{5F9159B2-6416-409A-B1B7-E120D8EF0258}" type="presParOf" srcId="{D3FCB201-AE7E-48CF-AFC7-F6E3611DD0DC}" destId="{336E0AFD-849D-4A2B-A700-C624EA6B64C0}" srcOrd="2" destOrd="0" presId="urn:microsoft.com/office/officeart/2008/layout/AlternatingHexagons"/>
    <dgm:cxn modelId="{08ABBB07-F1E0-4BCA-A02B-DEC9C6935FAF}" type="presParOf" srcId="{D3FCB201-AE7E-48CF-AFC7-F6E3611DD0DC}" destId="{E5E3930E-7334-45E5-95FB-CB23672C95A7}" srcOrd="3" destOrd="0" presId="urn:microsoft.com/office/officeart/2008/layout/AlternatingHexagons"/>
    <dgm:cxn modelId="{0381DD38-0E93-432F-A4FE-1A58015938C6}" type="presParOf" srcId="{D3FCB201-AE7E-48CF-AFC7-F6E3611DD0DC}" destId="{6A7B33AA-C785-4A32-A9A0-D6CD7B6533D8}" srcOrd="4" destOrd="0" presId="urn:microsoft.com/office/officeart/2008/layout/AlternatingHexagons"/>
    <dgm:cxn modelId="{CF49DA96-48DA-4342-93D6-791B0D6247F1}" type="presParOf" srcId="{FC060977-E601-40CC-B697-0FDBD6637101}" destId="{210194F5-CC5E-4FEC-9E2B-C063F2AEF474}" srcOrd="1" destOrd="0" presId="urn:microsoft.com/office/officeart/2008/layout/AlternatingHexagons"/>
    <dgm:cxn modelId="{AF62CD4E-1395-43E9-8533-A076CE1C24BF}" type="presParOf" srcId="{FC060977-E601-40CC-B697-0FDBD6637101}" destId="{AECEE6D9-DB9F-4D84-A527-54B857EAA384}" srcOrd="2" destOrd="0" presId="urn:microsoft.com/office/officeart/2008/layout/AlternatingHexagons"/>
    <dgm:cxn modelId="{35E544BA-E105-43FA-A6AE-6BAD51FB82CB}" type="presParOf" srcId="{AECEE6D9-DB9F-4D84-A527-54B857EAA384}" destId="{4B8E5E73-5E95-420D-9E5B-62E231F229AE}" srcOrd="0" destOrd="0" presId="urn:microsoft.com/office/officeart/2008/layout/AlternatingHexagons"/>
    <dgm:cxn modelId="{B1C629B7-C9E6-4CCD-AD9D-B6EE571EA40A}" type="presParOf" srcId="{AECEE6D9-DB9F-4D84-A527-54B857EAA384}" destId="{1215CA72-BB78-4E31-A54A-64CD4C0E8B80}" srcOrd="1" destOrd="0" presId="urn:microsoft.com/office/officeart/2008/layout/AlternatingHexagons"/>
    <dgm:cxn modelId="{5626137D-C4A1-44CE-B24A-654F48AAD7A2}" type="presParOf" srcId="{AECEE6D9-DB9F-4D84-A527-54B857EAA384}" destId="{F7C70898-E1D7-4F0D-9678-A3D6380533ED}" srcOrd="2" destOrd="0" presId="urn:microsoft.com/office/officeart/2008/layout/AlternatingHexagons"/>
    <dgm:cxn modelId="{8DA2453B-615F-4B0A-9809-69470066212E}" type="presParOf" srcId="{AECEE6D9-DB9F-4D84-A527-54B857EAA384}" destId="{C7380828-C551-48AF-B4DE-3597B67D86A7}" srcOrd="3" destOrd="0" presId="urn:microsoft.com/office/officeart/2008/layout/AlternatingHexagons"/>
    <dgm:cxn modelId="{38B3B278-9446-474B-ABAB-8F1AB6DF3F9E}" type="presParOf" srcId="{AECEE6D9-DB9F-4D84-A527-54B857EAA384}" destId="{F969BC2D-04A3-4340-A213-764A1741D8C0}" srcOrd="4" destOrd="0" presId="urn:microsoft.com/office/officeart/2008/layout/AlternatingHexagons"/>
    <dgm:cxn modelId="{5227A46C-876A-4282-932A-38590EFAEA61}" type="presParOf" srcId="{FC060977-E601-40CC-B697-0FDBD6637101}" destId="{03938B36-4D50-4D0D-9058-61E9064CB605}" srcOrd="3" destOrd="0" presId="urn:microsoft.com/office/officeart/2008/layout/AlternatingHexagons"/>
    <dgm:cxn modelId="{811861A8-8D47-4A50-9EF4-C89E2DEC193A}" type="presParOf" srcId="{FC060977-E601-40CC-B697-0FDBD6637101}" destId="{F490D535-EDA4-415F-97DB-85816285AAD0}" srcOrd="4" destOrd="0" presId="urn:microsoft.com/office/officeart/2008/layout/AlternatingHexagons"/>
    <dgm:cxn modelId="{602C3CCE-2511-4A25-BE34-1856DDF9DA96}" type="presParOf" srcId="{F490D535-EDA4-415F-97DB-85816285AAD0}" destId="{B800E622-4673-4825-900E-4EEAE8C748DE}" srcOrd="0" destOrd="0" presId="urn:microsoft.com/office/officeart/2008/layout/AlternatingHexagons"/>
    <dgm:cxn modelId="{D2A1D9A8-374A-4F16-9558-19739A8F3097}" type="presParOf" srcId="{F490D535-EDA4-415F-97DB-85816285AAD0}" destId="{AE9EC18E-3323-45F8-A29A-0CC8FCB437B9}" srcOrd="1" destOrd="0" presId="urn:microsoft.com/office/officeart/2008/layout/AlternatingHexagons"/>
    <dgm:cxn modelId="{C8FEBDFA-3FBA-4ADA-B5D6-98BDFD0D4FD9}" type="presParOf" srcId="{F490D535-EDA4-415F-97DB-85816285AAD0}" destId="{02F46D54-C844-444D-B67E-05282CE0C2C7}" srcOrd="2" destOrd="0" presId="urn:microsoft.com/office/officeart/2008/layout/AlternatingHexagons"/>
    <dgm:cxn modelId="{B2BB423B-6BEB-44CC-A531-9642EED82710}" type="presParOf" srcId="{F490D535-EDA4-415F-97DB-85816285AAD0}" destId="{1CAF417B-82BC-40C2-8BF9-FD8D3E569C19}" srcOrd="3" destOrd="0" presId="urn:microsoft.com/office/officeart/2008/layout/AlternatingHexagons"/>
    <dgm:cxn modelId="{4A13001E-5E8A-4FF4-823B-60B69B0FA440}" type="presParOf" srcId="{F490D535-EDA4-415F-97DB-85816285AAD0}" destId="{C0196F6B-6606-4833-9DDA-A72DE1FDADA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B01B7-9232-49E3-B857-C7B637BDAC49}">
      <dsp:nvSpPr>
        <dsp:cNvPr id="0" name=""/>
        <dsp:cNvSpPr/>
      </dsp:nvSpPr>
      <dsp:spPr>
        <a:xfrm rot="5400000">
          <a:off x="3028846" y="95350"/>
          <a:ext cx="1466928" cy="12762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Save Eat App</a:t>
          </a:r>
          <a:endParaRPr lang="en-US" sz="2000" kern="1200" dirty="0"/>
        </a:p>
      </dsp:txBody>
      <dsp:txXfrm rot="-5400000">
        <a:off x="3323075" y="228596"/>
        <a:ext cx="878469" cy="1009736"/>
      </dsp:txXfrm>
    </dsp:sp>
    <dsp:sp modelId="{2940DD92-EBE6-425C-9DFC-83C297D09D71}">
      <dsp:nvSpPr>
        <dsp:cNvPr id="0" name=""/>
        <dsp:cNvSpPr/>
      </dsp:nvSpPr>
      <dsp:spPr>
        <a:xfrm>
          <a:off x="4927679" y="295992"/>
          <a:ext cx="1637092" cy="880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B33AA-C785-4A32-A9A0-D6CD7B6533D8}">
      <dsp:nvSpPr>
        <dsp:cNvPr id="0" name=""/>
        <dsp:cNvSpPr/>
      </dsp:nvSpPr>
      <dsp:spPr>
        <a:xfrm rot="5400000">
          <a:off x="895249" y="95350"/>
          <a:ext cx="1466928" cy="12762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Too Good To Go</a:t>
          </a:r>
          <a:endParaRPr lang="en-US" sz="2400" kern="1200" dirty="0"/>
        </a:p>
      </dsp:txBody>
      <dsp:txXfrm rot="-5400000">
        <a:off x="1189478" y="228596"/>
        <a:ext cx="878469" cy="1009736"/>
      </dsp:txXfrm>
    </dsp:sp>
    <dsp:sp modelId="{4B8E5E73-5E95-420D-9E5B-62E231F229AE}">
      <dsp:nvSpPr>
        <dsp:cNvPr id="0" name=""/>
        <dsp:cNvSpPr/>
      </dsp:nvSpPr>
      <dsp:spPr>
        <a:xfrm rot="5400000">
          <a:off x="895250" y="1847944"/>
          <a:ext cx="1466928" cy="12762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Olio</a:t>
          </a:r>
          <a:endParaRPr lang="en-US" sz="2000" kern="1200" dirty="0"/>
        </a:p>
      </dsp:txBody>
      <dsp:txXfrm rot="-5400000">
        <a:off x="1189479" y="1981190"/>
        <a:ext cx="878469" cy="1009736"/>
      </dsp:txXfrm>
    </dsp:sp>
    <dsp:sp modelId="{1215CA72-BB78-4E31-A54A-64CD4C0E8B80}">
      <dsp:nvSpPr>
        <dsp:cNvPr id="0" name=""/>
        <dsp:cNvSpPr/>
      </dsp:nvSpPr>
      <dsp:spPr>
        <a:xfrm>
          <a:off x="1283828" y="1541121"/>
          <a:ext cx="1584282" cy="880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BC2D-04A3-4340-A213-764A1741D8C0}">
      <dsp:nvSpPr>
        <dsp:cNvPr id="0" name=""/>
        <dsp:cNvSpPr/>
      </dsp:nvSpPr>
      <dsp:spPr>
        <a:xfrm rot="5400000">
          <a:off x="5467247" y="95350"/>
          <a:ext cx="1466928" cy="12762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Food</a:t>
          </a:r>
          <a:r>
            <a:rPr lang="en-US" sz="2400" kern="1200" baseline="0" dirty="0" smtClean="0"/>
            <a:t> Print App</a:t>
          </a:r>
          <a:endParaRPr lang="en-US" sz="2400" kern="1200" dirty="0"/>
        </a:p>
      </dsp:txBody>
      <dsp:txXfrm rot="-5400000">
        <a:off x="5761476" y="228596"/>
        <a:ext cx="878469" cy="1009736"/>
      </dsp:txXfrm>
    </dsp:sp>
    <dsp:sp modelId="{B800E622-4673-4825-900E-4EEAE8C748DE}">
      <dsp:nvSpPr>
        <dsp:cNvPr id="0" name=""/>
        <dsp:cNvSpPr/>
      </dsp:nvSpPr>
      <dsp:spPr>
        <a:xfrm rot="5400000">
          <a:off x="5467245" y="1771751"/>
          <a:ext cx="1466928" cy="12762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ResQ</a:t>
          </a:r>
          <a:r>
            <a:rPr lang="en-US" sz="2000" kern="1200" baseline="0" dirty="0" smtClean="0"/>
            <a:t> Club</a:t>
          </a:r>
          <a:endParaRPr lang="en-US" sz="2000" kern="1200" dirty="0"/>
        </a:p>
      </dsp:txBody>
      <dsp:txXfrm rot="-5400000">
        <a:off x="5761474" y="1904997"/>
        <a:ext cx="878469" cy="1009736"/>
      </dsp:txXfrm>
    </dsp:sp>
    <dsp:sp modelId="{AE9EC18E-3323-45F8-A29A-0CC8FCB437B9}">
      <dsp:nvSpPr>
        <dsp:cNvPr id="0" name=""/>
        <dsp:cNvSpPr/>
      </dsp:nvSpPr>
      <dsp:spPr>
        <a:xfrm>
          <a:off x="4927679" y="2786250"/>
          <a:ext cx="1637092" cy="880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96F6B-6606-4833-9DDA-A72DE1FDADA7}">
      <dsp:nvSpPr>
        <dsp:cNvPr id="0" name=""/>
        <dsp:cNvSpPr/>
      </dsp:nvSpPr>
      <dsp:spPr>
        <a:xfrm rot="5400000">
          <a:off x="3105050" y="1847944"/>
          <a:ext cx="1466928" cy="127622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Nosh </a:t>
          </a:r>
          <a:endParaRPr lang="en-US" sz="2400" kern="1200" dirty="0"/>
        </a:p>
      </dsp:txBody>
      <dsp:txXfrm rot="-5400000">
        <a:off x="3399279" y="1981190"/>
        <a:ext cx="878469" cy="100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61F0A-1A5E-4894-9246-E9740AF8EFB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3E657-470C-45F5-9164-4C2360E7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3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provides a website for consumers to purchase Products that would otherwise go to waste, while also promoting reducing waste.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3E657-470C-45F5-9164-4C2360E7D2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21F6D-EC34-4821-8AF4-26007729EB48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F7E-26DE-43B8-861F-88D6AF6B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9CD48-0A2E-4161-B39C-107906D5392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1C67-2251-4F43-AF36-005A94535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FB0CF-66C1-423B-8FA4-80EBEAB491D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F58-CD59-4AA2-8C1F-6EBD5A9D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1F92-1331-454E-AC44-E696BD10D43D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0B40-061E-4F84-BA61-C2718CE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53230-8D7B-462A-807C-43A5C63D58A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6023-F377-4656-8959-B78E94F8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19E8-7D6E-466A-9820-9A33FC9E31EA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3BD5-857C-4627-8055-65D381668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925FD-CB66-44C8-A03C-1F8A30F167E8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86D-773F-43FE-8E4D-65D76D8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15404-DAC1-47B2-B47B-8740D8EC9091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154C-27AA-41D7-A83F-562448F8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8F173-8889-403D-A04A-D6422D29BD3A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0B81-D738-47BD-B272-501509EDC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145F3-C4C4-43B0-BF44-FCC91B01EE9B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EB9-794F-4DAA-84E7-248B4BED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ED326-ED23-4E98-B1E0-20D49AEDC17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42D6-2A26-479A-9B16-2F701678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2CACB8-0E2E-40CF-9106-930A139375E4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A044B-FC12-4343-995C-1E329064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FYP-1/Copy%20of%20Final_Literatures_Survey_Form(1).xlsx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Senior Design Project Proposal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/>
              <a:t>“Gather and Scatter”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Together We Can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/>
              <a:t>Supervised </a:t>
            </a:r>
            <a:r>
              <a:rPr lang="en-US" sz="1400" dirty="0"/>
              <a:t>By: </a:t>
            </a:r>
            <a:r>
              <a:rPr lang="en-US" sz="1400" dirty="0" smtClean="0"/>
              <a:t>Dr.Sumera Saleem(Assistant Professor)</a:t>
            </a:r>
            <a:endParaRPr lang="en-US" sz="1400" dirty="0"/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A8F7E-26DE-43B8-861F-88D6AF6B6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Wastage of leftovers and the products that has shorter expiry date is not Optimally utilized.</a:t>
            </a:r>
          </a:p>
          <a:p>
            <a:pPr marL="0" indent="0" eaLnBrk="1" hangingPunct="1">
              <a:buNone/>
            </a:pPr>
            <a:r>
              <a:rPr lang="en-US" dirty="0" smtClean="0"/>
              <a:t>This may include:</a:t>
            </a:r>
          </a:p>
          <a:p>
            <a:pPr eaLnBrk="1" hangingPunct="1"/>
            <a:r>
              <a:rPr lang="en-US" dirty="0" smtClean="0"/>
              <a:t>Food</a:t>
            </a:r>
          </a:p>
          <a:p>
            <a:pPr eaLnBrk="1" hangingPunct="1"/>
            <a:r>
              <a:rPr lang="en-US" dirty="0" smtClean="0"/>
              <a:t>Medicines</a:t>
            </a:r>
          </a:p>
          <a:p>
            <a:pPr eaLnBrk="1" hangingPunct="1"/>
            <a:r>
              <a:rPr lang="en-US" dirty="0" smtClean="0"/>
              <a:t>Grocery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Proposed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06023-F377-4656-8959-B78E94F885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5638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Help to make leftover usable and Provide to the needy</a:t>
            </a:r>
          </a:p>
          <a:p>
            <a:pPr eaLnBrk="1" hangingPunct="1"/>
            <a:r>
              <a:rPr lang="en-US" dirty="0" smtClean="0"/>
              <a:t>Help in save Money while reducing Food waste</a:t>
            </a:r>
          </a:p>
          <a:p>
            <a:pPr eaLnBrk="1" hangingPunct="1"/>
            <a:r>
              <a:rPr lang="en-US" dirty="0"/>
              <a:t>Help companies to advertise their brands on our advertising portal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06023-F377-4656-8959-B78E94F885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Restaurants, Marquees, Bakeries, Marts and Pharmacy registration Portal</a:t>
            </a:r>
          </a:p>
          <a:p>
            <a:pPr eaLnBrk="1" hangingPunct="1"/>
            <a:r>
              <a:rPr lang="en-US" dirty="0" smtClean="0"/>
              <a:t>Consumer will be facilitate by notification to avail the opportunity</a:t>
            </a:r>
          </a:p>
          <a:p>
            <a:pPr eaLnBrk="1" hangingPunct="1"/>
            <a:r>
              <a:rPr lang="en-US" dirty="0" smtClean="0"/>
              <a:t>Details of the products given</a:t>
            </a:r>
          </a:p>
          <a:p>
            <a:pPr eaLnBrk="1" hangingPunct="1"/>
            <a:r>
              <a:rPr lang="en-US" dirty="0"/>
              <a:t>Utilize leftovers by single </a:t>
            </a:r>
            <a:r>
              <a:rPr lang="en-US" dirty="0" smtClean="0"/>
              <a:t>click</a:t>
            </a:r>
          </a:p>
          <a:p>
            <a:pPr eaLnBrk="1" hangingPunct="1"/>
            <a:r>
              <a:rPr lang="en-US" dirty="0"/>
              <a:t>Sale Alerts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r>
              <a:rPr lang="en-US" dirty="0" smtClean="0"/>
              <a:t>Give Awareness and spread good Messages</a:t>
            </a:r>
          </a:p>
          <a:p>
            <a:r>
              <a:rPr lang="en-US" dirty="0" smtClean="0"/>
              <a:t>Advertising </a:t>
            </a:r>
            <a:r>
              <a:rPr lang="en-US" dirty="0"/>
              <a:t>Portal Available </a:t>
            </a:r>
            <a:endParaRPr lang="en-US" dirty="0" smtClean="0"/>
          </a:p>
          <a:p>
            <a:r>
              <a:rPr lang="en-US" dirty="0"/>
              <a:t>Periodic Notification </a:t>
            </a:r>
            <a:r>
              <a:rPr lang="en-US" dirty="0" smtClean="0"/>
              <a:t>Service</a:t>
            </a:r>
          </a:p>
          <a:p>
            <a:r>
              <a:rPr lang="en-US" dirty="0"/>
              <a:t>Marketing and rating the Brands</a:t>
            </a:r>
          </a:p>
          <a:p>
            <a:r>
              <a:rPr lang="en-US" dirty="0"/>
              <a:t>Customer Care service available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9600" b="1" dirty="0" smtClean="0"/>
              <a:t>      </a:t>
            </a:r>
            <a:r>
              <a:rPr lang="en-US" sz="7200" b="1" dirty="0" smtClean="0"/>
              <a:t>Any Question?</a:t>
            </a:r>
            <a:endParaRPr lang="en-US" sz="7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Simran Parveen (Sap ID# 13527)</a:t>
            </a:r>
            <a:endParaRPr lang="en-US" dirty="0"/>
          </a:p>
          <a:p>
            <a:pPr eaLnBrk="1" hangingPunct="1"/>
            <a:r>
              <a:rPr lang="en-US" dirty="0" smtClean="0"/>
              <a:t>Ayesha Ijaz (Sap ID# 11544)</a:t>
            </a:r>
            <a:endParaRPr lang="en-US" dirty="0"/>
          </a:p>
          <a:p>
            <a:pPr eaLnBrk="1" hangingPunct="1"/>
            <a:r>
              <a:rPr lang="en-US" dirty="0" smtClean="0"/>
              <a:t>Maimona Arshad (Sap ID# 12340)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</a:p>
          <a:p>
            <a:pPr eaLnBrk="1" hangingPunct="1"/>
            <a:r>
              <a:rPr lang="en-US" dirty="0"/>
              <a:t>Existing Systems</a:t>
            </a:r>
          </a:p>
          <a:p>
            <a:pPr eaLnBrk="1" hangingPunct="1"/>
            <a:r>
              <a:rPr lang="en-US" dirty="0"/>
              <a:t>Problem Statement</a:t>
            </a:r>
          </a:p>
          <a:p>
            <a:pPr eaLnBrk="1" hangingPunct="1"/>
            <a:r>
              <a:rPr lang="en-US" dirty="0"/>
              <a:t>Proposed Solution</a:t>
            </a:r>
          </a:p>
          <a:p>
            <a:pPr eaLnBrk="1" hangingPunct="1"/>
            <a:r>
              <a:rPr lang="en-US" dirty="0"/>
              <a:t>Project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06023-F377-4656-8959-B78E94F885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18932" y="1905000"/>
            <a:ext cx="2672557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Stakeholders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3866" y="4495800"/>
            <a:ext cx="1905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Company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646333" y="2476500"/>
            <a:ext cx="1905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Consumer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838200" y="2442633"/>
            <a:ext cx="1905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Admin</a:t>
            </a:r>
            <a:endParaRPr lang="en-US" sz="2400" b="1" dirty="0"/>
          </a:p>
        </p:txBody>
      </p:sp>
      <p:sp>
        <p:nvSpPr>
          <p:cNvPr id="11" name="Right Arrow 10"/>
          <p:cNvSpPr/>
          <p:nvPr/>
        </p:nvSpPr>
        <p:spPr>
          <a:xfrm>
            <a:off x="2793999" y="2768599"/>
            <a:ext cx="499533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025357" y="2870200"/>
            <a:ext cx="499533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4436533" y="4055533"/>
            <a:ext cx="499533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Stakeholders &amp; Opportunities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518742"/>
              </p:ext>
            </p:extLst>
          </p:nvPr>
        </p:nvGraphicFramePr>
        <p:xfrm>
          <a:off x="228600" y="685800"/>
          <a:ext cx="86868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050"/>
                <a:gridCol w="4476750"/>
              </a:tblGrid>
              <a:tr h="349770">
                <a:tc>
                  <a:txBody>
                    <a:bodyPr/>
                    <a:lstStyle/>
                    <a:p>
                      <a:r>
                        <a:rPr lang="en-US" dirty="0" smtClean="0"/>
                        <a:t>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Opportunities</a:t>
                      </a:r>
                      <a:endParaRPr lang="en-US" dirty="0"/>
                    </a:p>
                  </a:txBody>
                  <a:tcPr/>
                </a:tc>
              </a:tr>
              <a:tr h="612098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get the opportunity to manage Consumers accounts and Companies accounts</a:t>
                      </a:r>
                      <a:endParaRPr lang="en-US" dirty="0"/>
                    </a:p>
                  </a:txBody>
                  <a:tcPr/>
                </a:tc>
              </a:tr>
              <a:tr h="1923738"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Consumer get discount offers notifications from companies whenever products that has shorter expiry date and leftovers available.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Consumer avail opportunity to get products in less price based on token No.</a:t>
                      </a:r>
                    </a:p>
                  </a:txBody>
                  <a:tcPr/>
                </a:tc>
              </a:tr>
              <a:tr h="2099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Company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Restaurants, Bakeries, Marquees  avail the opportunity to utilize their leftovers.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They  get reviews and rating from customers. They get opportunity to advertise their brands on our advertising portal.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Existing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06023-F377-4656-8959-B78E94F885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Existing System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398423"/>
              </p:ext>
            </p:extLst>
          </p:nvPr>
        </p:nvGraphicFramePr>
        <p:xfrm>
          <a:off x="457200" y="1600201"/>
          <a:ext cx="7848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5029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7" action="ppaction://hlinkfile"/>
              </a:rPr>
              <a:t>Literature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60B40-061E-4F84-BA61-C2718CEB92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06023-F377-4656-8959-B78E94F885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326</Words>
  <Application>Microsoft Office PowerPoint</Application>
  <PresentationFormat>On-screen Show (4:3)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Senior Design Project Proposal</vt:lpstr>
      <vt:lpstr>Project Team</vt:lpstr>
      <vt:lpstr>Table of Content</vt:lpstr>
      <vt:lpstr>Opportunity &amp; Stakeholders</vt:lpstr>
      <vt:lpstr>Stakeholders</vt:lpstr>
      <vt:lpstr>Stakeholders &amp; Opportunities</vt:lpstr>
      <vt:lpstr>Existing Systems</vt:lpstr>
      <vt:lpstr>Existing System</vt:lpstr>
      <vt:lpstr>Problem Statement</vt:lpstr>
      <vt:lpstr>PowerPoint Presentation</vt:lpstr>
      <vt:lpstr>Proposed Solution</vt:lpstr>
      <vt:lpstr>PowerPoint Presentation</vt:lpstr>
      <vt:lpstr>Project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somic</cp:lastModifiedBy>
  <cp:revision>64</cp:revision>
  <dcterms:created xsi:type="dcterms:W3CDTF">2013-01-22T07:04:44Z</dcterms:created>
  <dcterms:modified xsi:type="dcterms:W3CDTF">2023-03-17T03:18:52Z</dcterms:modified>
</cp:coreProperties>
</file>