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6"/>
  </p:notesMasterIdLst>
  <p:sldIdLst>
    <p:sldId id="385" r:id="rId5"/>
    <p:sldId id="395" r:id="rId6"/>
    <p:sldId id="572" r:id="rId7"/>
    <p:sldId id="563" r:id="rId8"/>
    <p:sldId id="574" r:id="rId9"/>
    <p:sldId id="573" r:id="rId10"/>
    <p:sldId id="575" r:id="rId11"/>
    <p:sldId id="576" r:id="rId12"/>
    <p:sldId id="577" r:id="rId13"/>
    <p:sldId id="578" r:id="rId14"/>
    <p:sldId id="54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4FAED-3293-44A1-81A3-CA011CA48431}" v="1" dt="2022-09-27T10:23:47.936"/>
    <p1510:client id="{A719E2AB-8379-45AD-BB27-C68BA2904B6A}" v="3" dt="2022-09-17T05:21:54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1469" autoAdjust="0"/>
  </p:normalViewPr>
  <p:slideViewPr>
    <p:cSldViewPr snapToGrid="0">
      <p:cViewPr varScale="1">
        <p:scale>
          <a:sx n="73" d="100"/>
          <a:sy n="73" d="100"/>
        </p:scale>
        <p:origin x="486" y="6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B NAUMAN" userId="S::ajabnauman12_gmail.com#ext#@jafferbrothers.onmicrosoft.com::09ad063e-ccc5-41b1-9247-ee90503eb217" providerId="AD" clId="Web-{15E4FAED-3293-44A1-81A3-CA011CA48431}"/>
    <pc:docChg chg="delSld">
      <pc:chgData name="AJAB NAUMAN" userId="S::ajabnauman12_gmail.com#ext#@jafferbrothers.onmicrosoft.com::09ad063e-ccc5-41b1-9247-ee90503eb217" providerId="AD" clId="Web-{15E4FAED-3293-44A1-81A3-CA011CA48431}" dt="2022-09-27T10:23:47.936" v="0"/>
      <pc:docMkLst>
        <pc:docMk/>
      </pc:docMkLst>
      <pc:sldChg chg="del">
        <pc:chgData name="AJAB NAUMAN" userId="S::ajabnauman12_gmail.com#ext#@jafferbrothers.onmicrosoft.com::09ad063e-ccc5-41b1-9247-ee90503eb217" providerId="AD" clId="Web-{15E4FAED-3293-44A1-81A3-CA011CA48431}" dt="2022-09-27T10:23:47.936" v="0"/>
        <pc:sldMkLst>
          <pc:docMk/>
          <pc:sldMk cId="757990728" sldId="579"/>
        </pc:sldMkLst>
      </pc:sldChg>
    </pc:docChg>
  </pc:docChgLst>
  <pc:docChgLst>
    <pc:chgData name="kiinza.malik" userId="S::kiinza.malik_gmail.com#ext#@jafferbrothers.onmicrosoft.com::d1e04f49-5a2e-4c24-9733-461c52642fd9" providerId="AD" clId="Web-{A719E2AB-8379-45AD-BB27-C68BA2904B6A}"/>
    <pc:docChg chg="modSld">
      <pc:chgData name="kiinza.malik" userId="S::kiinza.malik_gmail.com#ext#@jafferbrothers.onmicrosoft.com::d1e04f49-5a2e-4c24-9733-461c52642fd9" providerId="AD" clId="Web-{A719E2AB-8379-45AD-BB27-C68BA2904B6A}" dt="2022-09-17T05:21:54.975" v="2" actId="1076"/>
      <pc:docMkLst>
        <pc:docMk/>
      </pc:docMkLst>
      <pc:sldChg chg="modSp">
        <pc:chgData name="kiinza.malik" userId="S::kiinza.malik_gmail.com#ext#@jafferbrothers.onmicrosoft.com::d1e04f49-5a2e-4c24-9733-461c52642fd9" providerId="AD" clId="Web-{A719E2AB-8379-45AD-BB27-C68BA2904B6A}" dt="2022-09-17T05:21:54.975" v="2" actId="1076"/>
        <pc:sldMkLst>
          <pc:docMk/>
          <pc:sldMk cId="1303123094" sldId="385"/>
        </pc:sldMkLst>
        <pc:spChg chg="mod">
          <ac:chgData name="kiinza.malik" userId="S::kiinza.malik_gmail.com#ext#@jafferbrothers.onmicrosoft.com::d1e04f49-5a2e-4c24-9733-461c52642fd9" providerId="AD" clId="Web-{A719E2AB-8379-45AD-BB27-C68BA2904B6A}" dt="2022-09-17T05:21:54.975" v="2" actId="1076"/>
          <ac:spMkLst>
            <pc:docMk/>
            <pc:sldMk cId="1303123094" sldId="385"/>
            <ac:spMk id="3" creationId="{7CCB142B-0D0E-43BF-8F37-23881A7B65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Azure Databricks Overview And Subscription</a:t>
            </a:r>
            <a:endParaRPr lang="en-US" sz="4400" u="sng" cap="none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259" y="4026716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Create Azure Databricks Services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1700"/>
            <a:ext cx="9144000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2675"/>
            <a:ext cx="10515600" cy="4140926"/>
          </a:xfrm>
        </p:spPr>
        <p:txBody>
          <a:bodyPr>
            <a:noAutofit/>
          </a:bodyPr>
          <a:lstStyle/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Introduction</a:t>
            </a:r>
          </a:p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Account Subscription</a:t>
            </a:r>
          </a:p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Azure Databricks</a:t>
            </a:r>
          </a:p>
          <a:p>
            <a:pPr lvl="3"/>
            <a:r>
              <a:rPr lang="en-US" dirty="0">
                <a:solidFill>
                  <a:srgbClr val="282829"/>
                </a:solidFill>
                <a:latin typeface="Helvetica Neue"/>
              </a:rPr>
              <a:t>Introduction, Creation, Recent Changes to </a:t>
            </a:r>
            <a:r>
              <a:rPr lang="en-US" dirty="0" err="1">
                <a:solidFill>
                  <a:srgbClr val="282829"/>
                </a:solidFill>
                <a:latin typeface="Helvetica Neue"/>
              </a:rPr>
              <a:t>databricks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 UI, Architecture </a:t>
            </a:r>
            <a:endParaRPr lang="en-US" i="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Account Subscription</a:t>
            </a:r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6722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Azure Account Subscription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0749"/>
            <a:ext cx="9144000" cy="4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Azure Databricks</a:t>
            </a:r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293233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Azure Databricks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171700"/>
            <a:ext cx="7315200" cy="45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Apache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16220"/>
            <a:ext cx="9144000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Spark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95302"/>
            <a:ext cx="5486400" cy="4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5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Databricks - Spark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231" y="2050868"/>
            <a:ext cx="4823937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84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82E62-2100-41E6-846F-6C0AFFB501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B0031-3F7A-4974-A00D-61C8F566482E}">
  <ds:schemaRefs>
    <ds:schemaRef ds:uri="http://schemas.microsoft.com/office/2006/metadata/properties"/>
    <ds:schemaRef ds:uri="http://schemas.microsoft.com/office/infopath/2007/PartnerControls"/>
    <ds:schemaRef ds:uri="a1f945ef-3a5c-4c6e-974c-9e5ea8804d43"/>
    <ds:schemaRef ds:uri="c9ec2aef-24df-4985-a9d3-37d29a2a6d8f"/>
  </ds:schemaRefs>
</ds:datastoreItem>
</file>

<file path=customXml/itemProps3.xml><?xml version="1.0" encoding="utf-8"?>
<ds:datastoreItem xmlns:ds="http://schemas.openxmlformats.org/officeDocument/2006/customXml" ds:itemID="{1C971633-1093-4982-BF25-1ED895E269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f945ef-3a5c-4c6e-974c-9e5ea8804d43"/>
    <ds:schemaRef ds:uri="c9ec2aef-24df-4985-a9d3-37d29a2a6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11248</TotalTime>
  <Words>58</Words>
  <Application>Microsoft Office PowerPoint</Application>
  <PresentationFormat>Widescreen</PresentationFormat>
  <Paragraphs>20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Azure Databricks Overview And Subscription</vt:lpstr>
      <vt:lpstr>Content</vt:lpstr>
      <vt:lpstr> Account Subscription </vt:lpstr>
      <vt:lpstr>Azure Account Subscription</vt:lpstr>
      <vt:lpstr> Azure Databricks </vt:lpstr>
      <vt:lpstr>Azure Databricks</vt:lpstr>
      <vt:lpstr>Apache Spark</vt:lpstr>
      <vt:lpstr>Spark Architecture</vt:lpstr>
      <vt:lpstr>Databricks - Spark</vt:lpstr>
      <vt:lpstr>Create Azure Databricks Services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1081</cp:revision>
  <dcterms:created xsi:type="dcterms:W3CDTF">2020-07-26T09:49:37Z</dcterms:created>
  <dcterms:modified xsi:type="dcterms:W3CDTF">2022-09-27T10:23:48Z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  <property fmtid="{D5CDD505-2E9C-101B-9397-08002B2CF9AE}" pid="3" name="MediaServiceImageTags">
    <vt:lpwstr/>
  </property>
</Properties>
</file>