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21"/>
  </p:notesMasterIdLst>
  <p:sldIdLst>
    <p:sldId id="385" r:id="rId5"/>
    <p:sldId id="395" r:id="rId6"/>
    <p:sldId id="575" r:id="rId7"/>
    <p:sldId id="582" r:id="rId8"/>
    <p:sldId id="584" r:id="rId9"/>
    <p:sldId id="583" r:id="rId10"/>
    <p:sldId id="585" r:id="rId11"/>
    <p:sldId id="576" r:id="rId12"/>
    <p:sldId id="581" r:id="rId13"/>
    <p:sldId id="580" r:id="rId14"/>
    <p:sldId id="574" r:id="rId15"/>
    <p:sldId id="573" r:id="rId16"/>
    <p:sldId id="577" r:id="rId17"/>
    <p:sldId id="579" r:id="rId18"/>
    <p:sldId id="578" r:id="rId19"/>
    <p:sldId id="54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E30"/>
    <a:srgbClr val="2828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F04AD3-2093-4016-8385-9E7F2736743F}" v="1" dt="2022-09-18T10:18:54.291"/>
    <p1510:client id="{6A57BE00-E5EC-4C31-A77D-85404823CAE1}" v="1" dt="2022-09-18T05:45:28.410"/>
    <p1510:client id="{755EF6DE-264C-42AF-A7DD-E04A1E2A26D6}" v="1" dt="2022-09-18T05:44:59.8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1469" autoAdjust="0"/>
  </p:normalViewPr>
  <p:slideViewPr>
    <p:cSldViewPr snapToGrid="0">
      <p:cViewPr varScale="1">
        <p:scale>
          <a:sx n="73" d="100"/>
          <a:sy n="73" d="100"/>
        </p:scale>
        <p:origin x="498" y="66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-9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inza.malik" userId="S::kiinza.malik_gmail.com#ext#@jafferbrothers.onmicrosoft.com::d1e04f49-5a2e-4c24-9733-461c52642fd9" providerId="AD" clId="Web-{755EF6DE-264C-42AF-A7DD-E04A1E2A26D6}"/>
    <pc:docChg chg="addSld">
      <pc:chgData name="kiinza.malik" userId="S::kiinza.malik_gmail.com#ext#@jafferbrothers.onmicrosoft.com::d1e04f49-5a2e-4c24-9733-461c52642fd9" providerId="AD" clId="Web-{755EF6DE-264C-42AF-A7DD-E04A1E2A26D6}" dt="2022-09-18T05:44:59.846" v="0"/>
      <pc:docMkLst>
        <pc:docMk/>
      </pc:docMkLst>
      <pc:sldChg chg="new">
        <pc:chgData name="kiinza.malik" userId="S::kiinza.malik_gmail.com#ext#@jafferbrothers.onmicrosoft.com::d1e04f49-5a2e-4c24-9733-461c52642fd9" providerId="AD" clId="Web-{755EF6DE-264C-42AF-A7DD-E04A1E2A26D6}" dt="2022-09-18T05:44:59.846" v="0"/>
        <pc:sldMkLst>
          <pc:docMk/>
          <pc:sldMk cId="597819563" sldId="586"/>
        </pc:sldMkLst>
      </pc:sldChg>
    </pc:docChg>
  </pc:docChgLst>
  <pc:docChgLst>
    <pc:chgData name="kiinza.malik" userId="S::kiinza.malik_gmail.com#ext#@jafferbrothers.onmicrosoft.com::d1e04f49-5a2e-4c24-9733-461c52642fd9" providerId="AD" clId="Web-{67F04AD3-2093-4016-8385-9E7F2736743F}"/>
    <pc:docChg chg="modSld">
      <pc:chgData name="kiinza.malik" userId="S::kiinza.malik_gmail.com#ext#@jafferbrothers.onmicrosoft.com::d1e04f49-5a2e-4c24-9733-461c52642fd9" providerId="AD" clId="Web-{67F04AD3-2093-4016-8385-9E7F2736743F}" dt="2022-09-18T10:18:54.291" v="0" actId="1076"/>
      <pc:docMkLst>
        <pc:docMk/>
      </pc:docMkLst>
      <pc:sldChg chg="modSp">
        <pc:chgData name="kiinza.malik" userId="S::kiinza.malik_gmail.com#ext#@jafferbrothers.onmicrosoft.com::d1e04f49-5a2e-4c24-9733-461c52642fd9" providerId="AD" clId="Web-{67F04AD3-2093-4016-8385-9E7F2736743F}" dt="2022-09-18T10:18:54.291" v="0" actId="1076"/>
        <pc:sldMkLst>
          <pc:docMk/>
          <pc:sldMk cId="158299488" sldId="582"/>
        </pc:sldMkLst>
        <pc:picChg chg="mod">
          <ac:chgData name="kiinza.malik" userId="S::kiinza.malik_gmail.com#ext#@jafferbrothers.onmicrosoft.com::d1e04f49-5a2e-4c24-9733-461c52642fd9" providerId="AD" clId="Web-{67F04AD3-2093-4016-8385-9E7F2736743F}" dt="2022-09-18T10:18:54.291" v="0" actId="1076"/>
          <ac:picMkLst>
            <pc:docMk/>
            <pc:sldMk cId="158299488" sldId="582"/>
            <ac:picMk id="4" creationId="{00000000-0000-0000-0000-000000000000}"/>
          </ac:picMkLst>
        </pc:picChg>
      </pc:sldChg>
    </pc:docChg>
  </pc:docChgLst>
  <pc:docChgLst>
    <pc:chgData name="kiinza.malik" userId="S::kiinza.malik_gmail.com#ext#@jafferbrothers.onmicrosoft.com::d1e04f49-5a2e-4c24-9733-461c52642fd9" providerId="AD" clId="Web-{6A57BE00-E5EC-4C31-A77D-85404823CAE1}"/>
    <pc:docChg chg="delSld">
      <pc:chgData name="kiinza.malik" userId="S::kiinza.malik_gmail.com#ext#@jafferbrothers.onmicrosoft.com::d1e04f49-5a2e-4c24-9733-461c52642fd9" providerId="AD" clId="Web-{6A57BE00-E5EC-4C31-A77D-85404823CAE1}" dt="2022-09-18T05:45:28.410" v="0"/>
      <pc:docMkLst>
        <pc:docMk/>
      </pc:docMkLst>
      <pc:sldChg chg="del">
        <pc:chgData name="kiinza.malik" userId="S::kiinza.malik_gmail.com#ext#@jafferbrothers.onmicrosoft.com::d1e04f49-5a2e-4c24-9733-461c52642fd9" providerId="AD" clId="Web-{6A57BE00-E5EC-4C31-A77D-85404823CAE1}" dt="2022-09-18T05:45:28.410" v="0"/>
        <pc:sldMkLst>
          <pc:docMk/>
          <pc:sldMk cId="597819563" sldId="5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A2B80-0F07-4AEF-8FAC-E21B870C8275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ABA52-E29E-4A90-B15D-6A8800518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2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ABA52-E29E-4A90-B15D-6A88005187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40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ABA52-E29E-4A90-B15D-6A88005187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9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CDFED2-4073-4A50-B0F0-5BAD1DD4572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616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8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6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7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CDFED2-4073-4A50-B0F0-5BAD1DD4572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27222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3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4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8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CDFED2-4073-4A50-B0F0-5BAD1DD4572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615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CDFED2-4073-4A50-B0F0-5BAD1DD4572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519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2CDFED2-4073-4A50-B0F0-5BAD1DD4572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975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41F3-F9F1-40E4-9D93-E248ECC4F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663763"/>
            <a:ext cx="8361229" cy="20982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u="sng" dirty="0">
                <a:solidFill>
                  <a:srgbClr val="282829"/>
                </a:solidFill>
                <a:latin typeface="Helvetica Neue"/>
              </a:rPr>
              <a:t>Databricks Clusters, Notebooks and Mounting Data Lake Container to Databricks </a:t>
            </a:r>
            <a:endParaRPr lang="en-US" sz="2800" u="sng" dirty="0">
              <a:latin typeface="Helvetica Neue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B142B-0D0E-43BF-8F37-23881A7B6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2273071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Helvetica Neue"/>
              </a:rPr>
              <a:t>Submitted By</a:t>
            </a:r>
          </a:p>
          <a:p>
            <a:r>
              <a:rPr lang="en-US" sz="2800" dirty="0">
                <a:solidFill>
                  <a:schemeClr val="tx2">
                    <a:lumMod val="85000"/>
                    <a:lumOff val="15000"/>
                  </a:schemeClr>
                </a:solidFill>
                <a:latin typeface="Helvetica Neue"/>
              </a:rPr>
              <a:t> Maimoona Khilji</a:t>
            </a:r>
          </a:p>
        </p:txBody>
      </p:sp>
    </p:spTree>
    <p:extLst>
      <p:ext uri="{BB962C8B-B14F-4D97-AF65-F5344CB8AC3E}">
        <p14:creationId xmlns:p14="http://schemas.microsoft.com/office/powerpoint/2010/main" val="1303123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Databricks Utility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47" y="1522325"/>
            <a:ext cx="10972800" cy="525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85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510" y="1896445"/>
            <a:ext cx="10178746" cy="2852737"/>
          </a:xfrm>
        </p:spPr>
        <p:txBody>
          <a:bodyPr>
            <a:normAutofit/>
          </a:bodyPr>
          <a:lstStyle/>
          <a:p>
            <a:r>
              <a:rPr lang="en-US" sz="4400" u="sng" cap="none" dirty="0">
                <a:solidFill>
                  <a:srgbClr val="282829"/>
                </a:solidFill>
                <a:latin typeface="Helvetica Neue"/>
              </a:rPr>
              <a:t>Mounting Data Lake Container To Databricks</a:t>
            </a:r>
            <a:endParaRPr lang="en-US" sz="4400" u="sng" cap="none" dirty="0"/>
          </a:p>
        </p:txBody>
      </p:sp>
    </p:spTree>
    <p:extLst>
      <p:ext uri="{BB962C8B-B14F-4D97-AF65-F5344CB8AC3E}">
        <p14:creationId xmlns:p14="http://schemas.microsoft.com/office/powerpoint/2010/main" val="4163252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Microsoft Azure Storage Explorer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084" y="1428750"/>
            <a:ext cx="9659714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01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0931"/>
          </a:xfrm>
        </p:spPr>
        <p:txBody>
          <a:bodyPr/>
          <a:lstStyle/>
          <a:p>
            <a:r>
              <a:rPr lang="en-US" dirty="0"/>
              <a:t>Microsoft Azure - Storage Account - IAM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879721"/>
            <a:ext cx="9144000" cy="439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11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Mounting Azure Data Lake Storage Gen2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71700"/>
            <a:ext cx="9144000" cy="437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30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Key-vault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60" y="1912935"/>
            <a:ext cx="10972800" cy="432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63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0FFF-9FE4-4AFF-9787-CCB31A5C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lvl="2" algn="ctr"/>
            <a:r>
              <a:rPr lang="en-US" sz="5000" u="sng" dirty="0">
                <a:solidFill>
                  <a:srgbClr val="282829"/>
                </a:solidFill>
                <a:latin typeface="Helvetica Neue"/>
              </a:rPr>
              <a:t>THE END</a:t>
            </a:r>
            <a:endParaRPr lang="en-US" sz="5000" dirty="0">
              <a:solidFill>
                <a:srgbClr val="282829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0906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14BB-02E5-4BCD-A669-C9BAA934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u="sng" dirty="0">
                <a:solidFill>
                  <a:schemeClr val="tx2">
                    <a:lumMod val="85000"/>
                    <a:lumOff val="15000"/>
                  </a:schemeClr>
                </a:solidFill>
                <a:effectLst/>
                <a:latin typeface="Helvetica Neue"/>
              </a:rPr>
              <a:t>Content</a:t>
            </a:r>
            <a:endParaRPr lang="en-US" u="sng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F954D-53DA-46D3-8212-E37155401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02675"/>
            <a:ext cx="10515600" cy="4140926"/>
          </a:xfrm>
        </p:spPr>
        <p:txBody>
          <a:bodyPr>
            <a:noAutofit/>
          </a:bodyPr>
          <a:lstStyle/>
          <a:p>
            <a:pPr lvl="2"/>
            <a:r>
              <a:rPr lang="en-US" dirty="0">
                <a:solidFill>
                  <a:srgbClr val="282829"/>
                </a:solidFill>
                <a:latin typeface="Helvetica Neue"/>
              </a:rPr>
              <a:t>Databricks Clusters</a:t>
            </a:r>
          </a:p>
          <a:p>
            <a:pPr marL="987552" lvl="2" indent="0">
              <a:buNone/>
            </a:pPr>
            <a:r>
              <a:rPr lang="en-US" dirty="0">
                <a:solidFill>
                  <a:srgbClr val="282829"/>
                </a:solidFill>
                <a:latin typeface="Helvetica Neue"/>
              </a:rPr>
              <a:t>	Overview, Cluster types, cluster configuration, cluster creation, cluster pool</a:t>
            </a:r>
          </a:p>
          <a:p>
            <a:pPr lvl="2"/>
            <a:r>
              <a:rPr lang="en-US" dirty="0">
                <a:solidFill>
                  <a:srgbClr val="282829"/>
                </a:solidFill>
                <a:latin typeface="Helvetica Neue"/>
              </a:rPr>
              <a:t>Databricks Notebooks</a:t>
            </a:r>
          </a:p>
          <a:p>
            <a:pPr marL="987552" lvl="2" indent="0">
              <a:buNone/>
            </a:pPr>
            <a:r>
              <a:rPr lang="en-US" dirty="0">
                <a:solidFill>
                  <a:srgbClr val="282829"/>
                </a:solidFill>
                <a:latin typeface="Helvetica Neue"/>
              </a:rPr>
              <a:t>	Overview, Notebook introduction, Magic Commands, Databricks Utilities</a:t>
            </a:r>
          </a:p>
          <a:p>
            <a:pPr lvl="2"/>
            <a:r>
              <a:rPr lang="en-US" dirty="0">
                <a:solidFill>
                  <a:srgbClr val="282829"/>
                </a:solidFill>
                <a:latin typeface="Helvetica Neue"/>
              </a:rPr>
              <a:t>Mounting Data Lake Container to Databricks</a:t>
            </a:r>
          </a:p>
          <a:p>
            <a:pPr marL="987552" lvl="2" indent="0">
              <a:buNone/>
            </a:pPr>
            <a:r>
              <a:rPr lang="en-US" dirty="0">
                <a:solidFill>
                  <a:srgbClr val="282829"/>
                </a:solidFill>
                <a:latin typeface="Helvetica Neue"/>
              </a:rPr>
              <a:t>	Overview, DBFS, Databricks Mount, Data Lake Storage Gen2, </a:t>
            </a:r>
          </a:p>
          <a:p>
            <a:pPr marL="987552" lvl="2" indent="0">
              <a:buNone/>
            </a:pPr>
            <a:r>
              <a:rPr lang="en-US" dirty="0">
                <a:solidFill>
                  <a:srgbClr val="282829"/>
                </a:solidFill>
                <a:latin typeface="Helvetica Neue"/>
              </a:rPr>
              <a:t>	Azure Service Principal, Mounting Data lake Storage Gen2, </a:t>
            </a:r>
          </a:p>
          <a:p>
            <a:pPr marL="987552" lvl="2" indent="0">
              <a:buNone/>
            </a:pPr>
            <a:r>
              <a:rPr lang="en-US" dirty="0">
                <a:solidFill>
                  <a:srgbClr val="282829"/>
                </a:solidFill>
                <a:latin typeface="Helvetica Neue"/>
              </a:rPr>
              <a:t>	Secret Scope Overview, Creating Secret Scope and Secrets in Key Vault, </a:t>
            </a:r>
          </a:p>
          <a:p>
            <a:pPr marL="987552" lvl="2" indent="0">
              <a:buNone/>
            </a:pPr>
            <a:r>
              <a:rPr lang="en-US" dirty="0">
                <a:solidFill>
                  <a:srgbClr val="282829"/>
                </a:solidFill>
                <a:latin typeface="Helvetica Neue"/>
              </a:rPr>
              <a:t>	Mounting Data Lake Using Secrets</a:t>
            </a:r>
            <a:endParaRPr lang="en-US" i="0" dirty="0">
              <a:solidFill>
                <a:srgbClr val="282829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1552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510" y="1896445"/>
            <a:ext cx="10178746" cy="2852737"/>
          </a:xfrm>
        </p:spPr>
        <p:txBody>
          <a:bodyPr>
            <a:normAutofit/>
          </a:bodyPr>
          <a:lstStyle/>
          <a:p>
            <a:r>
              <a:rPr lang="en-US" sz="4400" u="sng" cap="none" dirty="0">
                <a:solidFill>
                  <a:srgbClr val="282829"/>
                </a:solidFill>
                <a:latin typeface="Helvetica Neue"/>
              </a:rPr>
              <a:t>Databricks Clusters</a:t>
            </a:r>
            <a:br>
              <a:rPr lang="en-US" sz="4400" u="sng" cap="none" dirty="0">
                <a:solidFill>
                  <a:srgbClr val="282829"/>
                </a:solidFill>
                <a:latin typeface="Helvetica Neue"/>
              </a:rPr>
            </a:br>
            <a:endParaRPr lang="en-US" sz="4400" u="sng" cap="none" dirty="0"/>
          </a:p>
        </p:txBody>
      </p:sp>
    </p:spTree>
    <p:extLst>
      <p:ext uri="{BB962C8B-B14F-4D97-AF65-F5344CB8AC3E}">
        <p14:creationId xmlns:p14="http://schemas.microsoft.com/office/powerpoint/2010/main" val="14709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Cluster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70981"/>
            <a:ext cx="92487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Databricks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54926"/>
            <a:ext cx="9601200" cy="4012474"/>
          </a:xfrm>
        </p:spPr>
        <p:txBody>
          <a:bodyPr/>
          <a:lstStyle/>
          <a:p>
            <a:r>
              <a:rPr lang="en-US" dirty="0"/>
              <a:t>Azure Databricks is </a:t>
            </a:r>
            <a:r>
              <a:rPr lang="en-US" b="1" dirty="0"/>
              <a:t>a data analytics platform optimized for the Microsoft Azure cloud services platform</a:t>
            </a:r>
            <a:r>
              <a:rPr lang="en-US" dirty="0"/>
              <a:t>. Azure Databricks offers three environments for developing data intensive applications: Databricks SQL, Databricks Data Science &amp; Engineering, and Databricks Machine Learning. It is a collection of virtual machines.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094" y="3159578"/>
            <a:ext cx="77819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3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Cluster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25" y="1561691"/>
            <a:ext cx="10972800" cy="495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Cluster Pool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651302"/>
            <a:ext cx="9601200" cy="285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8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510" y="1896445"/>
            <a:ext cx="10178746" cy="2852737"/>
          </a:xfrm>
        </p:spPr>
        <p:txBody>
          <a:bodyPr>
            <a:normAutofit/>
          </a:bodyPr>
          <a:lstStyle/>
          <a:p>
            <a:r>
              <a:rPr lang="en-US" sz="4400" u="sng" cap="none" dirty="0">
                <a:solidFill>
                  <a:srgbClr val="282829"/>
                </a:solidFill>
                <a:latin typeface="Helvetica Neue"/>
              </a:rPr>
              <a:t>Databricks Notebooks</a:t>
            </a:r>
            <a:br>
              <a:rPr lang="en-US" sz="4400" u="sng" cap="none" dirty="0">
                <a:solidFill>
                  <a:srgbClr val="282829"/>
                </a:solidFill>
                <a:latin typeface="Helvetica Neue"/>
              </a:rPr>
            </a:br>
            <a:endParaRPr lang="en-US" sz="4400" u="sng" cap="none" dirty="0"/>
          </a:p>
        </p:txBody>
      </p:sp>
    </p:spTree>
    <p:extLst>
      <p:ext uri="{BB962C8B-B14F-4D97-AF65-F5344CB8AC3E}">
        <p14:creationId xmlns:p14="http://schemas.microsoft.com/office/powerpoint/2010/main" val="212846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Azure Databricks Notebook and Magic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02972"/>
            <a:ext cx="9144000" cy="439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2988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1f945ef-3a5c-4c6e-974c-9e5ea8804d43">
      <Terms xmlns="http://schemas.microsoft.com/office/infopath/2007/PartnerControls"/>
    </lcf76f155ced4ddcb4097134ff3c332f>
    <TaxCatchAll xmlns="c9ec2aef-24df-4985-a9d3-37d29a2a6d8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A7D81855B9D545AA436EC17E2EBDFC" ma:contentTypeVersion="12" ma:contentTypeDescription="Create a new document." ma:contentTypeScope="" ma:versionID="87cfd8a9945beb95d6a22748b2a0e49b">
  <xsd:schema xmlns:xsd="http://www.w3.org/2001/XMLSchema" xmlns:xs="http://www.w3.org/2001/XMLSchema" xmlns:p="http://schemas.microsoft.com/office/2006/metadata/properties" xmlns:ns2="a1f945ef-3a5c-4c6e-974c-9e5ea8804d43" xmlns:ns3="c9ec2aef-24df-4985-a9d3-37d29a2a6d8f" targetNamespace="http://schemas.microsoft.com/office/2006/metadata/properties" ma:root="true" ma:fieldsID="66e6b90bc190708c52bc44a25cb7ec26" ns2:_="" ns3:_="">
    <xsd:import namespace="a1f945ef-3a5c-4c6e-974c-9e5ea8804d43"/>
    <xsd:import namespace="c9ec2aef-24df-4985-a9d3-37d29a2a6d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f945ef-3a5c-4c6e-974c-9e5ea8804d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2de8bb4-e59e-4022-b0b8-37c4cee14e5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c2aef-24df-4985-a9d3-37d29a2a6d8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8fa8be9-57bb-4f14-b3e4-8a3d34583a14}" ma:internalName="TaxCatchAll" ma:showField="CatchAllData" ma:web="c9ec2aef-24df-4985-a9d3-37d29a2a6d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5FB6DC-A77F-4C89-BA95-4D7B50EF2F4B}">
  <ds:schemaRefs>
    <ds:schemaRef ds:uri="http://schemas.microsoft.com/office/2006/metadata/properties"/>
    <ds:schemaRef ds:uri="http://schemas.microsoft.com/office/infopath/2007/PartnerControls"/>
    <ds:schemaRef ds:uri="a1f945ef-3a5c-4c6e-974c-9e5ea8804d43"/>
    <ds:schemaRef ds:uri="c9ec2aef-24df-4985-a9d3-37d29a2a6d8f"/>
  </ds:schemaRefs>
</ds:datastoreItem>
</file>

<file path=customXml/itemProps2.xml><?xml version="1.0" encoding="utf-8"?>
<ds:datastoreItem xmlns:ds="http://schemas.openxmlformats.org/officeDocument/2006/customXml" ds:itemID="{5DB2A833-81EF-459E-AB36-3FDF08C783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CCA77C-B2C0-4119-9AF1-62A5FBA5BF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f945ef-3a5c-4c6e-974c-9e5ea8804d43"/>
    <ds:schemaRef ds:uri="c9ec2aef-24df-4985-a9d3-37d29a2a6d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11374</TotalTime>
  <Words>195</Words>
  <Application>Microsoft Office PowerPoint</Application>
  <PresentationFormat>Widescreen</PresentationFormat>
  <Paragraphs>30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Crop</vt:lpstr>
      <vt:lpstr>Databricks Clusters, Notebooks and Mounting Data Lake Container to Databricks </vt:lpstr>
      <vt:lpstr>Content</vt:lpstr>
      <vt:lpstr>Databricks Clusters </vt:lpstr>
      <vt:lpstr>Cluster Types</vt:lpstr>
      <vt:lpstr>Databricks</vt:lpstr>
      <vt:lpstr>Cluster </vt:lpstr>
      <vt:lpstr>Cluster Pool</vt:lpstr>
      <vt:lpstr>Databricks Notebooks </vt:lpstr>
      <vt:lpstr>Azure Databricks Notebook and Magic Commands</vt:lpstr>
      <vt:lpstr>Databricks Utility</vt:lpstr>
      <vt:lpstr>Mounting Data Lake Container To Databricks</vt:lpstr>
      <vt:lpstr>Microsoft Azure Storage Explorer</vt:lpstr>
      <vt:lpstr>Microsoft Azure - Storage Account - IAM</vt:lpstr>
      <vt:lpstr>Mounting Azure Data Lake Storage Gen2</vt:lpstr>
      <vt:lpstr>Key-vault Setup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Maimoona Khilji</dc:creator>
  <cp:lastModifiedBy>Maimoona Khilji</cp:lastModifiedBy>
  <cp:revision>1092</cp:revision>
  <dcterms:created xsi:type="dcterms:W3CDTF">2020-07-26T09:49:37Z</dcterms:created>
  <dcterms:modified xsi:type="dcterms:W3CDTF">2022-09-18T10:18:54Z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0x010100C5A7D81855B9D545AA436EC17E2EBDFC</vt:lpwstr>
  </property>
  <property fmtid="{D5CDD505-2E9C-101B-9397-08002B2CF9AE}" pid="3" name="MediaServiceImageTags">
    <vt:lpwstr/>
  </property>
</Properties>
</file>