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385" r:id="rId2"/>
    <p:sldId id="395" r:id="rId3"/>
    <p:sldId id="572" r:id="rId4"/>
    <p:sldId id="575" r:id="rId5"/>
    <p:sldId id="576" r:id="rId6"/>
    <p:sldId id="577" r:id="rId7"/>
    <p:sldId id="573" r:id="rId8"/>
    <p:sldId id="578" r:id="rId9"/>
    <p:sldId id="579" r:id="rId10"/>
    <p:sldId id="574" r:id="rId11"/>
    <p:sldId id="580" r:id="rId12"/>
    <p:sldId id="581" r:id="rId13"/>
    <p:sldId id="582" r:id="rId14"/>
    <p:sldId id="585" r:id="rId15"/>
    <p:sldId id="586" r:id="rId16"/>
    <p:sldId id="54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E30"/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1469" autoAdjust="0"/>
  </p:normalViewPr>
  <p:slideViewPr>
    <p:cSldViewPr snapToGrid="0">
      <p:cViewPr varScale="1">
        <p:scale>
          <a:sx n="73" d="100"/>
          <a:sy n="73" d="100"/>
        </p:scale>
        <p:origin x="348" y="6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63763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u="sng" dirty="0" smtClean="0">
                <a:solidFill>
                  <a:srgbClr val="282829"/>
                </a:solidFill>
                <a:latin typeface="Helvetica Neue"/>
              </a:rPr>
              <a:t>Formula1</a:t>
            </a:r>
            <a:r>
              <a:rPr lang="en-US" sz="4400" u="sng" dirty="0">
                <a:solidFill>
                  <a:srgbClr val="282829"/>
                </a:solidFill>
                <a:latin typeface="Helvetica Neue"/>
              </a:rPr>
              <a:t>, Spark, Data Ingestion csv</a:t>
            </a:r>
            <a:endParaRPr lang="en-US" sz="3200" u="sng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</a:t>
            </a:r>
            <a:r>
              <a:rPr lang="en-US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  <a:t>Data Ingestion - CSV</a:t>
            </a:r>
            <a:b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</a:br>
            <a:endParaRPr lang="en-US" sz="4400" u="sng" cap="none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7924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Data Ingestion Overview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25758"/>
            <a:ext cx="9144000" cy="3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Data Ingestion – Circuits.csv File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1895203"/>
            <a:ext cx="10972800" cy="458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Ingest Circuits.csv File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6704"/>
            <a:ext cx="10058400" cy="48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7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Data Ingestion – Races.csv File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73" y="1876289"/>
            <a:ext cx="10972800" cy="45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Ingest Races.csv File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428750"/>
            <a:ext cx="10972800" cy="52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3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 smtClean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 smtClean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Content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02675"/>
            <a:ext cx="10515600" cy="4140926"/>
          </a:xfrm>
        </p:spPr>
        <p:txBody>
          <a:bodyPr>
            <a:noAutofit/>
          </a:bodyPr>
          <a:lstStyle/>
          <a:p>
            <a:pPr lvl="2"/>
            <a:r>
              <a:rPr lang="en-US" sz="2000" dirty="0">
                <a:latin typeface="Helvetica Neue"/>
              </a:rPr>
              <a:t>Formula1 Project </a:t>
            </a:r>
            <a:r>
              <a:rPr lang="en-US" sz="2000" dirty="0" smtClean="0">
                <a:latin typeface="Helvetica Neue"/>
              </a:rPr>
              <a:t>Overview</a:t>
            </a:r>
          </a:p>
          <a:p>
            <a:pPr lvl="3"/>
            <a:r>
              <a:rPr lang="en-US" sz="2000" dirty="0" smtClean="0">
                <a:latin typeface="Helvetica Neue"/>
              </a:rPr>
              <a:t>Overview </a:t>
            </a:r>
            <a:r>
              <a:rPr lang="en-US" sz="2000" dirty="0">
                <a:latin typeface="Helvetica Neue"/>
              </a:rPr>
              <a:t>of Formula1, data, data to data lake, requirement</a:t>
            </a:r>
            <a:r>
              <a:rPr lang="en-US" sz="2000" dirty="0" smtClean="0">
                <a:latin typeface="Helvetica Neue"/>
              </a:rPr>
              <a:t>, architecture </a:t>
            </a:r>
            <a:r>
              <a:rPr lang="en-US" sz="2000" dirty="0" smtClean="0">
                <a:solidFill>
                  <a:srgbClr val="282829"/>
                </a:solidFill>
                <a:latin typeface="Helvetica Neue"/>
              </a:rPr>
              <a:t>Drivers File</a:t>
            </a:r>
          </a:p>
          <a:p>
            <a:pPr lvl="3"/>
            <a:endParaRPr lang="en-US" sz="2000" dirty="0" smtClean="0">
              <a:solidFill>
                <a:srgbClr val="282829"/>
              </a:solidFill>
              <a:latin typeface="Helvetica Neue"/>
            </a:endParaRPr>
          </a:p>
          <a:p>
            <a:pPr lvl="2"/>
            <a:r>
              <a:rPr lang="en-US" sz="2000" dirty="0" smtClean="0">
                <a:latin typeface="Helvetica Neue"/>
              </a:rPr>
              <a:t>Spark Introduction</a:t>
            </a:r>
            <a:endParaRPr lang="en-US" sz="2000" dirty="0">
              <a:latin typeface="Helvetica Neue"/>
            </a:endParaRPr>
          </a:p>
          <a:p>
            <a:pPr lvl="3"/>
            <a:r>
              <a:rPr lang="en-US" sz="2000" dirty="0" smtClean="0">
                <a:latin typeface="Helvetica Neue"/>
              </a:rPr>
              <a:t>Spark Cluster Architecture, Dataframe and Datasource API Overview</a:t>
            </a:r>
          </a:p>
          <a:p>
            <a:pPr lvl="3"/>
            <a:endParaRPr lang="en-US" sz="2000" dirty="0" smtClean="0">
              <a:latin typeface="Helvetica Neue"/>
            </a:endParaRPr>
          </a:p>
          <a:p>
            <a:pPr lvl="2"/>
            <a:r>
              <a:rPr lang="en-US" sz="2000" dirty="0" smtClean="0">
                <a:latin typeface="Helvetica Neue"/>
              </a:rPr>
              <a:t>Data Ingestion - CSV</a:t>
            </a:r>
          </a:p>
          <a:p>
            <a:pPr lvl="3"/>
            <a:r>
              <a:rPr lang="en-US" sz="2000" dirty="0" smtClean="0">
                <a:latin typeface="Helvetica Neue"/>
              </a:rPr>
              <a:t>Overview</a:t>
            </a:r>
            <a:r>
              <a:rPr lang="en-US" sz="2000" dirty="0">
                <a:latin typeface="Helvetica Neue"/>
              </a:rPr>
              <a:t>, Requirements and Detailed practical implementation of Circuits File and Races File</a:t>
            </a:r>
            <a:r>
              <a:rPr lang="en-US" sz="2000" dirty="0" smtClean="0">
                <a:latin typeface="Helvetica Neue"/>
              </a:rPr>
              <a:t>.</a:t>
            </a:r>
            <a:endParaRPr lang="en-US" sz="2000" i="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55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  <a:t>Formula1 Project Overview</a:t>
            </a:r>
            <a: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  <a:t/>
            </a:r>
            <a:b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</a:br>
            <a:endParaRPr lang="en-US" sz="4400" u="sng" cap="none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22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Formula 1 Overview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171700"/>
            <a:ext cx="7315200" cy="41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Data </a:t>
            </a:r>
            <a:r>
              <a:rPr lang="en-US" u="sng" dirty="0">
                <a:latin typeface="Helvetica Neue"/>
              </a:rPr>
              <a:t>to </a:t>
            </a:r>
            <a:r>
              <a:rPr lang="en-US" u="sng" dirty="0" smtClean="0">
                <a:latin typeface="Helvetica Neue"/>
              </a:rPr>
              <a:t>Data </a:t>
            </a:r>
            <a:r>
              <a:rPr lang="en-US" u="sng" dirty="0">
                <a:latin typeface="Helvetica Neue"/>
              </a:rPr>
              <a:t>lake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8677"/>
            <a:ext cx="10149840" cy="37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Solution Architecture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80297"/>
            <a:ext cx="8229600" cy="37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  <a:t>Spark Introduction</a:t>
            </a:r>
            <a:b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</a:br>
            <a: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  <a:t/>
            </a:r>
            <a:br>
              <a:rPr lang="en-US" sz="4400" u="sng" cap="none" dirty="0" smtClean="0">
                <a:solidFill>
                  <a:schemeClr val="bg1"/>
                </a:solidFill>
                <a:latin typeface="Helvetica Neue"/>
              </a:rPr>
            </a:br>
            <a:endParaRPr lang="en-US" sz="4400" u="sng" cap="none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408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Spark Architecture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92766"/>
            <a:ext cx="9144000" cy="46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Spark </a:t>
            </a:r>
            <a:r>
              <a:rPr lang="en-US" u="sng" dirty="0" err="1" smtClean="0"/>
              <a:t>DataFrame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0391"/>
            <a:ext cx="10058400" cy="29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011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Props1.xml><?xml version="1.0" encoding="utf-8"?>
<ds:datastoreItem xmlns:ds="http://schemas.openxmlformats.org/officeDocument/2006/customXml" ds:itemID="{1098CD6B-3B0C-419E-AB6C-4BE1D0F0360F}"/>
</file>

<file path=customXml/itemProps2.xml><?xml version="1.0" encoding="utf-8"?>
<ds:datastoreItem xmlns:ds="http://schemas.openxmlformats.org/officeDocument/2006/customXml" ds:itemID="{E8FE4EB4-92BF-493B-9B6F-84076DFF8DD2}"/>
</file>

<file path=customXml/itemProps3.xml><?xml version="1.0" encoding="utf-8"?>
<ds:datastoreItem xmlns:ds="http://schemas.openxmlformats.org/officeDocument/2006/customXml" ds:itemID="{7C8CB53D-391B-4BC7-A916-A135E58907BA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11289</TotalTime>
  <Words>110</Words>
  <Application>Microsoft Office PowerPoint</Application>
  <PresentationFormat>Widescreen</PresentationFormat>
  <Paragraphs>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Helvetica Neue</vt:lpstr>
      <vt:lpstr>Crop</vt:lpstr>
      <vt:lpstr>Formula1, Spark, Data Ingestion csv</vt:lpstr>
      <vt:lpstr>Content</vt:lpstr>
      <vt:lpstr>Formula1 Project Overview </vt:lpstr>
      <vt:lpstr>Formula 1 Overview</vt:lpstr>
      <vt:lpstr>Data to Data lake</vt:lpstr>
      <vt:lpstr>Solution Architecture</vt:lpstr>
      <vt:lpstr>Spark Introduction  </vt:lpstr>
      <vt:lpstr>Spark Architecture</vt:lpstr>
      <vt:lpstr>Spark DataFrame</vt:lpstr>
      <vt:lpstr>Data Ingestion - CSV </vt:lpstr>
      <vt:lpstr>Data Ingestion Overview</vt:lpstr>
      <vt:lpstr>Data Ingestion – Circuits.csv File</vt:lpstr>
      <vt:lpstr>Ingest Circuits.csv File</vt:lpstr>
      <vt:lpstr>Data Ingestion – Races.csv File</vt:lpstr>
      <vt:lpstr>Ingest Races.csv File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1082</cp:revision>
  <dcterms:created xsi:type="dcterms:W3CDTF">2020-07-26T09:49:37Z</dcterms:created>
  <dcterms:modified xsi:type="dcterms:W3CDTF">2022-09-15T21:35:48Z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</Properties>
</file>