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385" r:id="rId2"/>
    <p:sldId id="395" r:id="rId3"/>
    <p:sldId id="572" r:id="rId4"/>
    <p:sldId id="563" r:id="rId5"/>
    <p:sldId id="564" r:id="rId6"/>
    <p:sldId id="566" r:id="rId7"/>
    <p:sldId id="567" r:id="rId8"/>
    <p:sldId id="568" r:id="rId9"/>
    <p:sldId id="569" r:id="rId10"/>
    <p:sldId id="570" r:id="rId11"/>
    <p:sldId id="571" r:id="rId12"/>
    <p:sldId id="573" r:id="rId13"/>
    <p:sldId id="574" r:id="rId14"/>
    <p:sldId id="575" r:id="rId15"/>
    <p:sldId id="576" r:id="rId16"/>
    <p:sldId id="577" r:id="rId17"/>
    <p:sldId id="54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E30"/>
    <a:srgbClr val="282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1469" autoAdjust="0"/>
  </p:normalViewPr>
  <p:slideViewPr>
    <p:cSldViewPr snapToGrid="0">
      <p:cViewPr varScale="1">
        <p:scale>
          <a:sx n="73" d="100"/>
          <a:sy n="73" d="100"/>
        </p:scale>
        <p:origin x="516" y="66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A2B80-0F07-4AEF-8FAC-E21B870C8275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ABA52-E29E-4A90-B15D-6A8800518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4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ABA52-E29E-4A90-B15D-6A8800518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616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2722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8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1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1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CDFED2-4073-4A50-B0F0-5BAD1DD45720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3CFF0C-884A-496F-BC8C-26E0A13A2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97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41F3-F9F1-40E4-9D93-E248ECC4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63763"/>
            <a:ext cx="8361229" cy="20982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>Data Ingestion </a:t>
            </a:r>
            <a:b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</a:br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>JSON And Multiple Files</a:t>
            </a:r>
            <a:endParaRPr lang="en-US" sz="4400" u="sng" cap="none" dirty="0">
              <a:latin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142B-0D0E-43BF-8F37-23881A7B6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22730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Submitted By</a:t>
            </a:r>
          </a:p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 Maimoona </a:t>
            </a:r>
            <a:r>
              <a:rPr lang="en-US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Helvetica Neue"/>
              </a:rPr>
              <a:t>Khilji</a:t>
            </a:r>
          </a:p>
        </p:txBody>
      </p:sp>
    </p:spTree>
    <p:extLst>
      <p:ext uri="{BB962C8B-B14F-4D97-AF65-F5344CB8AC3E}">
        <p14:creationId xmlns:p14="http://schemas.microsoft.com/office/powerpoint/2010/main" val="130312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 smtClean="0"/>
              <a:t>Pitstops</a:t>
            </a:r>
            <a:r>
              <a:rPr lang="en-US" u="sng" dirty="0" smtClean="0"/>
              <a:t> </a:t>
            </a:r>
            <a:r>
              <a:rPr lang="en-US" u="sng" dirty="0"/>
              <a:t>File -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6" y="1822132"/>
            <a:ext cx="10972800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Pit stops </a:t>
            </a:r>
            <a:r>
              <a:rPr lang="en-US" dirty="0"/>
              <a:t>File - Spark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32" y="1428750"/>
            <a:ext cx="10972800" cy="52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>Data Ingestion – Multiple Files</a:t>
            </a: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122179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Lap </a:t>
            </a:r>
            <a:r>
              <a:rPr lang="en-US" u="sng" dirty="0"/>
              <a:t>Times -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04" y="1996832"/>
            <a:ext cx="10972800" cy="4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Lap </a:t>
            </a:r>
            <a:r>
              <a:rPr lang="en-US" u="sng" dirty="0"/>
              <a:t>Times - Spark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47" y="1428750"/>
            <a:ext cx="10972800" cy="52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Qualifying </a:t>
            </a:r>
            <a:r>
              <a:rPr lang="en-US" u="sng" dirty="0"/>
              <a:t>-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71" y="1622485"/>
            <a:ext cx="10972800" cy="4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1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Qualifying </a:t>
            </a:r>
            <a:r>
              <a:rPr lang="en-US" u="sng" dirty="0"/>
              <a:t>- Spark </a:t>
            </a:r>
            <a:r>
              <a:rPr lang="en-US" u="sng" dirty="0" smtClean="0"/>
              <a:t>Program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3" y="1428750"/>
            <a:ext cx="109728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4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0FFF-9FE4-4AFF-9787-CCB31A5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lvl="2" algn="ctr"/>
            <a:r>
              <a:rPr lang="en-US" sz="5000" u="sng" dirty="0" smtClean="0">
                <a:solidFill>
                  <a:srgbClr val="282829"/>
                </a:solidFill>
                <a:latin typeface="Helvetica Neue"/>
              </a:rPr>
              <a:t>THE END</a:t>
            </a:r>
            <a:endParaRPr lang="en-US" sz="500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906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 smtClean="0">
                <a:solidFill>
                  <a:schemeClr val="tx2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Content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954D-53DA-46D3-8212-E3715540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02675"/>
            <a:ext cx="10515600" cy="4140926"/>
          </a:xfrm>
        </p:spPr>
        <p:txBody>
          <a:bodyPr>
            <a:noAutofit/>
          </a:bodyPr>
          <a:lstStyle/>
          <a:p>
            <a:pPr lvl="2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Data Ingestion – JSON</a:t>
            </a:r>
          </a:p>
          <a:p>
            <a:pPr lvl="3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Constructors File</a:t>
            </a:r>
          </a:p>
          <a:p>
            <a:pPr lvl="3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Drivers File</a:t>
            </a:r>
          </a:p>
          <a:p>
            <a:pPr lvl="3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Result File</a:t>
            </a:r>
          </a:p>
          <a:p>
            <a:pPr lvl="3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Pit stop 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File</a:t>
            </a:r>
          </a:p>
          <a:p>
            <a:pPr lvl="2"/>
            <a:r>
              <a:rPr lang="en-US" dirty="0" smtClean="0">
                <a:solidFill>
                  <a:srgbClr val="282829"/>
                </a:solidFill>
                <a:latin typeface="Helvetica Neue"/>
              </a:rPr>
              <a:t>Data </a:t>
            </a:r>
            <a:r>
              <a:rPr lang="en-US" dirty="0">
                <a:solidFill>
                  <a:srgbClr val="282829"/>
                </a:solidFill>
                <a:latin typeface="Helvetica Neue"/>
              </a:rPr>
              <a:t>Ingestion - Multiple </a:t>
            </a:r>
            <a:r>
              <a:rPr lang="en-US" dirty="0" smtClean="0">
                <a:solidFill>
                  <a:srgbClr val="282829"/>
                </a:solidFill>
                <a:latin typeface="Helvetica Neue"/>
              </a:rPr>
              <a:t>Files</a:t>
            </a:r>
          </a:p>
          <a:p>
            <a:pPr lvl="3"/>
            <a:r>
              <a:rPr lang="en-US" i="0" dirty="0" smtClean="0">
                <a:solidFill>
                  <a:srgbClr val="282829"/>
                </a:solidFill>
                <a:latin typeface="Helvetica Neue"/>
              </a:rPr>
              <a:t>Lap times</a:t>
            </a:r>
          </a:p>
          <a:p>
            <a:pPr lvl="3"/>
            <a:r>
              <a:rPr lang="en-US" i="0" dirty="0" smtClean="0">
                <a:solidFill>
                  <a:srgbClr val="282829"/>
                </a:solidFill>
                <a:latin typeface="Helvetica Neue"/>
              </a:rPr>
              <a:t>Qualifying</a:t>
            </a:r>
            <a:endParaRPr lang="en-US" i="0" dirty="0">
              <a:solidFill>
                <a:srgbClr val="282829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55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510" y="1896445"/>
            <a:ext cx="10178746" cy="2852737"/>
          </a:xfrm>
        </p:spPr>
        <p:txBody>
          <a:bodyPr>
            <a:normAutofit/>
          </a:bodyPr>
          <a:lstStyle/>
          <a:p>
            <a: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  <a:t>Data Ingestion - JSON</a:t>
            </a:r>
            <a:br>
              <a:rPr lang="en-US" sz="4400" u="sng" cap="none" dirty="0" smtClean="0">
                <a:solidFill>
                  <a:srgbClr val="282829"/>
                </a:solidFill>
                <a:latin typeface="Helvetica Neue"/>
              </a:rPr>
            </a:br>
            <a:endParaRPr lang="en-US" sz="4400" u="sng" cap="none" dirty="0"/>
          </a:p>
        </p:txBody>
      </p:sp>
    </p:spTree>
    <p:extLst>
      <p:ext uri="{BB962C8B-B14F-4D97-AF65-F5344CB8AC3E}">
        <p14:creationId xmlns:p14="http://schemas.microsoft.com/office/powerpoint/2010/main" val="167223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BB-02E5-4BCD-A669-C9BAA934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Data Ingestion 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- 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Constructors 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File</a:t>
            </a:r>
            <a:endParaRPr lang="en-US" u="sng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2171700"/>
            <a:ext cx="10972800" cy="38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82829"/>
                </a:solidFill>
                <a:latin typeface="Helvetica Neue"/>
              </a:rPr>
              <a:t>Data Ingestion </a:t>
            </a:r>
            <a:r>
              <a:rPr lang="en-US" u="sng" dirty="0" smtClean="0">
                <a:solidFill>
                  <a:srgbClr val="282829"/>
                </a:solidFill>
                <a:latin typeface="Helvetica Neue"/>
              </a:rPr>
              <a:t> </a:t>
            </a:r>
            <a:r>
              <a:rPr lang="en-US" u="sng" dirty="0" err="1" smtClean="0"/>
              <a:t>Constructors.json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71" y="1428750"/>
            <a:ext cx="10972800" cy="52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9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Drivers </a:t>
            </a:r>
            <a:r>
              <a:rPr lang="en-US" u="sng" dirty="0"/>
              <a:t>File -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2" y="1865086"/>
            <a:ext cx="10972800" cy="46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4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Drivers </a:t>
            </a:r>
            <a:r>
              <a:rPr lang="en-US" u="sng" dirty="0"/>
              <a:t>File - Spark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" y="1428750"/>
            <a:ext cx="10972800" cy="522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46231"/>
            <a:ext cx="9601200" cy="1485900"/>
          </a:xfrm>
        </p:spPr>
        <p:txBody>
          <a:bodyPr/>
          <a:lstStyle/>
          <a:p>
            <a:pPr algn="ctr"/>
            <a:r>
              <a:rPr lang="en-US" u="sng" dirty="0" smtClean="0"/>
              <a:t>Results </a:t>
            </a:r>
            <a:r>
              <a:rPr lang="en-US" u="sng" dirty="0"/>
              <a:t>File -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91" y="1378261"/>
            <a:ext cx="10972800" cy="53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9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Results </a:t>
            </a:r>
            <a:r>
              <a:rPr lang="en-US" u="sng" dirty="0"/>
              <a:t>File - Spark </a:t>
            </a:r>
            <a:r>
              <a:rPr lang="en-US" u="sng" dirty="0" smtClean="0"/>
              <a:t>Program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" y="1428750"/>
            <a:ext cx="10972800" cy="52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328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A7D81855B9D545AA436EC17E2EBDFC" ma:contentTypeVersion="12" ma:contentTypeDescription="Create a new document." ma:contentTypeScope="" ma:versionID="87cfd8a9945beb95d6a22748b2a0e49b">
  <xsd:schema xmlns:xsd="http://www.w3.org/2001/XMLSchema" xmlns:xs="http://www.w3.org/2001/XMLSchema" xmlns:p="http://schemas.microsoft.com/office/2006/metadata/properties" xmlns:ns2="a1f945ef-3a5c-4c6e-974c-9e5ea8804d43" xmlns:ns3="c9ec2aef-24df-4985-a9d3-37d29a2a6d8f" targetNamespace="http://schemas.microsoft.com/office/2006/metadata/properties" ma:root="true" ma:fieldsID="66e6b90bc190708c52bc44a25cb7ec26" ns2:_="" ns3:_="">
    <xsd:import namespace="a1f945ef-3a5c-4c6e-974c-9e5ea8804d43"/>
    <xsd:import namespace="c9ec2aef-24df-4985-a9d3-37d29a2a6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945ef-3a5c-4c6e-974c-9e5ea8804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2de8bb4-e59e-4022-b0b8-37c4cee14e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2aef-24df-4985-a9d3-37d29a2a6d8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8fa8be9-57bb-4f14-b3e4-8a3d34583a14}" ma:internalName="TaxCatchAll" ma:showField="CatchAllData" ma:web="c9ec2aef-24df-4985-a9d3-37d29a2a6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f945ef-3a5c-4c6e-974c-9e5ea8804d43">
      <Terms xmlns="http://schemas.microsoft.com/office/infopath/2007/PartnerControls"/>
    </lcf76f155ced4ddcb4097134ff3c332f>
    <TaxCatchAll xmlns="c9ec2aef-24df-4985-a9d3-37d29a2a6d8f" xsi:nil="true"/>
  </documentManagement>
</p:properties>
</file>

<file path=customXml/itemProps1.xml><?xml version="1.0" encoding="utf-8"?>
<ds:datastoreItem xmlns:ds="http://schemas.openxmlformats.org/officeDocument/2006/customXml" ds:itemID="{D9A32830-AD7F-475C-87C0-46DFEDC66BC4}"/>
</file>

<file path=customXml/itemProps2.xml><?xml version="1.0" encoding="utf-8"?>
<ds:datastoreItem xmlns:ds="http://schemas.openxmlformats.org/officeDocument/2006/customXml" ds:itemID="{27B51625-D4A1-4EFF-BA81-2F4B9AE50EC7}"/>
</file>

<file path=customXml/itemProps3.xml><?xml version="1.0" encoding="utf-8"?>
<ds:datastoreItem xmlns:ds="http://schemas.openxmlformats.org/officeDocument/2006/customXml" ds:itemID="{E95953E6-3A0D-4FBA-AD1C-3FE86C12A5DA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11268</TotalTime>
  <Words>100</Words>
  <Application>Microsoft Office PowerPoint</Application>
  <PresentationFormat>Widescreen</PresentationFormat>
  <Paragraphs>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Franklin Gothic Book</vt:lpstr>
      <vt:lpstr>Helvetica Neue</vt:lpstr>
      <vt:lpstr>Crop</vt:lpstr>
      <vt:lpstr>Data Ingestion  JSON And Multiple Files</vt:lpstr>
      <vt:lpstr>Content</vt:lpstr>
      <vt:lpstr>Data Ingestion - JSON </vt:lpstr>
      <vt:lpstr>Data Ingestion - Constructors File</vt:lpstr>
      <vt:lpstr>Data Ingestion  Constructors.json</vt:lpstr>
      <vt:lpstr>Drivers File - Requirements</vt:lpstr>
      <vt:lpstr>Drivers File - Spark Program</vt:lpstr>
      <vt:lpstr>Results File - Requirements</vt:lpstr>
      <vt:lpstr>Results File - Spark Program</vt:lpstr>
      <vt:lpstr>Pitstops File - Requirements</vt:lpstr>
      <vt:lpstr>Pit stops File - Spark Program</vt:lpstr>
      <vt:lpstr>Data Ingestion – Multiple Files</vt:lpstr>
      <vt:lpstr>Lap Times - Requirements</vt:lpstr>
      <vt:lpstr>Lap Times - Spark Program</vt:lpstr>
      <vt:lpstr>Qualifying - Requirements</vt:lpstr>
      <vt:lpstr>Qualifying - Spark Program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Maimoona Khilji</dc:creator>
  <cp:lastModifiedBy>Maimoona Khilji</cp:lastModifiedBy>
  <cp:revision>1071</cp:revision>
  <dcterms:created xsi:type="dcterms:W3CDTF">2020-07-26T09:49:37Z</dcterms:created>
  <dcterms:modified xsi:type="dcterms:W3CDTF">2022-09-15T22:10:11Z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0x010100C5A7D81855B9D545AA436EC17E2EBDFC</vt:lpwstr>
  </property>
</Properties>
</file>