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385" r:id="rId2"/>
    <p:sldId id="590" r:id="rId3"/>
    <p:sldId id="591" r:id="rId4"/>
    <p:sldId id="605" r:id="rId5"/>
    <p:sldId id="54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E30"/>
    <a:srgbClr val="282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074" autoAdjust="0"/>
    <p:restoredTop sz="94333" autoAdjust="0"/>
  </p:normalViewPr>
  <p:slideViewPr>
    <p:cSldViewPr snapToGrid="0">
      <p:cViewPr varScale="1">
        <p:scale>
          <a:sx n="61" d="100"/>
          <a:sy n="61" d="100"/>
        </p:scale>
        <p:origin x="78" y="336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-9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A2B80-0F07-4AEF-8FAC-E21B870C8275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ABA52-E29E-4A90-B15D-6A8800518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2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BA52-E29E-4A90-B15D-6A8800518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4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into Data</a:t>
            </a:r>
          </a:p>
          <a:p>
            <a:r>
              <a:rPr lang="en-US" dirty="0" smtClean="0"/>
              <a:t>values(5563,"06-08-2020",65 ,"high rd","sk7 7hy");</a:t>
            </a:r>
          </a:p>
          <a:p>
            <a:endParaRPr lang="en-US" dirty="0" smtClean="0"/>
          </a:p>
          <a:p>
            <a:r>
              <a:rPr lang="en-US" dirty="0" smtClean="0"/>
              <a:t>insert into Data</a:t>
            </a:r>
          </a:p>
          <a:p>
            <a:r>
              <a:rPr lang="en-US" dirty="0" smtClean="0"/>
              <a:t>values(2678,"23-04-2017",2 ,"test","</a:t>
            </a:r>
            <a:r>
              <a:rPr lang="en-US" dirty="0" err="1" smtClean="0"/>
              <a:t>juh</a:t>
            </a:r>
            <a:r>
              <a:rPr lang="en-US" dirty="0" smtClean="0"/>
              <a:t> </a:t>
            </a:r>
            <a:r>
              <a:rPr lang="en-US" dirty="0" err="1" smtClean="0"/>
              <a:t>shh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insert into Data</a:t>
            </a:r>
          </a:p>
          <a:p>
            <a:r>
              <a:rPr lang="en-US" dirty="0" smtClean="0"/>
              <a:t>values(2678,"11-02-2021",1 ,"new </a:t>
            </a:r>
            <a:r>
              <a:rPr lang="en-US" dirty="0" err="1" smtClean="0"/>
              <a:t>rd</a:t>
            </a:r>
            <a:r>
              <a:rPr lang="en-US" dirty="0" smtClean="0"/>
              <a:t>","</a:t>
            </a:r>
            <a:r>
              <a:rPr lang="en-US" dirty="0" err="1" smtClean="0"/>
              <a:t>tes</a:t>
            </a:r>
            <a:r>
              <a:rPr lang="en-US" dirty="0" smtClean="0"/>
              <a:t> </a:t>
            </a:r>
            <a:r>
              <a:rPr lang="en-US" dirty="0" err="1" smtClean="0"/>
              <a:t>tes</a:t>
            </a:r>
            <a:r>
              <a:rPr lang="en-US" dirty="0" smtClean="0"/>
              <a:t>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BA52-E29E-4A90-B15D-6A8800518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1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616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7222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8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15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519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75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41F3-F9F1-40E4-9D93-E248ECC4F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650700"/>
            <a:ext cx="8796416" cy="20982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400" u="sng" cap="none" dirty="0" smtClean="0">
                <a:solidFill>
                  <a:srgbClr val="282829"/>
                </a:solidFill>
                <a:latin typeface="Helvetica Neue"/>
              </a:rPr>
              <a:t>Implementation of SCD type 1 and Type 2</a:t>
            </a:r>
            <a:endParaRPr lang="en-US" sz="4400" u="sng" cap="none" dirty="0">
              <a:latin typeface="Helvetica Neu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B142B-0D0E-43BF-8F37-23881A7B6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227307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Submitted By</a:t>
            </a:r>
          </a:p>
          <a:p>
            <a:r>
              <a:rPr lang="en-US" sz="2800" dirty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 Maimoona </a:t>
            </a:r>
            <a:r>
              <a:rPr lang="en-US" sz="2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Khilji</a:t>
            </a:r>
          </a:p>
        </p:txBody>
      </p:sp>
    </p:spTree>
    <p:extLst>
      <p:ext uri="{BB962C8B-B14F-4D97-AF65-F5344CB8AC3E}">
        <p14:creationId xmlns:p14="http://schemas.microsoft.com/office/powerpoint/2010/main" val="13031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>
                <a:latin typeface="Helvetica Neue"/>
              </a:rPr>
              <a:t>Type 1 </a:t>
            </a:r>
            <a:r>
              <a:rPr lang="en-US" u="sng" dirty="0" smtClean="0">
                <a:latin typeface="Helvetica Neue"/>
              </a:rPr>
              <a:t>SCD </a:t>
            </a:r>
            <a:r>
              <a:rPr lang="en-US" u="sng" dirty="0">
                <a:latin typeface="Helvetica Neue"/>
              </a:rPr>
              <a:t>- Overwriting</a:t>
            </a:r>
            <a:endParaRPr lang="en-US" u="sng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17785"/>
            <a:ext cx="65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05" y="1647008"/>
            <a:ext cx="9069789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>
                <a:latin typeface="Helvetica Neue"/>
              </a:rPr>
              <a:t>Type 2 </a:t>
            </a:r>
            <a:r>
              <a:rPr lang="en-US" u="sng" dirty="0" smtClean="0">
                <a:latin typeface="Helvetica Neue"/>
              </a:rPr>
              <a:t>SCD </a:t>
            </a:r>
            <a:r>
              <a:rPr lang="en-US" u="sng" dirty="0">
                <a:latin typeface="Helvetica Neue"/>
              </a:rPr>
              <a:t>– Creating another dimension record</a:t>
            </a:r>
            <a:endParaRPr lang="en-US" u="sng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17785"/>
            <a:ext cx="65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3841569"/>
            <a:ext cx="95059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814387"/>
            <a:ext cx="95916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6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0FFF-9FE4-4AFF-9787-CCB31A5C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lvl="2" algn="ctr"/>
            <a:r>
              <a:rPr lang="en-US" sz="5000" u="sng" dirty="0" smtClean="0">
                <a:solidFill>
                  <a:srgbClr val="282829"/>
                </a:solidFill>
                <a:latin typeface="Helvetica Neue"/>
              </a:rPr>
              <a:t>THE END</a:t>
            </a:r>
            <a:endParaRPr lang="en-US" sz="5000" dirty="0">
              <a:solidFill>
                <a:srgbClr val="282829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090600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A7D81855B9D545AA436EC17E2EBDFC" ma:contentTypeVersion="12" ma:contentTypeDescription="Create a new document." ma:contentTypeScope="" ma:versionID="87cfd8a9945beb95d6a22748b2a0e49b">
  <xsd:schema xmlns:xsd="http://www.w3.org/2001/XMLSchema" xmlns:xs="http://www.w3.org/2001/XMLSchema" xmlns:p="http://schemas.microsoft.com/office/2006/metadata/properties" xmlns:ns2="a1f945ef-3a5c-4c6e-974c-9e5ea8804d43" xmlns:ns3="c9ec2aef-24df-4985-a9d3-37d29a2a6d8f" targetNamespace="http://schemas.microsoft.com/office/2006/metadata/properties" ma:root="true" ma:fieldsID="66e6b90bc190708c52bc44a25cb7ec26" ns2:_="" ns3:_="">
    <xsd:import namespace="a1f945ef-3a5c-4c6e-974c-9e5ea8804d43"/>
    <xsd:import namespace="c9ec2aef-24df-4985-a9d3-37d29a2a6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945ef-3a5c-4c6e-974c-9e5ea8804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2de8bb4-e59e-4022-b0b8-37c4cee14e5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c2aef-24df-4985-a9d3-37d29a2a6d8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8fa8be9-57bb-4f14-b3e4-8a3d34583a14}" ma:internalName="TaxCatchAll" ma:showField="CatchAllData" ma:web="c9ec2aef-24df-4985-a9d3-37d29a2a6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f945ef-3a5c-4c6e-974c-9e5ea8804d43">
      <Terms xmlns="http://schemas.microsoft.com/office/infopath/2007/PartnerControls"/>
    </lcf76f155ced4ddcb4097134ff3c332f>
    <TaxCatchAll xmlns="c9ec2aef-24df-4985-a9d3-37d29a2a6d8f" xsi:nil="true"/>
  </documentManagement>
</p:properties>
</file>

<file path=customXml/itemProps1.xml><?xml version="1.0" encoding="utf-8"?>
<ds:datastoreItem xmlns:ds="http://schemas.openxmlformats.org/officeDocument/2006/customXml" ds:itemID="{E5875732-F817-405E-8172-20588AF0D2BA}"/>
</file>

<file path=customXml/itemProps2.xml><?xml version="1.0" encoding="utf-8"?>
<ds:datastoreItem xmlns:ds="http://schemas.openxmlformats.org/officeDocument/2006/customXml" ds:itemID="{974D6E82-AADB-40AA-AE32-1847A92057AC}"/>
</file>

<file path=customXml/itemProps3.xml><?xml version="1.0" encoding="utf-8"?>
<ds:datastoreItem xmlns:ds="http://schemas.openxmlformats.org/officeDocument/2006/customXml" ds:itemID="{B931549C-90AD-43DF-A3B8-0953D2D819D8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11549</TotalTime>
  <Words>74</Words>
  <Application>Microsoft Office PowerPoint</Application>
  <PresentationFormat>Widescreen</PresentationFormat>
  <Paragraphs>15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Franklin Gothic Book</vt:lpstr>
      <vt:lpstr>Helvetica Neue</vt:lpstr>
      <vt:lpstr>Segoe UI</vt:lpstr>
      <vt:lpstr>Crop</vt:lpstr>
      <vt:lpstr>Implementation of SCD type 1 and Type 2</vt:lpstr>
      <vt:lpstr>Type 1 SCD - Overwriting</vt:lpstr>
      <vt:lpstr>Type 2 SCD – Creating another dimension record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Maimoona Khilji</dc:creator>
  <cp:lastModifiedBy>Maimoona Khilji</cp:lastModifiedBy>
  <cp:revision>1177</cp:revision>
  <dcterms:created xsi:type="dcterms:W3CDTF">2020-07-26T09:49:37Z</dcterms:created>
  <dcterms:modified xsi:type="dcterms:W3CDTF">2022-10-07T17:16:25Z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0x010100C5A7D81855B9D545AA436EC17E2EBDFC</vt:lpwstr>
  </property>
</Properties>
</file>