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1" r:id="rId3"/>
    <p:sldId id="264" r:id="rId4"/>
    <p:sldId id="262" r:id="rId5"/>
    <p:sldId id="258" r:id="rId6"/>
    <p:sldId id="263" r:id="rId7"/>
    <p:sldId id="260" r:id="rId8"/>
    <p:sldId id="267" r:id="rId9"/>
    <p:sldId id="265" r:id="rId10"/>
    <p:sldId id="266" r:id="rId11"/>
    <p:sldId id="257" r:id="rId12"/>
    <p:sldId id="268" r:id="rId13"/>
    <p:sldId id="269" r:id="rId14"/>
    <p:sldId id="270" r:id="rId15"/>
    <p:sldId id="274" r:id="rId16"/>
    <p:sldId id="272" r:id="rId17"/>
    <p:sldId id="271" r:id="rId18"/>
    <p:sldId id="275" r:id="rId19"/>
    <p:sldId id="276" r:id="rId20"/>
    <p:sldId id="277" r:id="rId21"/>
    <p:sldId id="278" r:id="rId22"/>
    <p:sldId id="279" r:id="rId23"/>
    <p:sldId id="284" r:id="rId24"/>
    <p:sldId id="281" r:id="rId25"/>
    <p:sldId id="282" r:id="rId26"/>
    <p:sldId id="283" r:id="rId27"/>
    <p:sldId id="285" r:id="rId28"/>
    <p:sldId id="286" r:id="rId29"/>
    <p:sldId id="287" r:id="rId30"/>
    <p:sldId id="288" r:id="rId31"/>
  </p:sldIdLst>
  <p:sldSz cx="9144000" cy="5143500" type="screen16x9"/>
  <p:notesSz cx="6858000" cy="9144000"/>
  <p:embeddedFontLst>
    <p:embeddedFont>
      <p:font typeface="Nunito" panose="020B0604020202020204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0CA9E31-C0DA-4EFA-99F8-4BCCBC73867C}">
          <p14:sldIdLst>
            <p14:sldId id="256"/>
            <p14:sldId id="261"/>
            <p14:sldId id="264"/>
            <p14:sldId id="262"/>
            <p14:sldId id="258"/>
            <p14:sldId id="263"/>
            <p14:sldId id="260"/>
            <p14:sldId id="267"/>
            <p14:sldId id="265"/>
            <p14:sldId id="266"/>
            <p14:sldId id="257"/>
            <p14:sldId id="268"/>
            <p14:sldId id="269"/>
            <p14:sldId id="270"/>
            <p14:sldId id="274"/>
            <p14:sldId id="272"/>
            <p14:sldId id="271"/>
            <p14:sldId id="275"/>
            <p14:sldId id="276"/>
            <p14:sldId id="277"/>
            <p14:sldId id="278"/>
            <p14:sldId id="279"/>
            <p14:sldId id="284"/>
            <p14:sldId id="281"/>
            <p14:sldId id="282"/>
            <p14:sldId id="283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808CB5-55D8-4CC0-B06A-152D6A6F4DE0}">
  <a:tblStyle styleId="{05808CB5-55D8-4CC0-B06A-152D6A6F4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33" autoAdjust="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5761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14bc215e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14bc215e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36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14bc215e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14bc215e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 smtClean="0"/>
              <a:t>Classification, Clustering, </a:t>
            </a:r>
            <a:br>
              <a:rPr lang="en-US" dirty="0" smtClean="0"/>
            </a:br>
            <a:r>
              <a:rPr lang="en-US" dirty="0" smtClean="0"/>
              <a:t>Frequent Pattern Mining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000" y="3670362"/>
            <a:ext cx="334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aven Pro" panose="020B0604020202020204" charset="0"/>
              </a:rPr>
              <a:t>Presented By: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Maven Pro" panose="020B0604020202020204" charset="0"/>
              </a:rPr>
              <a:t>Maimoona</a:t>
            </a:r>
            <a:r>
              <a:rPr lang="en-US" sz="2000" dirty="0" smtClean="0">
                <a:solidFill>
                  <a:schemeClr val="bg1"/>
                </a:solidFill>
                <a:latin typeface="Maven Pro" panose="020B0604020202020204" charset="0"/>
              </a:rPr>
              <a:t> Khilji</a:t>
            </a:r>
            <a:endParaRPr lang="en-US" sz="20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6" y="519111"/>
            <a:ext cx="6325833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Algorithm</a:t>
            </a:r>
            <a:endParaRPr lang="en-US" dirty="0"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-GB" sz="2500" dirty="0"/>
              <a:t>Bayesian classifier is a classification algorithm. It is based upon the famous Bayes theorem.</a:t>
            </a:r>
            <a:endParaRPr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989" y="1520479"/>
            <a:ext cx="57213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96" y="795130"/>
            <a:ext cx="5983517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9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23912"/>
            <a:ext cx="58007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4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6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01" y="381414"/>
            <a:ext cx="47871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6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K-means clustering algorithm is used </a:t>
            </a:r>
            <a:r>
              <a:rPr lang="en-US" sz="2000" b="1" dirty="0"/>
              <a:t>to find groups which have not been explicitly labeled in the data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847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557212"/>
            <a:ext cx="78295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DB-Scan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Density-based spatial clustering of applications with noise (DBSCAN) is a well-known data clustering algorithm that is commonly used in </a:t>
            </a:r>
            <a:r>
              <a:rPr lang="en-US" b="1" dirty="0"/>
              <a:t>data mining and machine learning</a:t>
            </a:r>
            <a:r>
              <a:rPr lang="en-US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00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70" y="318052"/>
            <a:ext cx="6819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7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62" y="1508469"/>
            <a:ext cx="57267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809625"/>
            <a:ext cx="81629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6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190094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FP-Growth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FP-Growth is an algorithm for extracting frequent </a:t>
            </a:r>
            <a:r>
              <a:rPr lang="en-US" dirty="0" err="1"/>
              <a:t>itemsets</a:t>
            </a:r>
            <a:r>
              <a:rPr lang="en-US" dirty="0"/>
              <a:t> with applications in association rule learning that emerged as a popular alternative to the established </a:t>
            </a:r>
            <a:r>
              <a:rPr lang="en-US" dirty="0" err="1"/>
              <a:t>Apriori</a:t>
            </a:r>
            <a:r>
              <a:rPr lang="en-US" dirty="0"/>
              <a:t> </a:t>
            </a:r>
            <a:r>
              <a:rPr lang="en-US" dirty="0" err="1"/>
              <a:t>algorighm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0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64505"/>
            <a:ext cx="62674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67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390525"/>
            <a:ext cx="43338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05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561975"/>
            <a:ext cx="54483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4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/>
              <a:t>technique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Association rules analysis is a technique to uncover how items are associated to each other. There are three common ways to measure association.</a:t>
            </a:r>
          </a:p>
          <a:p>
            <a:r>
              <a:rPr lang="en-US" b="1" dirty="0"/>
              <a:t>S</a:t>
            </a:r>
            <a:r>
              <a:rPr lang="en-US" b="1" dirty="0" smtClean="0"/>
              <a:t>upport</a:t>
            </a:r>
            <a:r>
              <a:rPr lang="en-US" dirty="0"/>
              <a:t>. This says how popular an </a:t>
            </a:r>
            <a:r>
              <a:rPr lang="en-US" dirty="0" err="1"/>
              <a:t>itemset</a:t>
            </a:r>
            <a:r>
              <a:rPr lang="en-US" dirty="0"/>
              <a:t> is, it is number of times appear in total number of transaction. in other word we say frequency of item.</a:t>
            </a:r>
          </a:p>
          <a:p>
            <a:r>
              <a:rPr lang="en-US" b="1" dirty="0" smtClean="0"/>
              <a:t>Confidence</a:t>
            </a:r>
            <a:r>
              <a:rPr lang="en-US" dirty="0"/>
              <a:t>. This says how likely item Y is purchased when item X is purchased, expressed as {X -&gt; Y}. This is measured by the proportion of transactions with item X, in which item Y also appears.</a:t>
            </a:r>
          </a:p>
          <a:p>
            <a:r>
              <a:rPr lang="en-US" b="1" dirty="0" smtClean="0"/>
              <a:t>Lift</a:t>
            </a:r>
            <a:r>
              <a:rPr lang="en-US" dirty="0"/>
              <a:t>. it is ratio of expected </a:t>
            </a:r>
            <a:r>
              <a:rPr lang="en-US" dirty="0" smtClean="0"/>
              <a:t>confidence </a:t>
            </a:r>
            <a:r>
              <a:rPr lang="en-US" dirty="0"/>
              <a:t>to observed </a:t>
            </a:r>
            <a:r>
              <a:rPr lang="en-US" dirty="0" smtClean="0"/>
              <a:t>confidence. </a:t>
            </a:r>
            <a:r>
              <a:rPr lang="en-US" dirty="0"/>
              <a:t>it is described as </a:t>
            </a:r>
            <a:r>
              <a:rPr lang="en-US" dirty="0" smtClean="0"/>
              <a:t>confidence </a:t>
            </a:r>
            <a:r>
              <a:rPr lang="en-US" dirty="0"/>
              <a:t>of Y when item X was already known(x/y) to the </a:t>
            </a:r>
            <a:r>
              <a:rPr lang="en-US" dirty="0" smtClean="0"/>
              <a:t>confidence </a:t>
            </a:r>
            <a:r>
              <a:rPr lang="en-US" dirty="0"/>
              <a:t>of Y when X item is unknown. in other words </a:t>
            </a:r>
            <a:r>
              <a:rPr lang="en-US" dirty="0" smtClean="0"/>
              <a:t>confidence </a:t>
            </a:r>
            <a:r>
              <a:rPr lang="en-US" dirty="0"/>
              <a:t>of Y w.r.t. x and </a:t>
            </a:r>
            <a:r>
              <a:rPr lang="en-US" dirty="0" err="1"/>
              <a:t>confiadnce</a:t>
            </a:r>
            <a:r>
              <a:rPr lang="en-US" dirty="0"/>
              <a:t> of Y without X (means both are independent to each other).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333500"/>
            <a:ext cx="76581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400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78" y="867142"/>
            <a:ext cx="7020497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21" y="1448834"/>
            <a:ext cx="5972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2277847"/>
            <a:ext cx="7030500" cy="9993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8" y="543132"/>
            <a:ext cx="799834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2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5" y="667785"/>
            <a:ext cx="779674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7350">
              <a:buSzPts val="2500"/>
              <a:buChar char="➢"/>
            </a:pPr>
            <a:r>
              <a:rPr lang="en-US" sz="2800" dirty="0" smtClean="0"/>
              <a:t>KNN </a:t>
            </a:r>
            <a:r>
              <a:rPr lang="en-GB" sz="2500" dirty="0" smtClean="0"/>
              <a:t>is a classification algorithm. It </a:t>
            </a:r>
            <a:r>
              <a:rPr lang="en-GB" sz="2500" dirty="0"/>
              <a:t>is based </a:t>
            </a:r>
            <a:r>
              <a:rPr lang="en-GB" sz="2500" dirty="0" smtClean="0"/>
              <a:t>on distance. It is known as lazy algorithms.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43583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27" y="1374705"/>
            <a:ext cx="620150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52" y="1545948"/>
            <a:ext cx="5361801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9155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299</Words>
  <Application>Microsoft Office PowerPoint</Application>
  <PresentationFormat>On-screen Show (16:9)</PresentationFormat>
  <Paragraphs>22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Nunito</vt:lpstr>
      <vt:lpstr>Maven Pro</vt:lpstr>
      <vt:lpstr>Momentum</vt:lpstr>
      <vt:lpstr>Classification, Clustering,  Frequent Pattern Mining</vt:lpstr>
      <vt:lpstr>PowerPoint Presentation</vt:lpstr>
      <vt:lpstr>PowerPoint Presentation</vt:lpstr>
      <vt:lpstr>PowerPoint Presentation</vt:lpstr>
      <vt:lpstr>Supervised Algorithms</vt:lpstr>
      <vt:lpstr>PowerPoint Presentation</vt:lpstr>
      <vt:lpstr>K-Nearest Neighbors</vt:lpstr>
      <vt:lpstr>PowerPoint Presentation</vt:lpstr>
      <vt:lpstr>PowerPoint Presentation</vt:lpstr>
      <vt:lpstr>PowerPoint Presentation</vt:lpstr>
      <vt:lpstr>Naïve Bayes Algorithm</vt:lpstr>
      <vt:lpstr>PowerPoint Presentation</vt:lpstr>
      <vt:lpstr>PowerPoint Presentation</vt:lpstr>
      <vt:lpstr>PowerPoint Presentation</vt:lpstr>
      <vt:lpstr>Unsupervised Algorithms</vt:lpstr>
      <vt:lpstr>PowerPoint Presentation</vt:lpstr>
      <vt:lpstr>K-Means</vt:lpstr>
      <vt:lpstr>PowerPoint Presentation</vt:lpstr>
      <vt:lpstr>DB-Scan</vt:lpstr>
      <vt:lpstr>PowerPoint Presentation</vt:lpstr>
      <vt:lpstr>PowerPoint Presentation</vt:lpstr>
      <vt:lpstr>Frequent Pattern</vt:lpstr>
      <vt:lpstr>FP-Growth</vt:lpstr>
      <vt:lpstr>PowerPoint Presentation</vt:lpstr>
      <vt:lpstr>PowerPoint Presentation</vt:lpstr>
      <vt:lpstr>PowerPoint Presentation</vt:lpstr>
      <vt:lpstr>Apriori technique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classifier </dc:title>
  <cp:lastModifiedBy>Maimoona Khilji</cp:lastModifiedBy>
  <cp:revision>15</cp:revision>
  <dcterms:modified xsi:type="dcterms:W3CDTF">2022-06-03T17:21:05Z</dcterms:modified>
</cp:coreProperties>
</file>