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81" r:id="rId7"/>
    <p:sldId id="264" r:id="rId8"/>
    <p:sldId id="266" r:id="rId9"/>
    <p:sldId id="280" r:id="rId10"/>
  </p:sldIdLst>
  <p:sldSz cx="9144000" cy="5143500" type="screen16x9"/>
  <p:notesSz cx="6858000" cy="9144000"/>
  <p:embeddedFontLst>
    <p:embeddedFont>
      <p:font typeface="Permanent Marker" panose="020B0604020202020204" charset="0"/>
      <p:regular r:id="rId12"/>
    </p:embeddedFont>
    <p:embeddedFont>
      <p:font typeface="Comforta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EEC8C-A370-4DD0-965E-3B40C195F272}">
  <a:tblStyle styleId="{F78EEC8C-A370-4DD0-965E-3B40C195F2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33" autoAdjust="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. Giving instructions to the computer is called computer programming or coding.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29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65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Coding</a:t>
            </a:r>
            <a:endParaRPr sz="4000" dirty="0"/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1548750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33778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512681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691583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3593968" y="307110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5349941" y="3071100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7172018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Code</a:t>
            </a:r>
            <a:endParaRPr sz="1500" dirty="0"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2930474" y="3714550"/>
            <a:ext cx="156795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Programming Language</a:t>
            </a:r>
            <a:endParaRPr sz="1500" dirty="0"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4719525" y="3714550"/>
            <a:ext cx="162963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Basic Programming Languages</a:t>
            </a:r>
            <a:endParaRPr sz="1500" dirty="0"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Applications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05" grpId="0"/>
      <p:bldP spid="606" grpId="0" animBg="1"/>
      <p:bldP spid="607" grpId="0" animBg="1"/>
      <p:bldP spid="608" grpId="0" animBg="1"/>
      <p:bldP spid="609" grpId="0" animBg="1"/>
      <p:bldP spid="622" grpId="0" build="p"/>
      <p:bldP spid="623" grpId="0" build="p"/>
      <p:bldP spid="624" grpId="0" build="p"/>
      <p:bldP spid="6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712538" y="1477035"/>
            <a:ext cx="3647963" cy="3108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In order </a:t>
            </a:r>
            <a:r>
              <a:rPr lang="en-US" sz="1500" dirty="0" smtClean="0"/>
              <a:t>to do any task, we must have instructions. </a:t>
            </a:r>
          </a:p>
          <a:p>
            <a:pPr marL="0" lvl="0" indent="0"/>
            <a:endParaRPr lang="en-US" sz="15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Same goes for </a:t>
            </a:r>
            <a:r>
              <a:rPr lang="en-US" sz="1500" dirty="0"/>
              <a:t>all of our favorite applications and games to work on a computer, we have to give instructions to the computer. </a:t>
            </a:r>
            <a:endParaRPr lang="en-US" sz="1500" dirty="0" smtClean="0"/>
          </a:p>
          <a:p>
            <a:pPr marL="0" lvl="0" indent="0"/>
            <a:endParaRPr lang="en-US" sz="15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Computers </a:t>
            </a:r>
            <a:r>
              <a:rPr lang="en-US" sz="1500" dirty="0"/>
              <a:t>can’t think for themselves, they do whatever we tell them to </a:t>
            </a:r>
            <a:r>
              <a:rPr lang="en-US" sz="1500" dirty="0" smtClean="0"/>
              <a:t>do.</a:t>
            </a:r>
            <a:endParaRPr sz="1500" dirty="0"/>
          </a:p>
        </p:txBody>
      </p:sp>
      <p:grpSp>
        <p:nvGrpSpPr>
          <p:cNvPr id="631" name="Google Shape;631;p26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—</a:t>
            </a:r>
            <a:r>
              <a:rPr lang="en-US" i="1" dirty="0" smtClean="0"/>
              <a:t>John Johnson</a:t>
            </a:r>
            <a:endParaRPr dirty="0"/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914750" y="1816077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/>
              <a:t>“First, solve the problem. Then, write the code</a:t>
            </a:r>
            <a:r>
              <a:rPr lang="en-US" i="1" dirty="0" smtClean="0"/>
              <a:t>.”</a:t>
            </a:r>
            <a:endParaRPr lang="en-US" dirty="0"/>
          </a:p>
        </p:txBody>
      </p:sp>
      <p:sp>
        <p:nvSpPr>
          <p:cNvPr id="712" name="Google Shape;712;p27"/>
          <p:cNvSpPr/>
          <p:nvPr/>
        </p:nvSpPr>
        <p:spPr>
          <a:xfrm>
            <a:off x="3433113" y="3797975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31160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 smtClean="0"/>
              <a:t>computer </a:t>
            </a:r>
            <a:r>
              <a:rPr lang="en" dirty="0" smtClean="0"/>
              <a:t>Code?</a:t>
            </a:r>
            <a:endParaRPr dirty="0"/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3251068" y="2041684"/>
            <a:ext cx="3258395" cy="2034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b="1" dirty="0"/>
              <a:t>computer code</a:t>
            </a:r>
            <a:r>
              <a:rPr lang="en-US" sz="1600" dirty="0"/>
              <a:t> refers to </a:t>
            </a:r>
            <a:endParaRPr lang="en-US" sz="16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the </a:t>
            </a:r>
            <a:r>
              <a:rPr lang="en-US" sz="1600" b="1" dirty="0"/>
              <a:t>set of </a:t>
            </a:r>
            <a:r>
              <a:rPr lang="en-US" sz="1600" b="1" dirty="0" smtClean="0"/>
              <a:t>instructions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a </a:t>
            </a:r>
            <a:r>
              <a:rPr lang="en-US" sz="1600" b="1" dirty="0"/>
              <a:t>system of </a:t>
            </a:r>
            <a:r>
              <a:rPr lang="en-US" sz="1600" b="1" dirty="0" smtClean="0"/>
              <a:t>rules</a:t>
            </a:r>
          </a:p>
          <a:p>
            <a:pPr marL="0" lvl="0" indent="0" algn="l"/>
            <a:r>
              <a:rPr lang="en-US" sz="1600" b="1" dirty="0" smtClean="0"/>
              <a:t> </a:t>
            </a:r>
            <a:r>
              <a:rPr lang="en-US" sz="1600" b="1" dirty="0"/>
              <a:t>written in a particular programming language</a:t>
            </a:r>
            <a:endParaRPr sz="1600" dirty="0"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621024" y="2246437"/>
            <a:ext cx="1819110" cy="2485557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282188" y="2173552"/>
            <a:ext cx="2660044" cy="2631320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1051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 smtClean="0"/>
              <a:t>Programming Language</a:t>
            </a:r>
            <a:r>
              <a:rPr lang="en" dirty="0" smtClean="0"/>
              <a:t>?</a:t>
            </a:r>
            <a:endParaRPr dirty="0"/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3251068" y="2041684"/>
            <a:ext cx="3258395" cy="2034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dirty="0"/>
              <a:t>We have to give </a:t>
            </a:r>
            <a:r>
              <a:rPr lang="en-US" sz="1600" dirty="0" smtClean="0"/>
              <a:t>instructions </a:t>
            </a:r>
            <a:r>
              <a:rPr lang="en-US" sz="1600" dirty="0"/>
              <a:t>to the computer in a language they understand. This language is called a </a:t>
            </a:r>
            <a:r>
              <a:rPr lang="en-US" sz="1600" b="1" dirty="0"/>
              <a:t>programming language</a:t>
            </a:r>
            <a:endParaRPr lang="en-US" sz="1600" b="1" dirty="0"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621024" y="2246437"/>
            <a:ext cx="1819110" cy="2485557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282188" y="2173552"/>
            <a:ext cx="2660044" cy="2631320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62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1"/>
          <p:cNvGrpSpPr/>
          <p:nvPr/>
        </p:nvGrpSpPr>
        <p:grpSpPr>
          <a:xfrm>
            <a:off x="1146625" y="2025923"/>
            <a:ext cx="1901098" cy="2324526"/>
            <a:chOff x="1146625" y="2025923"/>
            <a:chExt cx="1901098" cy="2324526"/>
          </a:xfrm>
        </p:grpSpPr>
        <p:sp>
          <p:nvSpPr>
            <p:cNvPr id="867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1"/>
          <p:cNvGrpSpPr/>
          <p:nvPr/>
        </p:nvGrpSpPr>
        <p:grpSpPr>
          <a:xfrm>
            <a:off x="3621450" y="2025923"/>
            <a:ext cx="1901098" cy="2324526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6096275" y="2025923"/>
            <a:ext cx="1901098" cy="2324526"/>
            <a:chOff x="6096275" y="2025923"/>
            <a:chExt cx="1901098" cy="2324526"/>
          </a:xfrm>
        </p:grpSpPr>
        <p:sp>
          <p:nvSpPr>
            <p:cNvPr id="873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Comfortaa" panose="020B0604020202020204" charset="0"/>
                <a:ea typeface="Arial"/>
                <a:cs typeface="Arial"/>
                <a:sym typeface="Arial"/>
              </a:rPr>
              <a:t>This is a high-level and general-purpose language that focuses on code readability.</a:t>
            </a:r>
            <a:endParaRPr lang="en-US" dirty="0">
              <a:latin typeface="Comfortaa" panose="020B0604020202020204" charset="0"/>
            </a:endParaRPr>
          </a:p>
        </p:txBody>
      </p:sp>
      <p:sp>
        <p:nvSpPr>
          <p:cNvPr id="876" name="Google Shape;876;p31"/>
          <p:cNvSpPr txBox="1">
            <a:spLocks noGrp="1"/>
          </p:cNvSpPr>
          <p:nvPr>
            <p:ph type="subTitle" idx="2"/>
          </p:nvPr>
        </p:nvSpPr>
        <p:spPr>
          <a:xfrm>
            <a:off x="3693451" y="263515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Developers mostly use Java for web apps back-end interface or general service application programming interfaces (APIs) enhanced by frameworks</a:t>
            </a:r>
            <a:endParaRPr dirty="0"/>
          </a:p>
        </p:txBody>
      </p:sp>
      <p:sp>
        <p:nvSpPr>
          <p:cNvPr id="877" name="Google Shape;877;p31"/>
          <p:cNvSpPr txBox="1">
            <a:spLocks noGrp="1"/>
          </p:cNvSpPr>
          <p:nvPr>
            <p:ph type="subTitle" idx="3"/>
          </p:nvPr>
        </p:nvSpPr>
        <p:spPr>
          <a:xfrm>
            <a:off x="6147424" y="2620878"/>
            <a:ext cx="179879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Comfortaa" panose="020B0604020202020204" charset="0"/>
                <a:ea typeface="Arial"/>
                <a:cs typeface="Arial"/>
                <a:sym typeface="Arial"/>
              </a:rPr>
              <a:t>C is a powerful general-purpose programming language. It can be used to develop software like operating systems, databases, compilers, and so on.</a:t>
            </a:r>
            <a:endParaRPr lang="en-US" dirty="0">
              <a:latin typeface="Comfortaa" panose="020B0604020202020204" charset="0"/>
            </a:endParaRPr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Programming Languages</a:t>
            </a:r>
            <a:endParaRPr dirty="0"/>
          </a:p>
        </p:txBody>
      </p:sp>
      <p:sp>
        <p:nvSpPr>
          <p:cNvPr id="879" name="Google Shape;879;p31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endParaRPr dirty="0"/>
          </a:p>
        </p:txBody>
      </p:sp>
      <p:sp>
        <p:nvSpPr>
          <p:cNvPr id="880" name="Google Shape;880;p31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</a:t>
            </a:r>
            <a:endParaRPr dirty="0"/>
          </a:p>
        </p:txBody>
      </p:sp>
      <p:sp>
        <p:nvSpPr>
          <p:cNvPr id="881" name="Google Shape;881;p31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C, C++ and C#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build="p"/>
      <p:bldP spid="876" grpId="0" build="p"/>
      <p:bldP spid="877" grpId="0" build="p"/>
      <p:bldP spid="879" grpId="0"/>
      <p:bldP spid="880" grpId="0"/>
      <p:bldP spid="8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 txBox="1">
            <a:spLocks noGrp="1"/>
          </p:cNvSpPr>
          <p:nvPr>
            <p:ph type="ctrTitle"/>
          </p:nvPr>
        </p:nvSpPr>
        <p:spPr>
          <a:xfrm>
            <a:off x="3287342" y="535357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Applications</a:t>
            </a:r>
            <a:endParaRPr dirty="0"/>
          </a:p>
        </p:txBody>
      </p:sp>
      <p:grpSp>
        <p:nvGrpSpPr>
          <p:cNvPr id="903" name="Google Shape;903;p33"/>
          <p:cNvGrpSpPr/>
          <p:nvPr/>
        </p:nvGrpSpPr>
        <p:grpSpPr>
          <a:xfrm>
            <a:off x="6778219" y="2939240"/>
            <a:ext cx="1089202" cy="357272"/>
            <a:chOff x="6550488" y="2469313"/>
            <a:chExt cx="1089202" cy="357272"/>
          </a:xfrm>
        </p:grpSpPr>
        <p:sp>
          <p:nvSpPr>
            <p:cNvPr id="904" name="Google Shape;904;p33"/>
            <p:cNvSpPr/>
            <p:nvPr/>
          </p:nvSpPr>
          <p:spPr>
            <a:xfrm>
              <a:off x="6550488" y="2469313"/>
              <a:ext cx="1089202" cy="357272"/>
            </a:xfrm>
            <a:custGeom>
              <a:avLst/>
              <a:gdLst/>
              <a:ahLst/>
              <a:cxnLst/>
              <a:rect l="l" t="t" r="r" b="b"/>
              <a:pathLst>
                <a:path w="46231" h="19203" extrusionOk="0"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550488" y="2469313"/>
              <a:ext cx="1089202" cy="357272"/>
            </a:xfrm>
            <a:custGeom>
              <a:avLst/>
              <a:gdLst/>
              <a:ahLst/>
              <a:cxnLst/>
              <a:rect l="l" t="t" r="r" b="b"/>
              <a:pathLst>
                <a:path w="46231" h="19203" extrusionOk="0">
                  <a:moveTo>
                    <a:pt x="15818" y="1484"/>
                  </a:moveTo>
                  <a:cubicBezTo>
                    <a:pt x="16163" y="1484"/>
                    <a:pt x="16509" y="1495"/>
                    <a:pt x="16856" y="1521"/>
                  </a:cubicBezTo>
                  <a:cubicBezTo>
                    <a:pt x="17915" y="1598"/>
                    <a:pt x="18973" y="1559"/>
                    <a:pt x="20037" y="1685"/>
                  </a:cubicBezTo>
                  <a:cubicBezTo>
                    <a:pt x="20125" y="1696"/>
                    <a:pt x="20212" y="1700"/>
                    <a:pt x="20301" y="1700"/>
                  </a:cubicBezTo>
                  <a:cubicBezTo>
                    <a:pt x="20801" y="1700"/>
                    <a:pt x="21315" y="1559"/>
                    <a:pt x="21830" y="1559"/>
                  </a:cubicBezTo>
                  <a:cubicBezTo>
                    <a:pt x="22003" y="1559"/>
                    <a:pt x="22176" y="1575"/>
                    <a:pt x="22349" y="1617"/>
                  </a:cubicBezTo>
                  <a:cubicBezTo>
                    <a:pt x="22642" y="1689"/>
                    <a:pt x="22935" y="1713"/>
                    <a:pt x="23228" y="1713"/>
                  </a:cubicBezTo>
                  <a:cubicBezTo>
                    <a:pt x="23813" y="1713"/>
                    <a:pt x="24398" y="1618"/>
                    <a:pt x="24986" y="1618"/>
                  </a:cubicBezTo>
                  <a:cubicBezTo>
                    <a:pt x="25103" y="1618"/>
                    <a:pt x="25221" y="1622"/>
                    <a:pt x="25339" y="1631"/>
                  </a:cubicBezTo>
                  <a:cubicBezTo>
                    <a:pt x="25456" y="1640"/>
                    <a:pt x="25574" y="1644"/>
                    <a:pt x="25692" y="1644"/>
                  </a:cubicBezTo>
                  <a:cubicBezTo>
                    <a:pt x="26141" y="1644"/>
                    <a:pt x="26597" y="1591"/>
                    <a:pt x="27053" y="1591"/>
                  </a:cubicBezTo>
                  <a:cubicBezTo>
                    <a:pt x="27294" y="1591"/>
                    <a:pt x="27535" y="1606"/>
                    <a:pt x="27775" y="1651"/>
                  </a:cubicBezTo>
                  <a:cubicBezTo>
                    <a:pt x="28289" y="1747"/>
                    <a:pt x="28803" y="1775"/>
                    <a:pt x="29318" y="1775"/>
                  </a:cubicBezTo>
                  <a:cubicBezTo>
                    <a:pt x="30014" y="1775"/>
                    <a:pt x="30711" y="1724"/>
                    <a:pt x="31407" y="1724"/>
                  </a:cubicBezTo>
                  <a:cubicBezTo>
                    <a:pt x="31523" y="1724"/>
                    <a:pt x="31638" y="1726"/>
                    <a:pt x="31754" y="1729"/>
                  </a:cubicBezTo>
                  <a:cubicBezTo>
                    <a:pt x="32663" y="1755"/>
                    <a:pt x="33566" y="1901"/>
                    <a:pt x="34481" y="1901"/>
                  </a:cubicBezTo>
                  <a:cubicBezTo>
                    <a:pt x="34678" y="1901"/>
                    <a:pt x="34876" y="1895"/>
                    <a:pt x="35074" y="1878"/>
                  </a:cubicBezTo>
                  <a:cubicBezTo>
                    <a:pt x="35207" y="1868"/>
                    <a:pt x="35340" y="1863"/>
                    <a:pt x="35473" y="1863"/>
                  </a:cubicBezTo>
                  <a:cubicBezTo>
                    <a:pt x="36282" y="1863"/>
                    <a:pt x="37107" y="2045"/>
                    <a:pt x="37924" y="2264"/>
                  </a:cubicBezTo>
                  <a:cubicBezTo>
                    <a:pt x="38377" y="2385"/>
                    <a:pt x="38856" y="2626"/>
                    <a:pt x="39359" y="2626"/>
                  </a:cubicBezTo>
                  <a:cubicBezTo>
                    <a:pt x="39560" y="2626"/>
                    <a:pt x="39765" y="2588"/>
                    <a:pt x="39974" y="2488"/>
                  </a:cubicBezTo>
                  <a:cubicBezTo>
                    <a:pt x="40118" y="2419"/>
                    <a:pt x="40265" y="2393"/>
                    <a:pt x="40414" y="2393"/>
                  </a:cubicBezTo>
                  <a:cubicBezTo>
                    <a:pt x="40846" y="2393"/>
                    <a:pt x="41292" y="2619"/>
                    <a:pt x="41713" y="2693"/>
                  </a:cubicBezTo>
                  <a:cubicBezTo>
                    <a:pt x="42449" y="2824"/>
                    <a:pt x="43260" y="2896"/>
                    <a:pt x="43915" y="3277"/>
                  </a:cubicBezTo>
                  <a:cubicBezTo>
                    <a:pt x="44425" y="3575"/>
                    <a:pt x="44804" y="4364"/>
                    <a:pt x="44993" y="5153"/>
                  </a:cubicBezTo>
                  <a:cubicBezTo>
                    <a:pt x="45209" y="6055"/>
                    <a:pt x="44979" y="6971"/>
                    <a:pt x="44937" y="7852"/>
                  </a:cubicBezTo>
                  <a:cubicBezTo>
                    <a:pt x="44853" y="9666"/>
                    <a:pt x="44580" y="11495"/>
                    <a:pt x="44187" y="13248"/>
                  </a:cubicBezTo>
                  <a:cubicBezTo>
                    <a:pt x="43916" y="14457"/>
                    <a:pt x="43330" y="15432"/>
                    <a:pt x="42200" y="15938"/>
                  </a:cubicBezTo>
                  <a:cubicBezTo>
                    <a:pt x="41363" y="16313"/>
                    <a:pt x="40447" y="16408"/>
                    <a:pt x="39666" y="16988"/>
                  </a:cubicBezTo>
                  <a:cubicBezTo>
                    <a:pt x="39598" y="17038"/>
                    <a:pt x="39520" y="17063"/>
                    <a:pt x="39436" y="17063"/>
                  </a:cubicBezTo>
                  <a:cubicBezTo>
                    <a:pt x="39319" y="17063"/>
                    <a:pt x="39190" y="17014"/>
                    <a:pt x="39061" y="16915"/>
                  </a:cubicBezTo>
                  <a:cubicBezTo>
                    <a:pt x="37849" y="17251"/>
                    <a:pt x="36533" y="16772"/>
                    <a:pt x="35321" y="17476"/>
                  </a:cubicBezTo>
                  <a:cubicBezTo>
                    <a:pt x="35261" y="17512"/>
                    <a:pt x="35180" y="17561"/>
                    <a:pt x="35120" y="17561"/>
                  </a:cubicBezTo>
                  <a:cubicBezTo>
                    <a:pt x="35107" y="17561"/>
                    <a:pt x="35094" y="17559"/>
                    <a:pt x="35083" y="17553"/>
                  </a:cubicBezTo>
                  <a:cubicBezTo>
                    <a:pt x="34733" y="17350"/>
                    <a:pt x="34376" y="17286"/>
                    <a:pt x="34018" y="17286"/>
                  </a:cubicBezTo>
                  <a:cubicBezTo>
                    <a:pt x="33400" y="17286"/>
                    <a:pt x="32775" y="17476"/>
                    <a:pt x="32157" y="17476"/>
                  </a:cubicBezTo>
                  <a:cubicBezTo>
                    <a:pt x="32090" y="17476"/>
                    <a:pt x="32022" y="17474"/>
                    <a:pt x="31955" y="17469"/>
                  </a:cubicBezTo>
                  <a:cubicBezTo>
                    <a:pt x="31495" y="17434"/>
                    <a:pt x="30993" y="17338"/>
                    <a:pt x="30487" y="17338"/>
                  </a:cubicBezTo>
                  <a:cubicBezTo>
                    <a:pt x="30132" y="17338"/>
                    <a:pt x="29774" y="17385"/>
                    <a:pt x="29427" y="17536"/>
                  </a:cubicBezTo>
                  <a:cubicBezTo>
                    <a:pt x="29258" y="17609"/>
                    <a:pt x="29085" y="17634"/>
                    <a:pt x="28911" y="17634"/>
                  </a:cubicBezTo>
                  <a:cubicBezTo>
                    <a:pt x="28547" y="17634"/>
                    <a:pt x="28177" y="17527"/>
                    <a:pt x="27821" y="17527"/>
                  </a:cubicBezTo>
                  <a:cubicBezTo>
                    <a:pt x="27800" y="17527"/>
                    <a:pt x="27780" y="17527"/>
                    <a:pt x="27759" y="17528"/>
                  </a:cubicBezTo>
                  <a:cubicBezTo>
                    <a:pt x="27577" y="17534"/>
                    <a:pt x="27396" y="17537"/>
                    <a:pt x="27214" y="17537"/>
                  </a:cubicBezTo>
                  <a:cubicBezTo>
                    <a:pt x="26419" y="17537"/>
                    <a:pt x="25629" y="17483"/>
                    <a:pt x="24836" y="17436"/>
                  </a:cubicBezTo>
                  <a:cubicBezTo>
                    <a:pt x="24031" y="17388"/>
                    <a:pt x="23220" y="17422"/>
                    <a:pt x="22416" y="17352"/>
                  </a:cubicBezTo>
                  <a:cubicBezTo>
                    <a:pt x="22013" y="17317"/>
                    <a:pt x="21611" y="17303"/>
                    <a:pt x="21210" y="17303"/>
                  </a:cubicBezTo>
                  <a:cubicBezTo>
                    <a:pt x="20462" y="17303"/>
                    <a:pt x="19715" y="17354"/>
                    <a:pt x="18966" y="17420"/>
                  </a:cubicBezTo>
                  <a:cubicBezTo>
                    <a:pt x="18822" y="17433"/>
                    <a:pt x="18678" y="17438"/>
                    <a:pt x="18533" y="17438"/>
                  </a:cubicBezTo>
                  <a:cubicBezTo>
                    <a:pt x="18019" y="17438"/>
                    <a:pt x="17502" y="17373"/>
                    <a:pt x="16987" y="17347"/>
                  </a:cubicBezTo>
                  <a:cubicBezTo>
                    <a:pt x="16836" y="17340"/>
                    <a:pt x="16685" y="17337"/>
                    <a:pt x="16535" y="17337"/>
                  </a:cubicBezTo>
                  <a:cubicBezTo>
                    <a:pt x="15546" y="17337"/>
                    <a:pt x="14558" y="17472"/>
                    <a:pt x="13575" y="17472"/>
                  </a:cubicBezTo>
                  <a:cubicBezTo>
                    <a:pt x="13547" y="17472"/>
                    <a:pt x="13519" y="17472"/>
                    <a:pt x="13491" y="17472"/>
                  </a:cubicBezTo>
                  <a:cubicBezTo>
                    <a:pt x="11503" y="17456"/>
                    <a:pt x="9518" y="17220"/>
                    <a:pt x="7533" y="17070"/>
                  </a:cubicBezTo>
                  <a:cubicBezTo>
                    <a:pt x="6368" y="16982"/>
                    <a:pt x="5203" y="16892"/>
                    <a:pt x="4039" y="16786"/>
                  </a:cubicBezTo>
                  <a:cubicBezTo>
                    <a:pt x="3347" y="16724"/>
                    <a:pt x="2059" y="15305"/>
                    <a:pt x="1949" y="14488"/>
                  </a:cubicBezTo>
                  <a:cubicBezTo>
                    <a:pt x="1611" y="11965"/>
                    <a:pt x="1392" y="9418"/>
                    <a:pt x="1513" y="6866"/>
                  </a:cubicBezTo>
                  <a:cubicBezTo>
                    <a:pt x="1609" y="4808"/>
                    <a:pt x="1933" y="4557"/>
                    <a:pt x="3280" y="3786"/>
                  </a:cubicBezTo>
                  <a:cubicBezTo>
                    <a:pt x="4262" y="3222"/>
                    <a:pt x="5354" y="3227"/>
                    <a:pt x="6295" y="2558"/>
                  </a:cubicBezTo>
                  <a:cubicBezTo>
                    <a:pt x="6643" y="2309"/>
                    <a:pt x="7121" y="2437"/>
                    <a:pt x="7538" y="2348"/>
                  </a:cubicBezTo>
                  <a:cubicBezTo>
                    <a:pt x="9078" y="2021"/>
                    <a:pt x="10649" y="1891"/>
                    <a:pt x="12213" y="1737"/>
                  </a:cubicBezTo>
                  <a:cubicBezTo>
                    <a:pt x="13418" y="1617"/>
                    <a:pt x="14614" y="1484"/>
                    <a:pt x="15818" y="1484"/>
                  </a:cubicBezTo>
                  <a:close/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3"/>
          <p:cNvGrpSpPr/>
          <p:nvPr/>
        </p:nvGrpSpPr>
        <p:grpSpPr>
          <a:xfrm rot="726492">
            <a:off x="6273484" y="1401684"/>
            <a:ext cx="387677" cy="206770"/>
            <a:chOff x="6337825" y="1371895"/>
            <a:chExt cx="387677" cy="206770"/>
          </a:xfrm>
        </p:grpSpPr>
        <p:sp>
          <p:nvSpPr>
            <p:cNvPr id="920" name="Google Shape;920;p33"/>
            <p:cNvSpPr/>
            <p:nvPr/>
          </p:nvSpPr>
          <p:spPr>
            <a:xfrm>
              <a:off x="6337825" y="1371895"/>
              <a:ext cx="387677" cy="206770"/>
            </a:xfrm>
            <a:custGeom>
              <a:avLst/>
              <a:gdLst/>
              <a:ahLst/>
              <a:cxnLst/>
              <a:rect l="l" t="t" r="r" b="b"/>
              <a:pathLst>
                <a:path w="29948" h="15973" extrusionOk="0"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337825" y="1371895"/>
              <a:ext cx="387677" cy="206770"/>
            </a:xfrm>
            <a:custGeom>
              <a:avLst/>
              <a:gdLst/>
              <a:ahLst/>
              <a:cxnLst/>
              <a:rect l="l" t="t" r="r" b="b"/>
              <a:pathLst>
                <a:path w="29948" h="15973" extrusionOk="0">
                  <a:moveTo>
                    <a:pt x="3015" y="937"/>
                  </a:moveTo>
                  <a:cubicBezTo>
                    <a:pt x="3050" y="937"/>
                    <a:pt x="3085" y="938"/>
                    <a:pt x="3119" y="941"/>
                  </a:cubicBezTo>
                  <a:cubicBezTo>
                    <a:pt x="4451" y="1028"/>
                    <a:pt x="5804" y="1039"/>
                    <a:pt x="7086" y="1420"/>
                  </a:cubicBezTo>
                  <a:cubicBezTo>
                    <a:pt x="8173" y="1743"/>
                    <a:pt x="9304" y="1855"/>
                    <a:pt x="10400" y="2159"/>
                  </a:cubicBezTo>
                  <a:cubicBezTo>
                    <a:pt x="11201" y="2382"/>
                    <a:pt x="11972" y="2891"/>
                    <a:pt x="12849" y="2891"/>
                  </a:cubicBezTo>
                  <a:cubicBezTo>
                    <a:pt x="12951" y="2891"/>
                    <a:pt x="13053" y="2884"/>
                    <a:pt x="13158" y="2870"/>
                  </a:cubicBezTo>
                  <a:cubicBezTo>
                    <a:pt x="13190" y="2865"/>
                    <a:pt x="13222" y="2863"/>
                    <a:pt x="13253" y="2863"/>
                  </a:cubicBezTo>
                  <a:cubicBezTo>
                    <a:pt x="13594" y="2863"/>
                    <a:pt x="13889" y="3108"/>
                    <a:pt x="14156" y="3234"/>
                  </a:cubicBezTo>
                  <a:cubicBezTo>
                    <a:pt x="16088" y="4126"/>
                    <a:pt x="18148" y="4743"/>
                    <a:pt x="19918" y="5993"/>
                  </a:cubicBezTo>
                  <a:cubicBezTo>
                    <a:pt x="20752" y="6583"/>
                    <a:pt x="21686" y="7040"/>
                    <a:pt x="22541" y="7616"/>
                  </a:cubicBezTo>
                  <a:cubicBezTo>
                    <a:pt x="22641" y="7683"/>
                    <a:pt x="22718" y="7735"/>
                    <a:pt x="22784" y="7735"/>
                  </a:cubicBezTo>
                  <a:cubicBezTo>
                    <a:pt x="22872" y="7735"/>
                    <a:pt x="22938" y="7641"/>
                    <a:pt x="23008" y="7365"/>
                  </a:cubicBezTo>
                  <a:cubicBezTo>
                    <a:pt x="23235" y="6469"/>
                    <a:pt x="23471" y="5497"/>
                    <a:pt x="24333" y="4893"/>
                  </a:cubicBezTo>
                  <a:cubicBezTo>
                    <a:pt x="24442" y="4818"/>
                    <a:pt x="24523" y="4788"/>
                    <a:pt x="24587" y="4788"/>
                  </a:cubicBezTo>
                  <a:cubicBezTo>
                    <a:pt x="24795" y="4788"/>
                    <a:pt x="24815" y="5109"/>
                    <a:pt x="24966" y="5225"/>
                  </a:cubicBezTo>
                  <a:cubicBezTo>
                    <a:pt x="25319" y="5275"/>
                    <a:pt x="25425" y="5488"/>
                    <a:pt x="25385" y="5841"/>
                  </a:cubicBezTo>
                  <a:cubicBezTo>
                    <a:pt x="25369" y="5990"/>
                    <a:pt x="25413" y="6124"/>
                    <a:pt x="25550" y="6124"/>
                  </a:cubicBezTo>
                  <a:cubicBezTo>
                    <a:pt x="25597" y="6124"/>
                    <a:pt x="25656" y="6108"/>
                    <a:pt x="25727" y="6071"/>
                  </a:cubicBezTo>
                  <a:cubicBezTo>
                    <a:pt x="25753" y="6057"/>
                    <a:pt x="25776" y="6052"/>
                    <a:pt x="25796" y="6052"/>
                  </a:cubicBezTo>
                  <a:cubicBezTo>
                    <a:pt x="25902" y="6052"/>
                    <a:pt x="25921" y="6220"/>
                    <a:pt x="25912" y="6242"/>
                  </a:cubicBezTo>
                  <a:cubicBezTo>
                    <a:pt x="25652" y="6891"/>
                    <a:pt x="26230" y="7301"/>
                    <a:pt x="26455" y="7735"/>
                  </a:cubicBezTo>
                  <a:cubicBezTo>
                    <a:pt x="26699" y="8207"/>
                    <a:pt x="26762" y="8899"/>
                    <a:pt x="27401" y="9132"/>
                  </a:cubicBezTo>
                  <a:cubicBezTo>
                    <a:pt x="27444" y="9151"/>
                    <a:pt x="27486" y="9174"/>
                    <a:pt x="27525" y="9199"/>
                  </a:cubicBezTo>
                  <a:cubicBezTo>
                    <a:pt x="27065" y="9851"/>
                    <a:pt x="28067" y="10134"/>
                    <a:pt x="27913" y="10741"/>
                  </a:cubicBezTo>
                  <a:cubicBezTo>
                    <a:pt x="27858" y="10957"/>
                    <a:pt x="27953" y="11231"/>
                    <a:pt x="28163" y="11460"/>
                  </a:cubicBezTo>
                  <a:cubicBezTo>
                    <a:pt x="28373" y="11688"/>
                    <a:pt x="28470" y="12020"/>
                    <a:pt x="28504" y="12374"/>
                  </a:cubicBezTo>
                  <a:cubicBezTo>
                    <a:pt x="28546" y="12802"/>
                    <a:pt x="28291" y="13317"/>
                    <a:pt x="28863" y="13653"/>
                  </a:cubicBezTo>
                  <a:cubicBezTo>
                    <a:pt x="29089" y="13785"/>
                    <a:pt x="28448" y="14723"/>
                    <a:pt x="28031" y="14751"/>
                  </a:cubicBezTo>
                  <a:cubicBezTo>
                    <a:pt x="27588" y="14782"/>
                    <a:pt x="27119" y="14810"/>
                    <a:pt x="26701" y="14866"/>
                  </a:cubicBezTo>
                  <a:cubicBezTo>
                    <a:pt x="26134" y="14942"/>
                    <a:pt x="25567" y="14977"/>
                    <a:pt x="25002" y="14977"/>
                  </a:cubicBezTo>
                  <a:cubicBezTo>
                    <a:pt x="24124" y="14977"/>
                    <a:pt x="23253" y="14894"/>
                    <a:pt x="22406" y="14754"/>
                  </a:cubicBezTo>
                  <a:cubicBezTo>
                    <a:pt x="21516" y="14610"/>
                    <a:pt x="20531" y="14548"/>
                    <a:pt x="19691" y="14076"/>
                  </a:cubicBezTo>
                  <a:cubicBezTo>
                    <a:pt x="19623" y="14036"/>
                    <a:pt x="19551" y="14001"/>
                    <a:pt x="19477" y="13973"/>
                  </a:cubicBezTo>
                  <a:cubicBezTo>
                    <a:pt x="18010" y="13466"/>
                    <a:pt x="17946" y="13119"/>
                    <a:pt x="19125" y="12017"/>
                  </a:cubicBezTo>
                  <a:cubicBezTo>
                    <a:pt x="19458" y="11705"/>
                    <a:pt x="19688" y="11261"/>
                    <a:pt x="20214" y="11197"/>
                  </a:cubicBezTo>
                  <a:cubicBezTo>
                    <a:pt x="20393" y="11175"/>
                    <a:pt x="20415" y="11036"/>
                    <a:pt x="20360" y="10898"/>
                  </a:cubicBezTo>
                  <a:cubicBezTo>
                    <a:pt x="20239" y="10587"/>
                    <a:pt x="20131" y="10254"/>
                    <a:pt x="19788" y="10109"/>
                  </a:cubicBezTo>
                  <a:cubicBezTo>
                    <a:pt x="18220" y="9448"/>
                    <a:pt x="16634" y="8818"/>
                    <a:pt x="14998" y="8359"/>
                  </a:cubicBezTo>
                  <a:cubicBezTo>
                    <a:pt x="14205" y="8137"/>
                    <a:pt x="13361" y="7981"/>
                    <a:pt x="12579" y="7759"/>
                  </a:cubicBezTo>
                  <a:cubicBezTo>
                    <a:pt x="11068" y="7328"/>
                    <a:pt x="9541" y="7253"/>
                    <a:pt x="8013" y="7076"/>
                  </a:cubicBezTo>
                  <a:cubicBezTo>
                    <a:pt x="6775" y="6931"/>
                    <a:pt x="5532" y="6927"/>
                    <a:pt x="4289" y="6917"/>
                  </a:cubicBezTo>
                  <a:cubicBezTo>
                    <a:pt x="3902" y="6914"/>
                    <a:pt x="3528" y="6824"/>
                    <a:pt x="3136" y="6824"/>
                  </a:cubicBezTo>
                  <a:cubicBezTo>
                    <a:pt x="2963" y="6824"/>
                    <a:pt x="2786" y="6842"/>
                    <a:pt x="2603" y="6892"/>
                  </a:cubicBezTo>
                  <a:cubicBezTo>
                    <a:pt x="2557" y="6905"/>
                    <a:pt x="2507" y="6911"/>
                    <a:pt x="2455" y="6911"/>
                  </a:cubicBezTo>
                  <a:cubicBezTo>
                    <a:pt x="2143" y="6911"/>
                    <a:pt x="1753" y="6687"/>
                    <a:pt x="1592" y="6287"/>
                  </a:cubicBezTo>
                  <a:cubicBezTo>
                    <a:pt x="1019" y="4865"/>
                    <a:pt x="1019" y="3422"/>
                    <a:pt x="1436" y="1972"/>
                  </a:cubicBezTo>
                  <a:cubicBezTo>
                    <a:pt x="1618" y="1344"/>
                    <a:pt x="2348" y="937"/>
                    <a:pt x="3015" y="937"/>
                  </a:cubicBezTo>
                  <a:close/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3"/>
          <p:cNvGrpSpPr/>
          <p:nvPr/>
        </p:nvGrpSpPr>
        <p:grpSpPr>
          <a:xfrm>
            <a:off x="3747230" y="3896847"/>
            <a:ext cx="1554480" cy="357231"/>
            <a:chOff x="2954475" y="3458158"/>
            <a:chExt cx="1089155" cy="357231"/>
          </a:xfrm>
        </p:grpSpPr>
        <p:sp>
          <p:nvSpPr>
            <p:cNvPr id="946" name="Google Shape;946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 rot="20270489">
            <a:off x="4424689" y="1707023"/>
            <a:ext cx="246101" cy="388799"/>
            <a:chOff x="3497766" y="2048168"/>
            <a:chExt cx="246101" cy="388799"/>
          </a:xfrm>
        </p:grpSpPr>
        <p:sp>
          <p:nvSpPr>
            <p:cNvPr id="949" name="Google Shape;949;p33"/>
            <p:cNvSpPr/>
            <p:nvPr/>
          </p:nvSpPr>
          <p:spPr>
            <a:xfrm>
              <a:off x="3511003" y="2062499"/>
              <a:ext cx="218646" cy="357255"/>
            </a:xfrm>
            <a:custGeom>
              <a:avLst/>
              <a:gdLst/>
              <a:ahLst/>
              <a:cxnLst/>
              <a:rect l="l" t="t" r="r" b="b"/>
              <a:pathLst>
                <a:path w="17377" h="28393" extrusionOk="0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497766" y="2048168"/>
              <a:ext cx="246101" cy="388799"/>
            </a:xfrm>
            <a:custGeom>
              <a:avLst/>
              <a:gdLst/>
              <a:ahLst/>
              <a:cxnLst/>
              <a:rect l="l" t="t" r="r" b="b"/>
              <a:pathLst>
                <a:path w="19559" h="30900" extrusionOk="0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3"/>
          <p:cNvGrpSpPr/>
          <p:nvPr/>
        </p:nvGrpSpPr>
        <p:grpSpPr>
          <a:xfrm>
            <a:off x="1215815" y="2932467"/>
            <a:ext cx="1554480" cy="365760"/>
            <a:chOff x="1504631" y="2469324"/>
            <a:chExt cx="1089168" cy="357250"/>
          </a:xfrm>
        </p:grpSpPr>
        <p:sp>
          <p:nvSpPr>
            <p:cNvPr id="964" name="Google Shape;964;p33"/>
            <p:cNvSpPr/>
            <p:nvPr/>
          </p:nvSpPr>
          <p:spPr>
            <a:xfrm>
              <a:off x="1504631" y="2469324"/>
              <a:ext cx="1089168" cy="357250"/>
            </a:xfrm>
            <a:custGeom>
              <a:avLst/>
              <a:gdLst/>
              <a:ahLst/>
              <a:cxnLst/>
              <a:rect l="l" t="t" r="r" b="b"/>
              <a:pathLst>
                <a:path w="58652" h="19238" extrusionOk="0"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1504631" y="2469324"/>
              <a:ext cx="1089168" cy="357250"/>
            </a:xfrm>
            <a:custGeom>
              <a:avLst/>
              <a:gdLst/>
              <a:ahLst/>
              <a:cxnLst/>
              <a:rect l="l" t="t" r="r" b="b"/>
              <a:pathLst>
                <a:path w="58652" h="19238" extrusionOk="0">
                  <a:moveTo>
                    <a:pt x="36191" y="1426"/>
                  </a:moveTo>
                  <a:cubicBezTo>
                    <a:pt x="36787" y="1426"/>
                    <a:pt x="37414" y="1496"/>
                    <a:pt x="38002" y="1633"/>
                  </a:cubicBezTo>
                  <a:cubicBezTo>
                    <a:pt x="38112" y="1658"/>
                    <a:pt x="38227" y="1686"/>
                    <a:pt x="38337" y="1686"/>
                  </a:cubicBezTo>
                  <a:cubicBezTo>
                    <a:pt x="38364" y="1686"/>
                    <a:pt x="38389" y="1685"/>
                    <a:pt x="38415" y="1681"/>
                  </a:cubicBezTo>
                  <a:cubicBezTo>
                    <a:pt x="39149" y="1573"/>
                    <a:pt x="39880" y="1529"/>
                    <a:pt x="40608" y="1529"/>
                  </a:cubicBezTo>
                  <a:cubicBezTo>
                    <a:pt x="42771" y="1529"/>
                    <a:pt x="44911" y="1917"/>
                    <a:pt x="47054" y="2176"/>
                  </a:cubicBezTo>
                  <a:cubicBezTo>
                    <a:pt x="48556" y="2356"/>
                    <a:pt x="50069" y="2428"/>
                    <a:pt x="51532" y="2964"/>
                  </a:cubicBezTo>
                  <a:cubicBezTo>
                    <a:pt x="52852" y="3450"/>
                    <a:pt x="54294" y="3697"/>
                    <a:pt x="55489" y="4420"/>
                  </a:cubicBezTo>
                  <a:cubicBezTo>
                    <a:pt x="56060" y="4767"/>
                    <a:pt x="56534" y="5576"/>
                    <a:pt x="56656" y="6245"/>
                  </a:cubicBezTo>
                  <a:cubicBezTo>
                    <a:pt x="56937" y="7785"/>
                    <a:pt x="56902" y="9338"/>
                    <a:pt x="56681" y="10932"/>
                  </a:cubicBezTo>
                  <a:cubicBezTo>
                    <a:pt x="56519" y="12100"/>
                    <a:pt x="56461" y="13267"/>
                    <a:pt x="56136" y="14431"/>
                  </a:cubicBezTo>
                  <a:cubicBezTo>
                    <a:pt x="55632" y="16232"/>
                    <a:pt x="55145" y="16721"/>
                    <a:pt x="53278" y="16837"/>
                  </a:cubicBezTo>
                  <a:cubicBezTo>
                    <a:pt x="52826" y="16866"/>
                    <a:pt x="52386" y="17022"/>
                    <a:pt x="51904" y="17022"/>
                  </a:cubicBezTo>
                  <a:cubicBezTo>
                    <a:pt x="51712" y="17022"/>
                    <a:pt x="51512" y="16997"/>
                    <a:pt x="51303" y="16929"/>
                  </a:cubicBezTo>
                  <a:cubicBezTo>
                    <a:pt x="50278" y="17277"/>
                    <a:pt x="49136" y="17262"/>
                    <a:pt x="48013" y="17271"/>
                  </a:cubicBezTo>
                  <a:cubicBezTo>
                    <a:pt x="46508" y="17282"/>
                    <a:pt x="45033" y="17565"/>
                    <a:pt x="43514" y="17565"/>
                  </a:cubicBezTo>
                  <a:cubicBezTo>
                    <a:pt x="43425" y="17565"/>
                    <a:pt x="43336" y="17564"/>
                    <a:pt x="43246" y="17562"/>
                  </a:cubicBezTo>
                  <a:cubicBezTo>
                    <a:pt x="43017" y="17557"/>
                    <a:pt x="42788" y="17555"/>
                    <a:pt x="42557" y="17555"/>
                  </a:cubicBezTo>
                  <a:cubicBezTo>
                    <a:pt x="41510" y="17555"/>
                    <a:pt x="40453" y="17599"/>
                    <a:pt x="39404" y="17599"/>
                  </a:cubicBezTo>
                  <a:cubicBezTo>
                    <a:pt x="39173" y="17599"/>
                    <a:pt x="38943" y="17597"/>
                    <a:pt x="38713" y="17592"/>
                  </a:cubicBezTo>
                  <a:cubicBezTo>
                    <a:pt x="38507" y="17587"/>
                    <a:pt x="38301" y="17585"/>
                    <a:pt x="38096" y="17585"/>
                  </a:cubicBezTo>
                  <a:cubicBezTo>
                    <a:pt x="37118" y="17585"/>
                    <a:pt x="36142" y="17631"/>
                    <a:pt x="35161" y="17631"/>
                  </a:cubicBezTo>
                  <a:cubicBezTo>
                    <a:pt x="34414" y="17631"/>
                    <a:pt x="33664" y="17604"/>
                    <a:pt x="32908" y="17509"/>
                  </a:cubicBezTo>
                  <a:cubicBezTo>
                    <a:pt x="31617" y="17346"/>
                    <a:pt x="30275" y="17250"/>
                    <a:pt x="28939" y="17250"/>
                  </a:cubicBezTo>
                  <a:cubicBezTo>
                    <a:pt x="28633" y="17250"/>
                    <a:pt x="28328" y="17255"/>
                    <a:pt x="28025" y="17265"/>
                  </a:cubicBezTo>
                  <a:cubicBezTo>
                    <a:pt x="27905" y="17269"/>
                    <a:pt x="27785" y="17271"/>
                    <a:pt x="27666" y="17271"/>
                  </a:cubicBezTo>
                  <a:cubicBezTo>
                    <a:pt x="26781" y="17271"/>
                    <a:pt x="25888" y="17174"/>
                    <a:pt x="25020" y="17174"/>
                  </a:cubicBezTo>
                  <a:cubicBezTo>
                    <a:pt x="24688" y="17174"/>
                    <a:pt x="24359" y="17188"/>
                    <a:pt x="24036" y="17228"/>
                  </a:cubicBezTo>
                  <a:cubicBezTo>
                    <a:pt x="23815" y="17255"/>
                    <a:pt x="23597" y="17265"/>
                    <a:pt x="23379" y="17265"/>
                  </a:cubicBezTo>
                  <a:cubicBezTo>
                    <a:pt x="22423" y="17265"/>
                    <a:pt x="21493" y="17054"/>
                    <a:pt x="20551" y="17054"/>
                  </a:cubicBezTo>
                  <a:cubicBezTo>
                    <a:pt x="20245" y="17054"/>
                    <a:pt x="19936" y="17076"/>
                    <a:pt x="19626" y="17136"/>
                  </a:cubicBezTo>
                  <a:cubicBezTo>
                    <a:pt x="19208" y="17216"/>
                    <a:pt x="18791" y="17246"/>
                    <a:pt x="18373" y="17246"/>
                  </a:cubicBezTo>
                  <a:cubicBezTo>
                    <a:pt x="17174" y="17246"/>
                    <a:pt x="15973" y="17000"/>
                    <a:pt x="14765" y="17000"/>
                  </a:cubicBezTo>
                  <a:cubicBezTo>
                    <a:pt x="14707" y="17000"/>
                    <a:pt x="14649" y="17001"/>
                    <a:pt x="14592" y="17002"/>
                  </a:cubicBezTo>
                  <a:cubicBezTo>
                    <a:pt x="14433" y="17005"/>
                    <a:pt x="14274" y="17007"/>
                    <a:pt x="14115" y="17007"/>
                  </a:cubicBezTo>
                  <a:cubicBezTo>
                    <a:pt x="12169" y="17007"/>
                    <a:pt x="10223" y="16777"/>
                    <a:pt x="8287" y="16517"/>
                  </a:cubicBezTo>
                  <a:cubicBezTo>
                    <a:pt x="7888" y="16463"/>
                    <a:pt x="7497" y="16156"/>
                    <a:pt x="7091" y="16156"/>
                  </a:cubicBezTo>
                  <a:cubicBezTo>
                    <a:pt x="6897" y="16156"/>
                    <a:pt x="6701" y="16225"/>
                    <a:pt x="6498" y="16425"/>
                  </a:cubicBezTo>
                  <a:cubicBezTo>
                    <a:pt x="6097" y="15431"/>
                    <a:pt x="5022" y="15947"/>
                    <a:pt x="4298" y="15543"/>
                  </a:cubicBezTo>
                  <a:cubicBezTo>
                    <a:pt x="3492" y="15093"/>
                    <a:pt x="3016" y="14382"/>
                    <a:pt x="2349" y="13860"/>
                  </a:cubicBezTo>
                  <a:cubicBezTo>
                    <a:pt x="1775" y="13410"/>
                    <a:pt x="2189" y="12399"/>
                    <a:pt x="2102" y="11638"/>
                  </a:cubicBezTo>
                  <a:cubicBezTo>
                    <a:pt x="1929" y="10147"/>
                    <a:pt x="2035" y="8616"/>
                    <a:pt x="1783" y="7143"/>
                  </a:cubicBezTo>
                  <a:cubicBezTo>
                    <a:pt x="1630" y="6262"/>
                    <a:pt x="1780" y="5480"/>
                    <a:pt x="1945" y="4674"/>
                  </a:cubicBezTo>
                  <a:cubicBezTo>
                    <a:pt x="2155" y="3655"/>
                    <a:pt x="3212" y="3338"/>
                    <a:pt x="3948" y="3104"/>
                  </a:cubicBezTo>
                  <a:cubicBezTo>
                    <a:pt x="5066" y="2749"/>
                    <a:pt x="6329" y="2556"/>
                    <a:pt x="7497" y="2556"/>
                  </a:cubicBezTo>
                  <a:cubicBezTo>
                    <a:pt x="7546" y="2556"/>
                    <a:pt x="7595" y="2556"/>
                    <a:pt x="7644" y="2557"/>
                  </a:cubicBezTo>
                  <a:cubicBezTo>
                    <a:pt x="8106" y="2563"/>
                    <a:pt x="8567" y="2567"/>
                    <a:pt x="9028" y="2567"/>
                  </a:cubicBezTo>
                  <a:cubicBezTo>
                    <a:pt x="10147" y="2567"/>
                    <a:pt x="11264" y="2540"/>
                    <a:pt x="12369" y="2434"/>
                  </a:cubicBezTo>
                  <a:cubicBezTo>
                    <a:pt x="14536" y="2227"/>
                    <a:pt x="16684" y="1894"/>
                    <a:pt x="18876" y="1889"/>
                  </a:cubicBezTo>
                  <a:cubicBezTo>
                    <a:pt x="18970" y="1889"/>
                    <a:pt x="19065" y="1889"/>
                    <a:pt x="19160" y="1889"/>
                  </a:cubicBezTo>
                  <a:cubicBezTo>
                    <a:pt x="19659" y="1889"/>
                    <a:pt x="20160" y="1893"/>
                    <a:pt x="20661" y="1893"/>
                  </a:cubicBezTo>
                  <a:cubicBezTo>
                    <a:pt x="21952" y="1893"/>
                    <a:pt x="23242" y="1868"/>
                    <a:pt x="24492" y="1695"/>
                  </a:cubicBezTo>
                  <a:cubicBezTo>
                    <a:pt x="24728" y="1662"/>
                    <a:pt x="24964" y="1650"/>
                    <a:pt x="25200" y="1650"/>
                  </a:cubicBezTo>
                  <a:cubicBezTo>
                    <a:pt x="25797" y="1650"/>
                    <a:pt x="26393" y="1726"/>
                    <a:pt x="26988" y="1726"/>
                  </a:cubicBezTo>
                  <a:cubicBezTo>
                    <a:pt x="27482" y="1726"/>
                    <a:pt x="27976" y="1674"/>
                    <a:pt x="28469" y="1483"/>
                  </a:cubicBezTo>
                  <a:cubicBezTo>
                    <a:pt x="28563" y="1448"/>
                    <a:pt x="28682" y="1433"/>
                    <a:pt x="28816" y="1433"/>
                  </a:cubicBezTo>
                  <a:cubicBezTo>
                    <a:pt x="29192" y="1433"/>
                    <a:pt x="29688" y="1549"/>
                    <a:pt x="30069" y="1656"/>
                  </a:cubicBezTo>
                  <a:cubicBezTo>
                    <a:pt x="30293" y="1718"/>
                    <a:pt x="30513" y="1776"/>
                    <a:pt x="30722" y="1776"/>
                  </a:cubicBezTo>
                  <a:cubicBezTo>
                    <a:pt x="30809" y="1776"/>
                    <a:pt x="30895" y="1766"/>
                    <a:pt x="30979" y="1742"/>
                  </a:cubicBezTo>
                  <a:cubicBezTo>
                    <a:pt x="31604" y="1561"/>
                    <a:pt x="32238" y="1524"/>
                    <a:pt x="32875" y="1524"/>
                  </a:cubicBezTo>
                  <a:cubicBezTo>
                    <a:pt x="33310" y="1524"/>
                    <a:pt x="33746" y="1541"/>
                    <a:pt x="34182" y="1541"/>
                  </a:cubicBezTo>
                  <a:cubicBezTo>
                    <a:pt x="34565" y="1541"/>
                    <a:pt x="34948" y="1528"/>
                    <a:pt x="35330" y="1479"/>
                  </a:cubicBezTo>
                  <a:cubicBezTo>
                    <a:pt x="35603" y="1443"/>
                    <a:pt x="35893" y="1426"/>
                    <a:pt x="36191" y="1426"/>
                  </a:cubicBezTo>
                  <a:close/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3"/>
          <p:cNvGrpSpPr/>
          <p:nvPr/>
        </p:nvGrpSpPr>
        <p:grpSpPr>
          <a:xfrm>
            <a:off x="2509330" y="1371995"/>
            <a:ext cx="393094" cy="209646"/>
            <a:chOff x="2509330" y="1371995"/>
            <a:chExt cx="393094" cy="209646"/>
          </a:xfrm>
        </p:grpSpPr>
        <p:sp>
          <p:nvSpPr>
            <p:cNvPr id="967" name="Google Shape;967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6933" y="937"/>
                  </a:moveTo>
                  <a:cubicBezTo>
                    <a:pt x="27600" y="937"/>
                    <a:pt x="28332" y="1344"/>
                    <a:pt x="28512" y="1972"/>
                  </a:cubicBezTo>
                  <a:cubicBezTo>
                    <a:pt x="28929" y="3422"/>
                    <a:pt x="28929" y="4865"/>
                    <a:pt x="28356" y="6287"/>
                  </a:cubicBezTo>
                  <a:cubicBezTo>
                    <a:pt x="28195" y="6687"/>
                    <a:pt x="27805" y="6911"/>
                    <a:pt x="27493" y="6911"/>
                  </a:cubicBezTo>
                  <a:cubicBezTo>
                    <a:pt x="27441" y="6911"/>
                    <a:pt x="27391" y="6905"/>
                    <a:pt x="27345" y="6892"/>
                  </a:cubicBezTo>
                  <a:cubicBezTo>
                    <a:pt x="27162" y="6842"/>
                    <a:pt x="26986" y="6824"/>
                    <a:pt x="26812" y="6824"/>
                  </a:cubicBezTo>
                  <a:cubicBezTo>
                    <a:pt x="26420" y="6824"/>
                    <a:pt x="26046" y="6914"/>
                    <a:pt x="25657" y="6917"/>
                  </a:cubicBezTo>
                  <a:cubicBezTo>
                    <a:pt x="24414" y="6927"/>
                    <a:pt x="23173" y="6931"/>
                    <a:pt x="21935" y="7076"/>
                  </a:cubicBezTo>
                  <a:cubicBezTo>
                    <a:pt x="20406" y="7253"/>
                    <a:pt x="18878" y="7328"/>
                    <a:pt x="17368" y="7759"/>
                  </a:cubicBezTo>
                  <a:cubicBezTo>
                    <a:pt x="16587" y="7981"/>
                    <a:pt x="15743" y="8137"/>
                    <a:pt x="14949" y="8359"/>
                  </a:cubicBezTo>
                  <a:cubicBezTo>
                    <a:pt x="13312" y="8818"/>
                    <a:pt x="11727" y="9448"/>
                    <a:pt x="10160" y="10109"/>
                  </a:cubicBezTo>
                  <a:cubicBezTo>
                    <a:pt x="9817" y="10254"/>
                    <a:pt x="9708" y="10587"/>
                    <a:pt x="9586" y="10898"/>
                  </a:cubicBezTo>
                  <a:cubicBezTo>
                    <a:pt x="9533" y="11036"/>
                    <a:pt x="9554" y="11175"/>
                    <a:pt x="9734" y="11197"/>
                  </a:cubicBezTo>
                  <a:cubicBezTo>
                    <a:pt x="10258" y="11261"/>
                    <a:pt x="10489" y="11705"/>
                    <a:pt x="10823" y="12017"/>
                  </a:cubicBezTo>
                  <a:cubicBezTo>
                    <a:pt x="12001" y="13119"/>
                    <a:pt x="11938" y="13466"/>
                    <a:pt x="10470" y="13973"/>
                  </a:cubicBezTo>
                  <a:cubicBezTo>
                    <a:pt x="10395" y="14001"/>
                    <a:pt x="10324" y="14036"/>
                    <a:pt x="10257" y="14076"/>
                  </a:cubicBezTo>
                  <a:cubicBezTo>
                    <a:pt x="9417" y="14548"/>
                    <a:pt x="8432" y="14610"/>
                    <a:pt x="7541" y="14754"/>
                  </a:cubicBezTo>
                  <a:cubicBezTo>
                    <a:pt x="6693" y="14894"/>
                    <a:pt x="5823" y="14977"/>
                    <a:pt x="4945" y="14977"/>
                  </a:cubicBezTo>
                  <a:cubicBezTo>
                    <a:pt x="4381" y="14977"/>
                    <a:pt x="3814" y="14942"/>
                    <a:pt x="3247" y="14866"/>
                  </a:cubicBezTo>
                  <a:cubicBezTo>
                    <a:pt x="2827" y="14810"/>
                    <a:pt x="2360" y="14782"/>
                    <a:pt x="1917" y="14751"/>
                  </a:cubicBezTo>
                  <a:cubicBezTo>
                    <a:pt x="1500" y="14723"/>
                    <a:pt x="858" y="13785"/>
                    <a:pt x="1083" y="13653"/>
                  </a:cubicBezTo>
                  <a:cubicBezTo>
                    <a:pt x="1657" y="13317"/>
                    <a:pt x="1401" y="12802"/>
                    <a:pt x="1443" y="12374"/>
                  </a:cubicBezTo>
                  <a:cubicBezTo>
                    <a:pt x="1477" y="12020"/>
                    <a:pt x="1573" y="11688"/>
                    <a:pt x="1785" y="11460"/>
                  </a:cubicBezTo>
                  <a:cubicBezTo>
                    <a:pt x="1995" y="11231"/>
                    <a:pt x="2090" y="10957"/>
                    <a:pt x="2034" y="10741"/>
                  </a:cubicBezTo>
                  <a:cubicBezTo>
                    <a:pt x="1881" y="10134"/>
                    <a:pt x="2883" y="9851"/>
                    <a:pt x="2421" y="9199"/>
                  </a:cubicBezTo>
                  <a:cubicBezTo>
                    <a:pt x="2462" y="9174"/>
                    <a:pt x="2504" y="9151"/>
                    <a:pt x="2547" y="9132"/>
                  </a:cubicBezTo>
                  <a:cubicBezTo>
                    <a:pt x="3187" y="8899"/>
                    <a:pt x="3249" y="8207"/>
                    <a:pt x="3493" y="7735"/>
                  </a:cubicBezTo>
                  <a:cubicBezTo>
                    <a:pt x="3717" y="7301"/>
                    <a:pt x="4296" y="6891"/>
                    <a:pt x="4034" y="6242"/>
                  </a:cubicBezTo>
                  <a:cubicBezTo>
                    <a:pt x="4025" y="6220"/>
                    <a:pt x="4046" y="6052"/>
                    <a:pt x="4151" y="6052"/>
                  </a:cubicBezTo>
                  <a:cubicBezTo>
                    <a:pt x="4171" y="6052"/>
                    <a:pt x="4194" y="6057"/>
                    <a:pt x="4219" y="6071"/>
                  </a:cubicBezTo>
                  <a:cubicBezTo>
                    <a:pt x="4291" y="6108"/>
                    <a:pt x="4349" y="6124"/>
                    <a:pt x="4397" y="6124"/>
                  </a:cubicBezTo>
                  <a:cubicBezTo>
                    <a:pt x="4535" y="6124"/>
                    <a:pt x="4579" y="5990"/>
                    <a:pt x="4563" y="5841"/>
                  </a:cubicBezTo>
                  <a:cubicBezTo>
                    <a:pt x="4524" y="5488"/>
                    <a:pt x="4629" y="5275"/>
                    <a:pt x="4983" y="5225"/>
                  </a:cubicBezTo>
                  <a:cubicBezTo>
                    <a:pt x="5134" y="5109"/>
                    <a:pt x="5154" y="4788"/>
                    <a:pt x="5362" y="4788"/>
                  </a:cubicBezTo>
                  <a:cubicBezTo>
                    <a:pt x="5426" y="4788"/>
                    <a:pt x="5507" y="4818"/>
                    <a:pt x="5615" y="4893"/>
                  </a:cubicBezTo>
                  <a:cubicBezTo>
                    <a:pt x="6477" y="5497"/>
                    <a:pt x="6715" y="6469"/>
                    <a:pt x="6942" y="7365"/>
                  </a:cubicBezTo>
                  <a:cubicBezTo>
                    <a:pt x="7011" y="7641"/>
                    <a:pt x="7078" y="7735"/>
                    <a:pt x="7165" y="7735"/>
                  </a:cubicBezTo>
                  <a:cubicBezTo>
                    <a:pt x="7231" y="7735"/>
                    <a:pt x="7308" y="7683"/>
                    <a:pt x="7407" y="7616"/>
                  </a:cubicBezTo>
                  <a:cubicBezTo>
                    <a:pt x="8263" y="7040"/>
                    <a:pt x="9196" y="6583"/>
                    <a:pt x="10030" y="5993"/>
                  </a:cubicBezTo>
                  <a:cubicBezTo>
                    <a:pt x="11800" y="4743"/>
                    <a:pt x="13860" y="4126"/>
                    <a:pt x="15792" y="3234"/>
                  </a:cubicBezTo>
                  <a:cubicBezTo>
                    <a:pt x="16061" y="3108"/>
                    <a:pt x="16356" y="2863"/>
                    <a:pt x="16695" y="2863"/>
                  </a:cubicBezTo>
                  <a:cubicBezTo>
                    <a:pt x="16727" y="2863"/>
                    <a:pt x="16758" y="2865"/>
                    <a:pt x="16790" y="2870"/>
                  </a:cubicBezTo>
                  <a:cubicBezTo>
                    <a:pt x="16895" y="2884"/>
                    <a:pt x="16998" y="2891"/>
                    <a:pt x="17099" y="2891"/>
                  </a:cubicBezTo>
                  <a:cubicBezTo>
                    <a:pt x="17978" y="2891"/>
                    <a:pt x="18748" y="2382"/>
                    <a:pt x="19549" y="2159"/>
                  </a:cubicBezTo>
                  <a:cubicBezTo>
                    <a:pt x="20645" y="1855"/>
                    <a:pt x="21775" y="1743"/>
                    <a:pt x="22862" y="1420"/>
                  </a:cubicBezTo>
                  <a:cubicBezTo>
                    <a:pt x="24144" y="1039"/>
                    <a:pt x="25497" y="1028"/>
                    <a:pt x="26829" y="941"/>
                  </a:cubicBezTo>
                  <a:cubicBezTo>
                    <a:pt x="26863" y="938"/>
                    <a:pt x="26898" y="937"/>
                    <a:pt x="26933" y="937"/>
                  </a:cubicBezTo>
                  <a:close/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33"/>
          <p:cNvSpPr txBox="1">
            <a:spLocks noGrp="1"/>
          </p:cNvSpPr>
          <p:nvPr>
            <p:ph type="ctrTitle" idx="4294967295"/>
          </p:nvPr>
        </p:nvSpPr>
        <p:spPr>
          <a:xfrm>
            <a:off x="1241992" y="2960856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Web development</a:t>
            </a:r>
            <a:endParaRPr sz="1100" dirty="0"/>
          </a:p>
        </p:txBody>
      </p:sp>
      <p:sp>
        <p:nvSpPr>
          <p:cNvPr id="984" name="Google Shape;984;p33"/>
          <p:cNvSpPr txBox="1">
            <a:spLocks noGrp="1"/>
          </p:cNvSpPr>
          <p:nvPr>
            <p:ph type="ctrTitle" idx="4294967295"/>
          </p:nvPr>
        </p:nvSpPr>
        <p:spPr>
          <a:xfrm>
            <a:off x="3756152" y="3924035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Game Development</a:t>
            </a:r>
            <a:endParaRPr sz="1100" dirty="0"/>
          </a:p>
        </p:txBody>
      </p:sp>
      <p:sp>
        <p:nvSpPr>
          <p:cNvPr id="988" name="Google Shape;988;p33"/>
          <p:cNvSpPr txBox="1">
            <a:spLocks noGrp="1"/>
          </p:cNvSpPr>
          <p:nvPr>
            <p:ph type="ctrTitle" idx="4294967295"/>
          </p:nvPr>
        </p:nvSpPr>
        <p:spPr>
          <a:xfrm>
            <a:off x="6575819" y="2967640"/>
            <a:ext cx="14940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Robotics</a:t>
            </a:r>
            <a:endParaRPr sz="1100" dirty="0"/>
          </a:p>
        </p:txBody>
      </p:sp>
      <p:grpSp>
        <p:nvGrpSpPr>
          <p:cNvPr id="105" name="Group 104"/>
          <p:cNvGrpSpPr/>
          <p:nvPr/>
        </p:nvGrpSpPr>
        <p:grpSpPr>
          <a:xfrm rot="263653">
            <a:off x="6658265" y="1804888"/>
            <a:ext cx="1097280" cy="1005840"/>
            <a:chOff x="4264995" y="2470479"/>
            <a:chExt cx="985865" cy="927239"/>
          </a:xfrm>
        </p:grpSpPr>
        <p:grpSp>
          <p:nvGrpSpPr>
            <p:cNvPr id="106" name="Google Shape;907;p33"/>
            <p:cNvGrpSpPr/>
            <p:nvPr/>
          </p:nvGrpSpPr>
          <p:grpSpPr>
            <a:xfrm>
              <a:off x="4264995" y="2470479"/>
              <a:ext cx="985865" cy="927239"/>
              <a:chOff x="8041865" y="1676272"/>
              <a:chExt cx="985865" cy="927239"/>
            </a:xfrm>
          </p:grpSpPr>
          <p:sp>
            <p:nvSpPr>
              <p:cNvPr id="115" name="Google Shape;908;p33"/>
              <p:cNvSpPr/>
              <p:nvPr/>
            </p:nvSpPr>
            <p:spPr>
              <a:xfrm>
                <a:off x="8041865" y="1681529"/>
                <a:ext cx="985865" cy="921982"/>
              </a:xfrm>
              <a:custGeom>
                <a:avLst/>
                <a:gdLst/>
                <a:ahLst/>
                <a:cxnLst/>
                <a:rect l="l" t="t" r="r" b="b"/>
                <a:pathLst>
                  <a:path w="76158" h="71223" extrusionOk="0">
                    <a:moveTo>
                      <a:pt x="41650" y="0"/>
                    </a:moveTo>
                    <a:cubicBezTo>
                      <a:pt x="41179" y="0"/>
                      <a:pt x="40707" y="11"/>
                      <a:pt x="40237" y="21"/>
                    </a:cubicBezTo>
                    <a:cubicBezTo>
                      <a:pt x="39263" y="41"/>
                      <a:pt x="38264" y="61"/>
                      <a:pt x="37330" y="295"/>
                    </a:cubicBezTo>
                    <a:cubicBezTo>
                      <a:pt x="36644" y="464"/>
                      <a:pt x="35869" y="648"/>
                      <a:pt x="35259" y="670"/>
                    </a:cubicBezTo>
                    <a:cubicBezTo>
                      <a:pt x="34444" y="698"/>
                      <a:pt x="33657" y="981"/>
                      <a:pt x="33087" y="1250"/>
                    </a:cubicBezTo>
                    <a:cubicBezTo>
                      <a:pt x="32107" y="1715"/>
                      <a:pt x="31043" y="1832"/>
                      <a:pt x="30063" y="2289"/>
                    </a:cubicBezTo>
                    <a:cubicBezTo>
                      <a:pt x="28473" y="3030"/>
                      <a:pt x="26804" y="3642"/>
                      <a:pt x="25389" y="4669"/>
                    </a:cubicBezTo>
                    <a:cubicBezTo>
                      <a:pt x="23592" y="5973"/>
                      <a:pt x="21750" y="7186"/>
                      <a:pt x="20260" y="8953"/>
                    </a:cubicBezTo>
                    <a:cubicBezTo>
                      <a:pt x="19091" y="10336"/>
                      <a:pt x="17945" y="11775"/>
                      <a:pt x="16714" y="13127"/>
                    </a:cubicBezTo>
                    <a:cubicBezTo>
                      <a:pt x="15254" y="14734"/>
                      <a:pt x="14165" y="16669"/>
                      <a:pt x="13046" y="18561"/>
                    </a:cubicBezTo>
                    <a:cubicBezTo>
                      <a:pt x="11919" y="20468"/>
                      <a:pt x="11288" y="22518"/>
                      <a:pt x="10747" y="24625"/>
                    </a:cubicBezTo>
                    <a:cubicBezTo>
                      <a:pt x="10571" y="25314"/>
                      <a:pt x="10396" y="26004"/>
                      <a:pt x="10220" y="26695"/>
                    </a:cubicBezTo>
                    <a:cubicBezTo>
                      <a:pt x="10146" y="26984"/>
                      <a:pt x="10057" y="27130"/>
                      <a:pt x="9804" y="27130"/>
                    </a:cubicBezTo>
                    <a:cubicBezTo>
                      <a:pt x="9726" y="27130"/>
                      <a:pt x="9633" y="27116"/>
                      <a:pt x="9520" y="27089"/>
                    </a:cubicBezTo>
                    <a:cubicBezTo>
                      <a:pt x="8330" y="26796"/>
                      <a:pt x="7273" y="26143"/>
                      <a:pt x="6108" y="25846"/>
                    </a:cubicBezTo>
                    <a:cubicBezTo>
                      <a:pt x="4802" y="25513"/>
                      <a:pt x="3582" y="24953"/>
                      <a:pt x="2285" y="24593"/>
                    </a:cubicBezTo>
                    <a:cubicBezTo>
                      <a:pt x="1923" y="24494"/>
                      <a:pt x="1620" y="24437"/>
                      <a:pt x="1366" y="24437"/>
                    </a:cubicBezTo>
                    <a:cubicBezTo>
                      <a:pt x="728" y="24437"/>
                      <a:pt x="409" y="24795"/>
                      <a:pt x="296" y="25724"/>
                    </a:cubicBezTo>
                    <a:cubicBezTo>
                      <a:pt x="83" y="27467"/>
                      <a:pt x="1" y="29217"/>
                      <a:pt x="83" y="30971"/>
                    </a:cubicBezTo>
                    <a:cubicBezTo>
                      <a:pt x="161" y="32581"/>
                      <a:pt x="346" y="34167"/>
                      <a:pt x="783" y="35732"/>
                    </a:cubicBezTo>
                    <a:cubicBezTo>
                      <a:pt x="1088" y="36822"/>
                      <a:pt x="1193" y="37972"/>
                      <a:pt x="1581" y="39043"/>
                    </a:cubicBezTo>
                    <a:cubicBezTo>
                      <a:pt x="2243" y="40870"/>
                      <a:pt x="2916" y="42691"/>
                      <a:pt x="3638" y="44494"/>
                    </a:cubicBezTo>
                    <a:cubicBezTo>
                      <a:pt x="4025" y="45463"/>
                      <a:pt x="4406" y="46472"/>
                      <a:pt x="5005" y="47308"/>
                    </a:cubicBezTo>
                    <a:cubicBezTo>
                      <a:pt x="5561" y="48086"/>
                      <a:pt x="6065" y="48909"/>
                      <a:pt x="6525" y="49718"/>
                    </a:cubicBezTo>
                    <a:cubicBezTo>
                      <a:pt x="7180" y="50866"/>
                      <a:pt x="7917" y="51941"/>
                      <a:pt x="8689" y="52997"/>
                    </a:cubicBezTo>
                    <a:cubicBezTo>
                      <a:pt x="9335" y="53881"/>
                      <a:pt x="10112" y="54670"/>
                      <a:pt x="10760" y="55553"/>
                    </a:cubicBezTo>
                    <a:cubicBezTo>
                      <a:pt x="11271" y="56252"/>
                      <a:pt x="11887" y="56837"/>
                      <a:pt x="12474" y="57459"/>
                    </a:cubicBezTo>
                    <a:cubicBezTo>
                      <a:pt x="13021" y="58039"/>
                      <a:pt x="13809" y="58403"/>
                      <a:pt x="14100" y="59226"/>
                    </a:cubicBezTo>
                    <a:cubicBezTo>
                      <a:pt x="14135" y="59324"/>
                      <a:pt x="14291" y="59417"/>
                      <a:pt x="14408" y="59442"/>
                    </a:cubicBezTo>
                    <a:cubicBezTo>
                      <a:pt x="14935" y="59559"/>
                      <a:pt x="15257" y="59987"/>
                      <a:pt x="15658" y="60279"/>
                    </a:cubicBezTo>
                    <a:cubicBezTo>
                      <a:pt x="16584" y="60951"/>
                      <a:pt x="17220" y="61950"/>
                      <a:pt x="18264" y="62519"/>
                    </a:cubicBezTo>
                    <a:cubicBezTo>
                      <a:pt x="19454" y="63168"/>
                      <a:pt x="20498" y="64062"/>
                      <a:pt x="21574" y="64871"/>
                    </a:cubicBezTo>
                    <a:cubicBezTo>
                      <a:pt x="22995" y="65938"/>
                      <a:pt x="24577" y="66628"/>
                      <a:pt x="26162" y="67315"/>
                    </a:cubicBezTo>
                    <a:cubicBezTo>
                      <a:pt x="26670" y="67536"/>
                      <a:pt x="27055" y="67884"/>
                      <a:pt x="27528" y="68115"/>
                    </a:cubicBezTo>
                    <a:cubicBezTo>
                      <a:pt x="28680" y="68675"/>
                      <a:pt x="29945" y="68919"/>
                      <a:pt x="31152" y="69311"/>
                    </a:cubicBezTo>
                    <a:cubicBezTo>
                      <a:pt x="32775" y="69838"/>
                      <a:pt x="34396" y="70412"/>
                      <a:pt x="36082" y="70745"/>
                    </a:cubicBezTo>
                    <a:cubicBezTo>
                      <a:pt x="36490" y="70828"/>
                      <a:pt x="36902" y="70884"/>
                      <a:pt x="37317" y="70910"/>
                    </a:cubicBezTo>
                    <a:cubicBezTo>
                      <a:pt x="38025" y="70956"/>
                      <a:pt x="38723" y="71086"/>
                      <a:pt x="39439" y="71086"/>
                    </a:cubicBezTo>
                    <a:cubicBezTo>
                      <a:pt x="39556" y="71086"/>
                      <a:pt x="39673" y="71083"/>
                      <a:pt x="39791" y="71075"/>
                    </a:cubicBezTo>
                    <a:cubicBezTo>
                      <a:pt x="39827" y="71073"/>
                      <a:pt x="39864" y="71072"/>
                      <a:pt x="39901" y="71072"/>
                    </a:cubicBezTo>
                    <a:cubicBezTo>
                      <a:pt x="40342" y="71072"/>
                      <a:pt x="40807" y="71223"/>
                      <a:pt x="41236" y="71223"/>
                    </a:cubicBezTo>
                    <a:cubicBezTo>
                      <a:pt x="41351" y="71223"/>
                      <a:pt x="41464" y="71212"/>
                      <a:pt x="41573" y="71184"/>
                    </a:cubicBezTo>
                    <a:cubicBezTo>
                      <a:pt x="42074" y="71056"/>
                      <a:pt x="42575" y="71006"/>
                      <a:pt x="43070" y="71006"/>
                    </a:cubicBezTo>
                    <a:cubicBezTo>
                      <a:pt x="43529" y="71006"/>
                      <a:pt x="43983" y="71049"/>
                      <a:pt x="44426" y="71111"/>
                    </a:cubicBezTo>
                    <a:cubicBezTo>
                      <a:pt x="44512" y="71123"/>
                      <a:pt x="44586" y="71129"/>
                      <a:pt x="44652" y="71129"/>
                    </a:cubicBezTo>
                    <a:cubicBezTo>
                      <a:pt x="44997" y="71129"/>
                      <a:pt x="45093" y="70967"/>
                      <a:pt x="45203" y="70720"/>
                    </a:cubicBezTo>
                    <a:cubicBezTo>
                      <a:pt x="45214" y="70717"/>
                      <a:pt x="45224" y="70716"/>
                      <a:pt x="45234" y="70716"/>
                    </a:cubicBezTo>
                    <a:cubicBezTo>
                      <a:pt x="45392" y="70716"/>
                      <a:pt x="45341" y="71136"/>
                      <a:pt x="45478" y="71136"/>
                    </a:cubicBezTo>
                    <a:cubicBezTo>
                      <a:pt x="45531" y="71136"/>
                      <a:pt x="45612" y="71073"/>
                      <a:pt x="45744" y="70899"/>
                    </a:cubicBezTo>
                    <a:cubicBezTo>
                      <a:pt x="45840" y="70773"/>
                      <a:pt x="45990" y="70670"/>
                      <a:pt x="46154" y="70670"/>
                    </a:cubicBezTo>
                    <a:cubicBezTo>
                      <a:pt x="46269" y="70670"/>
                      <a:pt x="46391" y="70720"/>
                      <a:pt x="46508" y="70848"/>
                    </a:cubicBezTo>
                    <a:cubicBezTo>
                      <a:pt x="46596" y="70946"/>
                      <a:pt x="46716" y="71015"/>
                      <a:pt x="46834" y="71015"/>
                    </a:cubicBezTo>
                    <a:cubicBezTo>
                      <a:pt x="46893" y="71015"/>
                      <a:pt x="46951" y="70998"/>
                      <a:pt x="47006" y="70960"/>
                    </a:cubicBezTo>
                    <a:cubicBezTo>
                      <a:pt x="47562" y="70563"/>
                      <a:pt x="48253" y="70674"/>
                      <a:pt x="48840" y="70459"/>
                    </a:cubicBezTo>
                    <a:cubicBezTo>
                      <a:pt x="50081" y="70002"/>
                      <a:pt x="51526" y="70129"/>
                      <a:pt x="52598" y="69177"/>
                    </a:cubicBezTo>
                    <a:cubicBezTo>
                      <a:pt x="52607" y="69169"/>
                      <a:pt x="52623" y="69166"/>
                      <a:pt x="52643" y="69166"/>
                    </a:cubicBezTo>
                    <a:cubicBezTo>
                      <a:pt x="52697" y="69166"/>
                      <a:pt x="52778" y="69192"/>
                      <a:pt x="52813" y="69224"/>
                    </a:cubicBezTo>
                    <a:cubicBezTo>
                      <a:pt x="52922" y="69331"/>
                      <a:pt x="53022" y="69371"/>
                      <a:pt x="53116" y="69371"/>
                    </a:cubicBezTo>
                    <a:cubicBezTo>
                      <a:pt x="53315" y="69371"/>
                      <a:pt x="53484" y="69192"/>
                      <a:pt x="53651" y="69093"/>
                    </a:cubicBezTo>
                    <a:cubicBezTo>
                      <a:pt x="53956" y="68913"/>
                      <a:pt x="54207" y="68735"/>
                      <a:pt x="54608" y="68735"/>
                    </a:cubicBezTo>
                    <a:cubicBezTo>
                      <a:pt x="54623" y="68735"/>
                      <a:pt x="54638" y="68735"/>
                      <a:pt x="54653" y="68735"/>
                    </a:cubicBezTo>
                    <a:cubicBezTo>
                      <a:pt x="54715" y="68738"/>
                      <a:pt x="54799" y="68744"/>
                      <a:pt x="54891" y="68744"/>
                    </a:cubicBezTo>
                    <a:cubicBezTo>
                      <a:pt x="55181" y="68744"/>
                      <a:pt x="55546" y="68682"/>
                      <a:pt x="55502" y="68235"/>
                    </a:cubicBezTo>
                    <a:cubicBezTo>
                      <a:pt x="55474" y="67948"/>
                      <a:pt x="55519" y="67887"/>
                      <a:pt x="55645" y="67887"/>
                    </a:cubicBezTo>
                    <a:cubicBezTo>
                      <a:pt x="55703" y="67887"/>
                      <a:pt x="55777" y="67900"/>
                      <a:pt x="55869" y="67909"/>
                    </a:cubicBezTo>
                    <a:cubicBezTo>
                      <a:pt x="55894" y="67912"/>
                      <a:pt x="55918" y="67913"/>
                      <a:pt x="55942" y="67913"/>
                    </a:cubicBezTo>
                    <a:cubicBezTo>
                      <a:pt x="56185" y="67913"/>
                      <a:pt x="56419" y="67793"/>
                      <a:pt x="56657" y="67699"/>
                    </a:cubicBezTo>
                    <a:cubicBezTo>
                      <a:pt x="57036" y="67552"/>
                      <a:pt x="57332" y="67177"/>
                      <a:pt x="57640" y="67110"/>
                    </a:cubicBezTo>
                    <a:cubicBezTo>
                      <a:pt x="58617" y="66898"/>
                      <a:pt x="59216" y="66128"/>
                      <a:pt x="60014" y="65671"/>
                    </a:cubicBezTo>
                    <a:cubicBezTo>
                      <a:pt x="60584" y="65344"/>
                      <a:pt x="61289" y="64994"/>
                      <a:pt x="61473" y="64210"/>
                    </a:cubicBezTo>
                    <a:cubicBezTo>
                      <a:pt x="61511" y="64217"/>
                      <a:pt x="61546" y="64220"/>
                      <a:pt x="61578" y="64220"/>
                    </a:cubicBezTo>
                    <a:cubicBezTo>
                      <a:pt x="62062" y="64220"/>
                      <a:pt x="61849" y="63496"/>
                      <a:pt x="62123" y="63496"/>
                    </a:cubicBezTo>
                    <a:cubicBezTo>
                      <a:pt x="62124" y="63496"/>
                      <a:pt x="62125" y="63496"/>
                      <a:pt x="62126" y="63496"/>
                    </a:cubicBezTo>
                    <a:cubicBezTo>
                      <a:pt x="62138" y="63496"/>
                      <a:pt x="62151" y="63497"/>
                      <a:pt x="62163" y="63497"/>
                    </a:cubicBezTo>
                    <a:cubicBezTo>
                      <a:pt x="63038" y="63497"/>
                      <a:pt x="63382" y="62782"/>
                      <a:pt x="63867" y="62301"/>
                    </a:cubicBezTo>
                    <a:cubicBezTo>
                      <a:pt x="64478" y="61693"/>
                      <a:pt x="65265" y="61205"/>
                      <a:pt x="65650" y="60427"/>
                    </a:cubicBezTo>
                    <a:cubicBezTo>
                      <a:pt x="66021" y="59676"/>
                      <a:pt x="66673" y="59165"/>
                      <a:pt x="67151" y="58521"/>
                    </a:cubicBezTo>
                    <a:cubicBezTo>
                      <a:pt x="67921" y="57484"/>
                      <a:pt x="68943" y="56571"/>
                      <a:pt x="69581" y="55460"/>
                    </a:cubicBezTo>
                    <a:cubicBezTo>
                      <a:pt x="70474" y="53906"/>
                      <a:pt x="71398" y="52363"/>
                      <a:pt x="72034" y="50639"/>
                    </a:cubicBezTo>
                    <a:cubicBezTo>
                      <a:pt x="72543" y="49259"/>
                      <a:pt x="73145" y="47889"/>
                      <a:pt x="73695" y="46512"/>
                    </a:cubicBezTo>
                    <a:cubicBezTo>
                      <a:pt x="74223" y="45193"/>
                      <a:pt x="74893" y="43883"/>
                      <a:pt x="75114" y="42508"/>
                    </a:cubicBezTo>
                    <a:cubicBezTo>
                      <a:pt x="75298" y="41371"/>
                      <a:pt x="75595" y="40249"/>
                      <a:pt x="75798" y="39121"/>
                    </a:cubicBezTo>
                    <a:cubicBezTo>
                      <a:pt x="76074" y="37595"/>
                      <a:pt x="75884" y="36082"/>
                      <a:pt x="76068" y="34577"/>
                    </a:cubicBezTo>
                    <a:cubicBezTo>
                      <a:pt x="76158" y="33828"/>
                      <a:pt x="75867" y="33134"/>
                      <a:pt x="75856" y="32410"/>
                    </a:cubicBezTo>
                    <a:cubicBezTo>
                      <a:pt x="75836" y="31068"/>
                      <a:pt x="75604" y="29744"/>
                      <a:pt x="75298" y="28462"/>
                    </a:cubicBezTo>
                    <a:cubicBezTo>
                      <a:pt x="74988" y="27171"/>
                      <a:pt x="74752" y="25853"/>
                      <a:pt x="74350" y="24589"/>
                    </a:cubicBezTo>
                    <a:cubicBezTo>
                      <a:pt x="73978" y="23413"/>
                      <a:pt x="73481" y="22276"/>
                      <a:pt x="72977" y="21143"/>
                    </a:cubicBezTo>
                    <a:cubicBezTo>
                      <a:pt x="72693" y="20508"/>
                      <a:pt x="72110" y="19995"/>
                      <a:pt x="72188" y="19183"/>
                    </a:cubicBezTo>
                    <a:cubicBezTo>
                      <a:pt x="72213" y="18920"/>
                      <a:pt x="71950" y="18612"/>
                      <a:pt x="71777" y="18352"/>
                    </a:cubicBezTo>
                    <a:cubicBezTo>
                      <a:pt x="71111" y="17357"/>
                      <a:pt x="70304" y="16433"/>
                      <a:pt x="69786" y="15369"/>
                    </a:cubicBezTo>
                    <a:cubicBezTo>
                      <a:pt x="69142" y="14042"/>
                      <a:pt x="68162" y="12954"/>
                      <a:pt x="67334" y="11785"/>
                    </a:cubicBezTo>
                    <a:cubicBezTo>
                      <a:pt x="66396" y="10456"/>
                      <a:pt x="64858" y="9602"/>
                      <a:pt x="63746" y="8361"/>
                    </a:cubicBezTo>
                    <a:cubicBezTo>
                      <a:pt x="63335" y="7903"/>
                      <a:pt x="62765" y="7619"/>
                      <a:pt x="62307" y="7195"/>
                    </a:cubicBezTo>
                    <a:cubicBezTo>
                      <a:pt x="61927" y="6845"/>
                      <a:pt x="61160" y="6578"/>
                      <a:pt x="60819" y="6243"/>
                    </a:cubicBezTo>
                    <a:cubicBezTo>
                      <a:pt x="59636" y="5078"/>
                      <a:pt x="58094" y="4624"/>
                      <a:pt x="56705" y="3936"/>
                    </a:cubicBezTo>
                    <a:cubicBezTo>
                      <a:pt x="55585" y="3381"/>
                      <a:pt x="54488" y="2711"/>
                      <a:pt x="53228" y="2386"/>
                    </a:cubicBezTo>
                    <a:cubicBezTo>
                      <a:pt x="52057" y="2084"/>
                      <a:pt x="50983" y="1455"/>
                      <a:pt x="49785" y="1160"/>
                    </a:cubicBezTo>
                    <a:cubicBezTo>
                      <a:pt x="47813" y="673"/>
                      <a:pt x="45814" y="357"/>
                      <a:pt x="43806" y="111"/>
                    </a:cubicBezTo>
                    <a:cubicBezTo>
                      <a:pt x="43094" y="25"/>
                      <a:pt x="42373" y="0"/>
                      <a:pt x="416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09;p33"/>
              <p:cNvSpPr/>
              <p:nvPr/>
            </p:nvSpPr>
            <p:spPr>
              <a:xfrm>
                <a:off x="8041865" y="1676272"/>
                <a:ext cx="985865" cy="921982"/>
              </a:xfrm>
              <a:custGeom>
                <a:avLst/>
                <a:gdLst/>
                <a:ahLst/>
                <a:cxnLst/>
                <a:rect l="l" t="t" r="r" b="b"/>
                <a:pathLst>
                  <a:path w="76158" h="71223" extrusionOk="0">
                    <a:moveTo>
                      <a:pt x="40034" y="1726"/>
                    </a:moveTo>
                    <a:cubicBezTo>
                      <a:pt x="40288" y="1726"/>
                      <a:pt x="40541" y="1767"/>
                      <a:pt x="40789" y="1894"/>
                    </a:cubicBezTo>
                    <a:cubicBezTo>
                      <a:pt x="40804" y="1902"/>
                      <a:pt x="40823" y="1905"/>
                      <a:pt x="40842" y="1905"/>
                    </a:cubicBezTo>
                    <a:cubicBezTo>
                      <a:pt x="40876" y="1905"/>
                      <a:pt x="40913" y="1897"/>
                      <a:pt x="40945" y="1891"/>
                    </a:cubicBezTo>
                    <a:cubicBezTo>
                      <a:pt x="41491" y="1787"/>
                      <a:pt x="42034" y="1745"/>
                      <a:pt x="42575" y="1745"/>
                    </a:cubicBezTo>
                    <a:cubicBezTo>
                      <a:pt x="44188" y="1745"/>
                      <a:pt x="45782" y="2112"/>
                      <a:pt x="47384" y="2260"/>
                    </a:cubicBezTo>
                    <a:cubicBezTo>
                      <a:pt x="48609" y="2373"/>
                      <a:pt x="49866" y="2409"/>
                      <a:pt x="51031" y="2902"/>
                    </a:cubicBezTo>
                    <a:cubicBezTo>
                      <a:pt x="52484" y="3518"/>
                      <a:pt x="53928" y="4156"/>
                      <a:pt x="55387" y="4756"/>
                    </a:cubicBezTo>
                    <a:cubicBezTo>
                      <a:pt x="56635" y="5270"/>
                      <a:pt x="57814" y="5937"/>
                      <a:pt x="58917" y="6676"/>
                    </a:cubicBezTo>
                    <a:cubicBezTo>
                      <a:pt x="60146" y="7502"/>
                      <a:pt x="61341" y="8412"/>
                      <a:pt x="62428" y="9445"/>
                    </a:cubicBezTo>
                    <a:cubicBezTo>
                      <a:pt x="63027" y="10016"/>
                      <a:pt x="63730" y="10482"/>
                      <a:pt x="64301" y="11078"/>
                    </a:cubicBezTo>
                    <a:cubicBezTo>
                      <a:pt x="65337" y="12158"/>
                      <a:pt x="66443" y="13209"/>
                      <a:pt x="67281" y="14435"/>
                    </a:cubicBezTo>
                    <a:cubicBezTo>
                      <a:pt x="68624" y="16398"/>
                      <a:pt x="70063" y="18303"/>
                      <a:pt x="70918" y="20594"/>
                    </a:cubicBezTo>
                    <a:cubicBezTo>
                      <a:pt x="71440" y="21992"/>
                      <a:pt x="72042" y="23392"/>
                      <a:pt x="72482" y="24803"/>
                    </a:cubicBezTo>
                    <a:cubicBezTo>
                      <a:pt x="72922" y="26208"/>
                      <a:pt x="73543" y="27555"/>
                      <a:pt x="73747" y="29091"/>
                    </a:cubicBezTo>
                    <a:cubicBezTo>
                      <a:pt x="73975" y="30808"/>
                      <a:pt x="74079" y="32515"/>
                      <a:pt x="74118" y="34229"/>
                    </a:cubicBezTo>
                    <a:cubicBezTo>
                      <a:pt x="74132" y="34870"/>
                      <a:pt x="74380" y="35579"/>
                      <a:pt x="73902" y="36197"/>
                    </a:cubicBezTo>
                    <a:cubicBezTo>
                      <a:pt x="73848" y="36267"/>
                      <a:pt x="73975" y="36491"/>
                      <a:pt x="74037" y="36637"/>
                    </a:cubicBezTo>
                    <a:cubicBezTo>
                      <a:pt x="74075" y="36727"/>
                      <a:pt x="74146" y="36805"/>
                      <a:pt x="74204" y="36887"/>
                    </a:cubicBezTo>
                    <a:cubicBezTo>
                      <a:pt x="73336" y="37457"/>
                      <a:pt x="73899" y="38429"/>
                      <a:pt x="73639" y="39197"/>
                    </a:cubicBezTo>
                    <a:cubicBezTo>
                      <a:pt x="73328" y="40125"/>
                      <a:pt x="73155" y="41192"/>
                      <a:pt x="72945" y="42203"/>
                    </a:cubicBezTo>
                    <a:cubicBezTo>
                      <a:pt x="72823" y="42789"/>
                      <a:pt x="72689" y="43374"/>
                      <a:pt x="72399" y="43931"/>
                    </a:cubicBezTo>
                    <a:cubicBezTo>
                      <a:pt x="72197" y="44320"/>
                      <a:pt x="72203" y="44832"/>
                      <a:pt x="72133" y="45283"/>
                    </a:cubicBezTo>
                    <a:cubicBezTo>
                      <a:pt x="71984" y="46251"/>
                      <a:pt x="71799" y="47277"/>
                      <a:pt x="71063" y="48054"/>
                    </a:cubicBezTo>
                    <a:cubicBezTo>
                      <a:pt x="70981" y="48139"/>
                      <a:pt x="70917" y="48292"/>
                      <a:pt x="70925" y="48408"/>
                    </a:cubicBezTo>
                    <a:cubicBezTo>
                      <a:pt x="70978" y="49289"/>
                      <a:pt x="70254" y="49902"/>
                      <a:pt x="70144" y="50718"/>
                    </a:cubicBezTo>
                    <a:cubicBezTo>
                      <a:pt x="70114" y="50939"/>
                      <a:pt x="69932" y="50900"/>
                      <a:pt x="69845" y="50991"/>
                    </a:cubicBezTo>
                    <a:cubicBezTo>
                      <a:pt x="69581" y="51264"/>
                      <a:pt x="69324" y="51501"/>
                      <a:pt x="69361" y="52005"/>
                    </a:cubicBezTo>
                    <a:cubicBezTo>
                      <a:pt x="69402" y="52551"/>
                      <a:pt x="68853" y="52960"/>
                      <a:pt x="68635" y="53455"/>
                    </a:cubicBezTo>
                    <a:cubicBezTo>
                      <a:pt x="68310" y="54190"/>
                      <a:pt x="67677" y="54632"/>
                      <a:pt x="67207" y="55226"/>
                    </a:cubicBezTo>
                    <a:cubicBezTo>
                      <a:pt x="66320" y="56345"/>
                      <a:pt x="65688" y="57681"/>
                      <a:pt x="64397" y="58448"/>
                    </a:cubicBezTo>
                    <a:cubicBezTo>
                      <a:pt x="64330" y="58487"/>
                      <a:pt x="64256" y="58546"/>
                      <a:pt x="64229" y="58615"/>
                    </a:cubicBezTo>
                    <a:cubicBezTo>
                      <a:pt x="64072" y="59025"/>
                      <a:pt x="63755" y="59383"/>
                      <a:pt x="63798" y="59864"/>
                    </a:cubicBezTo>
                    <a:cubicBezTo>
                      <a:pt x="63665" y="59794"/>
                      <a:pt x="63557" y="59764"/>
                      <a:pt x="63468" y="59764"/>
                    </a:cubicBezTo>
                    <a:cubicBezTo>
                      <a:pt x="63145" y="59764"/>
                      <a:pt x="63069" y="60154"/>
                      <a:pt x="62867" y="60413"/>
                    </a:cubicBezTo>
                    <a:cubicBezTo>
                      <a:pt x="62579" y="60782"/>
                      <a:pt x="62188" y="61100"/>
                      <a:pt x="61782" y="61340"/>
                    </a:cubicBezTo>
                    <a:cubicBezTo>
                      <a:pt x="61390" y="61570"/>
                      <a:pt x="61124" y="61922"/>
                      <a:pt x="60813" y="62216"/>
                    </a:cubicBezTo>
                    <a:cubicBezTo>
                      <a:pt x="59956" y="63025"/>
                      <a:pt x="59009" y="63719"/>
                      <a:pt x="58102" y="64464"/>
                    </a:cubicBezTo>
                    <a:cubicBezTo>
                      <a:pt x="57873" y="64652"/>
                      <a:pt x="57579" y="64759"/>
                      <a:pt x="57308" y="64896"/>
                    </a:cubicBezTo>
                    <a:cubicBezTo>
                      <a:pt x="55995" y="65554"/>
                      <a:pt x="54749" y="66321"/>
                      <a:pt x="53360" y="66859"/>
                    </a:cubicBezTo>
                    <a:cubicBezTo>
                      <a:pt x="51618" y="67536"/>
                      <a:pt x="49877" y="68238"/>
                      <a:pt x="48045" y="68515"/>
                    </a:cubicBezTo>
                    <a:cubicBezTo>
                      <a:pt x="46604" y="68732"/>
                      <a:pt x="45157" y="68981"/>
                      <a:pt x="43673" y="69036"/>
                    </a:cubicBezTo>
                    <a:cubicBezTo>
                      <a:pt x="42248" y="69085"/>
                      <a:pt x="40837" y="69082"/>
                      <a:pt x="39416" y="69085"/>
                    </a:cubicBezTo>
                    <a:cubicBezTo>
                      <a:pt x="39405" y="69085"/>
                      <a:pt x="39395" y="69085"/>
                      <a:pt x="39385" y="69085"/>
                    </a:cubicBezTo>
                    <a:cubicBezTo>
                      <a:pt x="38311" y="69085"/>
                      <a:pt x="37241" y="68926"/>
                      <a:pt x="36248" y="68737"/>
                    </a:cubicBezTo>
                    <a:cubicBezTo>
                      <a:pt x="34970" y="68493"/>
                      <a:pt x="33677" y="68037"/>
                      <a:pt x="32403" y="67654"/>
                    </a:cubicBezTo>
                    <a:cubicBezTo>
                      <a:pt x="31263" y="67310"/>
                      <a:pt x="30088" y="67021"/>
                      <a:pt x="29002" y="66562"/>
                    </a:cubicBezTo>
                    <a:cubicBezTo>
                      <a:pt x="27977" y="66131"/>
                      <a:pt x="26936" y="65707"/>
                      <a:pt x="25952" y="65150"/>
                    </a:cubicBezTo>
                    <a:cubicBezTo>
                      <a:pt x="25159" y="64700"/>
                      <a:pt x="24446" y="64006"/>
                      <a:pt x="23418" y="64006"/>
                    </a:cubicBezTo>
                    <a:cubicBezTo>
                      <a:pt x="23404" y="64006"/>
                      <a:pt x="23391" y="64006"/>
                      <a:pt x="23377" y="64006"/>
                    </a:cubicBezTo>
                    <a:cubicBezTo>
                      <a:pt x="23374" y="64006"/>
                      <a:pt x="23371" y="64006"/>
                      <a:pt x="23368" y="64006"/>
                    </a:cubicBezTo>
                    <a:cubicBezTo>
                      <a:pt x="22988" y="64006"/>
                      <a:pt x="22802" y="63524"/>
                      <a:pt x="22505" y="63300"/>
                    </a:cubicBezTo>
                    <a:cubicBezTo>
                      <a:pt x="21582" y="62608"/>
                      <a:pt x="20614" y="62009"/>
                      <a:pt x="19620" y="61438"/>
                    </a:cubicBezTo>
                    <a:cubicBezTo>
                      <a:pt x="19043" y="61107"/>
                      <a:pt x="18821" y="60321"/>
                      <a:pt x="18146" y="60136"/>
                    </a:cubicBezTo>
                    <a:cubicBezTo>
                      <a:pt x="17427" y="59940"/>
                      <a:pt x="17374" y="59089"/>
                      <a:pt x="16722" y="58851"/>
                    </a:cubicBezTo>
                    <a:cubicBezTo>
                      <a:pt x="15985" y="58582"/>
                      <a:pt x="15686" y="57734"/>
                      <a:pt x="15184" y="57393"/>
                    </a:cubicBezTo>
                    <a:cubicBezTo>
                      <a:pt x="14432" y="56883"/>
                      <a:pt x="14086" y="55872"/>
                      <a:pt x="13099" y="55724"/>
                    </a:cubicBezTo>
                    <a:cubicBezTo>
                      <a:pt x="12967" y="55703"/>
                      <a:pt x="12897" y="55679"/>
                      <a:pt x="12889" y="55567"/>
                    </a:cubicBezTo>
                    <a:cubicBezTo>
                      <a:pt x="12799" y="54470"/>
                      <a:pt x="11751" y="54100"/>
                      <a:pt x="11200" y="53354"/>
                    </a:cubicBezTo>
                    <a:cubicBezTo>
                      <a:pt x="10691" y="52663"/>
                      <a:pt x="10075" y="52061"/>
                      <a:pt x="9644" y="51297"/>
                    </a:cubicBezTo>
                    <a:cubicBezTo>
                      <a:pt x="9223" y="50553"/>
                      <a:pt x="8675" y="49881"/>
                      <a:pt x="8194" y="49172"/>
                    </a:cubicBezTo>
                    <a:cubicBezTo>
                      <a:pt x="7235" y="47750"/>
                      <a:pt x="6679" y="46111"/>
                      <a:pt x="5771" y="44664"/>
                    </a:cubicBezTo>
                    <a:cubicBezTo>
                      <a:pt x="4490" y="42623"/>
                      <a:pt x="3862" y="40300"/>
                      <a:pt x="2943" y="38109"/>
                    </a:cubicBezTo>
                    <a:cubicBezTo>
                      <a:pt x="2378" y="36758"/>
                      <a:pt x="2211" y="35238"/>
                      <a:pt x="1900" y="33787"/>
                    </a:cubicBezTo>
                    <a:cubicBezTo>
                      <a:pt x="1407" y="31482"/>
                      <a:pt x="1281" y="29161"/>
                      <a:pt x="1715" y="26830"/>
                    </a:cubicBezTo>
                    <a:cubicBezTo>
                      <a:pt x="1765" y="26564"/>
                      <a:pt x="1564" y="26309"/>
                      <a:pt x="1721" y="26053"/>
                    </a:cubicBezTo>
                    <a:lnTo>
                      <a:pt x="1721" y="26053"/>
                    </a:lnTo>
                    <a:cubicBezTo>
                      <a:pt x="3165" y="26462"/>
                      <a:pt x="4587" y="26944"/>
                      <a:pt x="5981" y="27501"/>
                    </a:cubicBezTo>
                    <a:cubicBezTo>
                      <a:pt x="7345" y="28045"/>
                      <a:pt x="8720" y="28571"/>
                      <a:pt x="10106" y="29060"/>
                    </a:cubicBezTo>
                    <a:cubicBezTo>
                      <a:pt x="10230" y="29103"/>
                      <a:pt x="10353" y="29124"/>
                      <a:pt x="10473" y="29124"/>
                    </a:cubicBezTo>
                    <a:cubicBezTo>
                      <a:pt x="11177" y="29124"/>
                      <a:pt x="11772" y="28415"/>
                      <a:pt x="11817" y="27474"/>
                    </a:cubicBezTo>
                    <a:cubicBezTo>
                      <a:pt x="11835" y="27128"/>
                      <a:pt x="11387" y="26633"/>
                      <a:pt x="12139" y="26480"/>
                    </a:cubicBezTo>
                    <a:cubicBezTo>
                      <a:pt x="12259" y="26457"/>
                      <a:pt x="12035" y="26105"/>
                      <a:pt x="12118" y="25846"/>
                    </a:cubicBezTo>
                    <a:cubicBezTo>
                      <a:pt x="12471" y="24737"/>
                      <a:pt x="12637" y="23551"/>
                      <a:pt x="13115" y="22504"/>
                    </a:cubicBezTo>
                    <a:cubicBezTo>
                      <a:pt x="13435" y="21804"/>
                      <a:pt x="13815" y="21075"/>
                      <a:pt x="14057" y="20375"/>
                    </a:cubicBezTo>
                    <a:cubicBezTo>
                      <a:pt x="14330" y="19597"/>
                      <a:pt x="14809" y="18979"/>
                      <a:pt x="15181" y="18299"/>
                    </a:cubicBezTo>
                    <a:cubicBezTo>
                      <a:pt x="15794" y="17176"/>
                      <a:pt x="16601" y="16153"/>
                      <a:pt x="17394" y="15138"/>
                    </a:cubicBezTo>
                    <a:cubicBezTo>
                      <a:pt x="17584" y="14896"/>
                      <a:pt x="17732" y="14630"/>
                      <a:pt x="17920" y="14396"/>
                    </a:cubicBezTo>
                    <a:cubicBezTo>
                      <a:pt x="19110" y="12903"/>
                      <a:pt x="20031" y="11130"/>
                      <a:pt x="21711" y="10120"/>
                    </a:cubicBezTo>
                    <a:cubicBezTo>
                      <a:pt x="22455" y="9674"/>
                      <a:pt x="22898" y="9006"/>
                      <a:pt x="23523" y="8493"/>
                    </a:cubicBezTo>
                    <a:cubicBezTo>
                      <a:pt x="24472" y="7712"/>
                      <a:pt x="25474" y="6999"/>
                      <a:pt x="26521" y="6359"/>
                    </a:cubicBezTo>
                    <a:cubicBezTo>
                      <a:pt x="26871" y="6145"/>
                      <a:pt x="27190" y="5879"/>
                      <a:pt x="27517" y="5631"/>
                    </a:cubicBezTo>
                    <a:cubicBezTo>
                      <a:pt x="27770" y="5436"/>
                      <a:pt x="27981" y="5188"/>
                      <a:pt x="28345" y="5188"/>
                    </a:cubicBezTo>
                    <a:cubicBezTo>
                      <a:pt x="28377" y="5188"/>
                      <a:pt x="28409" y="5190"/>
                      <a:pt x="28442" y="5193"/>
                    </a:cubicBezTo>
                    <a:cubicBezTo>
                      <a:pt x="28449" y="5194"/>
                      <a:pt x="28456" y="5194"/>
                      <a:pt x="28463" y="5194"/>
                    </a:cubicBezTo>
                    <a:cubicBezTo>
                      <a:pt x="28605" y="5194"/>
                      <a:pt x="28795" y="5045"/>
                      <a:pt x="28956" y="4899"/>
                    </a:cubicBezTo>
                    <a:cubicBezTo>
                      <a:pt x="29240" y="4641"/>
                      <a:pt x="29507" y="4254"/>
                      <a:pt x="29931" y="4254"/>
                    </a:cubicBezTo>
                    <a:cubicBezTo>
                      <a:pt x="30051" y="4254"/>
                      <a:pt x="30184" y="4285"/>
                      <a:pt x="30334" y="4360"/>
                    </a:cubicBezTo>
                    <a:cubicBezTo>
                      <a:pt x="30351" y="4368"/>
                      <a:pt x="30367" y="4371"/>
                      <a:pt x="30383" y="4371"/>
                    </a:cubicBezTo>
                    <a:cubicBezTo>
                      <a:pt x="30514" y="4371"/>
                      <a:pt x="30636" y="4135"/>
                      <a:pt x="30820" y="4135"/>
                    </a:cubicBezTo>
                    <a:cubicBezTo>
                      <a:pt x="30844" y="4135"/>
                      <a:pt x="30868" y="4139"/>
                      <a:pt x="30894" y="4148"/>
                    </a:cubicBezTo>
                    <a:cubicBezTo>
                      <a:pt x="31087" y="3464"/>
                      <a:pt x="31703" y="3725"/>
                      <a:pt x="32140" y="3590"/>
                    </a:cubicBezTo>
                    <a:cubicBezTo>
                      <a:pt x="32266" y="3551"/>
                      <a:pt x="32446" y="3548"/>
                      <a:pt x="32507" y="3460"/>
                    </a:cubicBezTo>
                    <a:cubicBezTo>
                      <a:pt x="33142" y="2543"/>
                      <a:pt x="34396" y="3310"/>
                      <a:pt x="35072" y="2507"/>
                    </a:cubicBezTo>
                    <a:cubicBezTo>
                      <a:pt x="35163" y="2398"/>
                      <a:pt x="35263" y="2305"/>
                      <a:pt x="35370" y="2305"/>
                    </a:cubicBezTo>
                    <a:cubicBezTo>
                      <a:pt x="35455" y="2305"/>
                      <a:pt x="35543" y="2364"/>
                      <a:pt x="35632" y="2521"/>
                    </a:cubicBezTo>
                    <a:cubicBezTo>
                      <a:pt x="35638" y="2530"/>
                      <a:pt x="35657" y="2534"/>
                      <a:pt x="35687" y="2534"/>
                    </a:cubicBezTo>
                    <a:cubicBezTo>
                      <a:pt x="36020" y="2534"/>
                      <a:pt x="37719" y="2037"/>
                      <a:pt x="37809" y="1897"/>
                    </a:cubicBezTo>
                    <a:cubicBezTo>
                      <a:pt x="37863" y="1814"/>
                      <a:pt x="37914" y="1746"/>
                      <a:pt x="37992" y="1746"/>
                    </a:cubicBezTo>
                    <a:cubicBezTo>
                      <a:pt x="38010" y="1746"/>
                      <a:pt x="38029" y="1749"/>
                      <a:pt x="38050" y="1757"/>
                    </a:cubicBezTo>
                    <a:cubicBezTo>
                      <a:pt x="38249" y="1832"/>
                      <a:pt x="38451" y="1858"/>
                      <a:pt x="38655" y="1858"/>
                    </a:cubicBezTo>
                    <a:cubicBezTo>
                      <a:pt x="39112" y="1858"/>
                      <a:pt x="39576" y="1726"/>
                      <a:pt x="40034" y="1726"/>
                    </a:cubicBezTo>
                    <a:close/>
                    <a:moveTo>
                      <a:pt x="41650" y="0"/>
                    </a:moveTo>
                    <a:cubicBezTo>
                      <a:pt x="41179" y="0"/>
                      <a:pt x="40707" y="11"/>
                      <a:pt x="40237" y="21"/>
                    </a:cubicBezTo>
                    <a:cubicBezTo>
                      <a:pt x="39263" y="41"/>
                      <a:pt x="38264" y="61"/>
                      <a:pt x="37330" y="295"/>
                    </a:cubicBezTo>
                    <a:cubicBezTo>
                      <a:pt x="36644" y="464"/>
                      <a:pt x="35869" y="648"/>
                      <a:pt x="35259" y="670"/>
                    </a:cubicBezTo>
                    <a:cubicBezTo>
                      <a:pt x="34444" y="698"/>
                      <a:pt x="33657" y="981"/>
                      <a:pt x="33087" y="1250"/>
                    </a:cubicBezTo>
                    <a:cubicBezTo>
                      <a:pt x="32107" y="1715"/>
                      <a:pt x="31043" y="1832"/>
                      <a:pt x="30063" y="2289"/>
                    </a:cubicBezTo>
                    <a:cubicBezTo>
                      <a:pt x="28473" y="3030"/>
                      <a:pt x="26804" y="3642"/>
                      <a:pt x="25389" y="4669"/>
                    </a:cubicBezTo>
                    <a:cubicBezTo>
                      <a:pt x="23592" y="5973"/>
                      <a:pt x="21750" y="7186"/>
                      <a:pt x="20260" y="8953"/>
                    </a:cubicBezTo>
                    <a:cubicBezTo>
                      <a:pt x="19091" y="10336"/>
                      <a:pt x="17945" y="11775"/>
                      <a:pt x="16714" y="13127"/>
                    </a:cubicBezTo>
                    <a:cubicBezTo>
                      <a:pt x="15254" y="14734"/>
                      <a:pt x="14165" y="16669"/>
                      <a:pt x="13046" y="18561"/>
                    </a:cubicBezTo>
                    <a:cubicBezTo>
                      <a:pt x="11919" y="20468"/>
                      <a:pt x="11288" y="22518"/>
                      <a:pt x="10747" y="24625"/>
                    </a:cubicBezTo>
                    <a:cubicBezTo>
                      <a:pt x="10571" y="25314"/>
                      <a:pt x="10396" y="26004"/>
                      <a:pt x="10220" y="26695"/>
                    </a:cubicBezTo>
                    <a:cubicBezTo>
                      <a:pt x="10146" y="26984"/>
                      <a:pt x="10057" y="27130"/>
                      <a:pt x="9804" y="27130"/>
                    </a:cubicBezTo>
                    <a:cubicBezTo>
                      <a:pt x="9726" y="27130"/>
                      <a:pt x="9633" y="27116"/>
                      <a:pt x="9520" y="27089"/>
                    </a:cubicBezTo>
                    <a:cubicBezTo>
                      <a:pt x="8330" y="26796"/>
                      <a:pt x="7273" y="26143"/>
                      <a:pt x="6108" y="25846"/>
                    </a:cubicBezTo>
                    <a:cubicBezTo>
                      <a:pt x="4802" y="25513"/>
                      <a:pt x="3582" y="24953"/>
                      <a:pt x="2285" y="24593"/>
                    </a:cubicBezTo>
                    <a:cubicBezTo>
                      <a:pt x="1923" y="24494"/>
                      <a:pt x="1620" y="24437"/>
                      <a:pt x="1366" y="24437"/>
                    </a:cubicBezTo>
                    <a:cubicBezTo>
                      <a:pt x="728" y="24437"/>
                      <a:pt x="409" y="24795"/>
                      <a:pt x="296" y="25724"/>
                    </a:cubicBezTo>
                    <a:cubicBezTo>
                      <a:pt x="83" y="27467"/>
                      <a:pt x="1" y="29217"/>
                      <a:pt x="83" y="30971"/>
                    </a:cubicBezTo>
                    <a:cubicBezTo>
                      <a:pt x="161" y="32581"/>
                      <a:pt x="346" y="34167"/>
                      <a:pt x="783" y="35732"/>
                    </a:cubicBezTo>
                    <a:cubicBezTo>
                      <a:pt x="1088" y="36822"/>
                      <a:pt x="1193" y="37972"/>
                      <a:pt x="1581" y="39043"/>
                    </a:cubicBezTo>
                    <a:cubicBezTo>
                      <a:pt x="2243" y="40870"/>
                      <a:pt x="2916" y="42691"/>
                      <a:pt x="3638" y="44494"/>
                    </a:cubicBezTo>
                    <a:cubicBezTo>
                      <a:pt x="4025" y="45463"/>
                      <a:pt x="4406" y="46472"/>
                      <a:pt x="5005" y="47308"/>
                    </a:cubicBezTo>
                    <a:cubicBezTo>
                      <a:pt x="5561" y="48086"/>
                      <a:pt x="6065" y="48909"/>
                      <a:pt x="6525" y="49718"/>
                    </a:cubicBezTo>
                    <a:cubicBezTo>
                      <a:pt x="7180" y="50866"/>
                      <a:pt x="7917" y="51941"/>
                      <a:pt x="8689" y="52997"/>
                    </a:cubicBezTo>
                    <a:cubicBezTo>
                      <a:pt x="9335" y="53881"/>
                      <a:pt x="10112" y="54670"/>
                      <a:pt x="10760" y="55553"/>
                    </a:cubicBezTo>
                    <a:cubicBezTo>
                      <a:pt x="11271" y="56252"/>
                      <a:pt x="11887" y="56837"/>
                      <a:pt x="12474" y="57459"/>
                    </a:cubicBezTo>
                    <a:cubicBezTo>
                      <a:pt x="13021" y="58039"/>
                      <a:pt x="13809" y="58403"/>
                      <a:pt x="14100" y="59226"/>
                    </a:cubicBezTo>
                    <a:cubicBezTo>
                      <a:pt x="14135" y="59324"/>
                      <a:pt x="14291" y="59417"/>
                      <a:pt x="14408" y="59442"/>
                    </a:cubicBezTo>
                    <a:cubicBezTo>
                      <a:pt x="14935" y="59559"/>
                      <a:pt x="15257" y="59987"/>
                      <a:pt x="15658" y="60279"/>
                    </a:cubicBezTo>
                    <a:cubicBezTo>
                      <a:pt x="16584" y="60951"/>
                      <a:pt x="17220" y="61950"/>
                      <a:pt x="18264" y="62519"/>
                    </a:cubicBezTo>
                    <a:cubicBezTo>
                      <a:pt x="19454" y="63168"/>
                      <a:pt x="20498" y="64062"/>
                      <a:pt x="21574" y="64871"/>
                    </a:cubicBezTo>
                    <a:cubicBezTo>
                      <a:pt x="22995" y="65938"/>
                      <a:pt x="24577" y="66628"/>
                      <a:pt x="26162" y="67315"/>
                    </a:cubicBezTo>
                    <a:cubicBezTo>
                      <a:pt x="26670" y="67536"/>
                      <a:pt x="27055" y="67884"/>
                      <a:pt x="27528" y="68115"/>
                    </a:cubicBezTo>
                    <a:cubicBezTo>
                      <a:pt x="28680" y="68675"/>
                      <a:pt x="29945" y="68919"/>
                      <a:pt x="31152" y="69311"/>
                    </a:cubicBezTo>
                    <a:cubicBezTo>
                      <a:pt x="32775" y="69838"/>
                      <a:pt x="34396" y="70412"/>
                      <a:pt x="36082" y="70745"/>
                    </a:cubicBezTo>
                    <a:cubicBezTo>
                      <a:pt x="36490" y="70828"/>
                      <a:pt x="36902" y="70884"/>
                      <a:pt x="37317" y="70910"/>
                    </a:cubicBezTo>
                    <a:cubicBezTo>
                      <a:pt x="38025" y="70956"/>
                      <a:pt x="38723" y="71086"/>
                      <a:pt x="39439" y="71086"/>
                    </a:cubicBezTo>
                    <a:cubicBezTo>
                      <a:pt x="39556" y="71086"/>
                      <a:pt x="39673" y="71083"/>
                      <a:pt x="39791" y="71075"/>
                    </a:cubicBezTo>
                    <a:cubicBezTo>
                      <a:pt x="39827" y="71073"/>
                      <a:pt x="39864" y="71072"/>
                      <a:pt x="39901" y="71072"/>
                    </a:cubicBezTo>
                    <a:cubicBezTo>
                      <a:pt x="40342" y="71072"/>
                      <a:pt x="40807" y="71223"/>
                      <a:pt x="41236" y="71223"/>
                    </a:cubicBezTo>
                    <a:cubicBezTo>
                      <a:pt x="41351" y="71223"/>
                      <a:pt x="41464" y="71212"/>
                      <a:pt x="41573" y="71184"/>
                    </a:cubicBezTo>
                    <a:cubicBezTo>
                      <a:pt x="42074" y="71056"/>
                      <a:pt x="42575" y="71006"/>
                      <a:pt x="43070" y="71006"/>
                    </a:cubicBezTo>
                    <a:cubicBezTo>
                      <a:pt x="43529" y="71006"/>
                      <a:pt x="43983" y="71049"/>
                      <a:pt x="44426" y="71111"/>
                    </a:cubicBezTo>
                    <a:cubicBezTo>
                      <a:pt x="44512" y="71123"/>
                      <a:pt x="44586" y="71129"/>
                      <a:pt x="44652" y="71129"/>
                    </a:cubicBezTo>
                    <a:cubicBezTo>
                      <a:pt x="44997" y="71129"/>
                      <a:pt x="45093" y="70967"/>
                      <a:pt x="45203" y="70720"/>
                    </a:cubicBezTo>
                    <a:cubicBezTo>
                      <a:pt x="45214" y="70717"/>
                      <a:pt x="45224" y="70716"/>
                      <a:pt x="45234" y="70716"/>
                    </a:cubicBezTo>
                    <a:cubicBezTo>
                      <a:pt x="45392" y="70716"/>
                      <a:pt x="45341" y="71136"/>
                      <a:pt x="45478" y="71136"/>
                    </a:cubicBezTo>
                    <a:cubicBezTo>
                      <a:pt x="45531" y="71136"/>
                      <a:pt x="45612" y="71073"/>
                      <a:pt x="45744" y="70899"/>
                    </a:cubicBezTo>
                    <a:cubicBezTo>
                      <a:pt x="45840" y="70773"/>
                      <a:pt x="45990" y="70670"/>
                      <a:pt x="46154" y="70670"/>
                    </a:cubicBezTo>
                    <a:cubicBezTo>
                      <a:pt x="46269" y="70670"/>
                      <a:pt x="46391" y="70720"/>
                      <a:pt x="46508" y="70848"/>
                    </a:cubicBezTo>
                    <a:cubicBezTo>
                      <a:pt x="46596" y="70946"/>
                      <a:pt x="46716" y="71015"/>
                      <a:pt x="46834" y="71015"/>
                    </a:cubicBezTo>
                    <a:cubicBezTo>
                      <a:pt x="46893" y="71015"/>
                      <a:pt x="46951" y="70998"/>
                      <a:pt x="47006" y="70960"/>
                    </a:cubicBezTo>
                    <a:cubicBezTo>
                      <a:pt x="47562" y="70563"/>
                      <a:pt x="48253" y="70674"/>
                      <a:pt x="48840" y="70459"/>
                    </a:cubicBezTo>
                    <a:cubicBezTo>
                      <a:pt x="50081" y="70002"/>
                      <a:pt x="51526" y="70129"/>
                      <a:pt x="52598" y="69177"/>
                    </a:cubicBezTo>
                    <a:cubicBezTo>
                      <a:pt x="52607" y="69169"/>
                      <a:pt x="52623" y="69166"/>
                      <a:pt x="52643" y="69166"/>
                    </a:cubicBezTo>
                    <a:cubicBezTo>
                      <a:pt x="52697" y="69166"/>
                      <a:pt x="52778" y="69192"/>
                      <a:pt x="52813" y="69224"/>
                    </a:cubicBezTo>
                    <a:cubicBezTo>
                      <a:pt x="52922" y="69331"/>
                      <a:pt x="53022" y="69371"/>
                      <a:pt x="53116" y="69371"/>
                    </a:cubicBezTo>
                    <a:cubicBezTo>
                      <a:pt x="53315" y="69371"/>
                      <a:pt x="53484" y="69192"/>
                      <a:pt x="53651" y="69093"/>
                    </a:cubicBezTo>
                    <a:cubicBezTo>
                      <a:pt x="53956" y="68913"/>
                      <a:pt x="54207" y="68735"/>
                      <a:pt x="54608" y="68735"/>
                    </a:cubicBezTo>
                    <a:cubicBezTo>
                      <a:pt x="54623" y="68735"/>
                      <a:pt x="54638" y="68735"/>
                      <a:pt x="54653" y="68735"/>
                    </a:cubicBezTo>
                    <a:cubicBezTo>
                      <a:pt x="54715" y="68738"/>
                      <a:pt x="54799" y="68744"/>
                      <a:pt x="54891" y="68744"/>
                    </a:cubicBezTo>
                    <a:cubicBezTo>
                      <a:pt x="55181" y="68744"/>
                      <a:pt x="55546" y="68682"/>
                      <a:pt x="55502" y="68235"/>
                    </a:cubicBezTo>
                    <a:cubicBezTo>
                      <a:pt x="55474" y="67948"/>
                      <a:pt x="55519" y="67887"/>
                      <a:pt x="55645" y="67887"/>
                    </a:cubicBezTo>
                    <a:cubicBezTo>
                      <a:pt x="55703" y="67887"/>
                      <a:pt x="55777" y="67900"/>
                      <a:pt x="55869" y="67909"/>
                    </a:cubicBezTo>
                    <a:cubicBezTo>
                      <a:pt x="55894" y="67912"/>
                      <a:pt x="55918" y="67913"/>
                      <a:pt x="55942" y="67913"/>
                    </a:cubicBezTo>
                    <a:cubicBezTo>
                      <a:pt x="56185" y="67913"/>
                      <a:pt x="56419" y="67793"/>
                      <a:pt x="56657" y="67699"/>
                    </a:cubicBezTo>
                    <a:cubicBezTo>
                      <a:pt x="57036" y="67552"/>
                      <a:pt x="57332" y="67177"/>
                      <a:pt x="57640" y="67110"/>
                    </a:cubicBezTo>
                    <a:cubicBezTo>
                      <a:pt x="58617" y="66898"/>
                      <a:pt x="59216" y="66128"/>
                      <a:pt x="60014" y="65671"/>
                    </a:cubicBezTo>
                    <a:cubicBezTo>
                      <a:pt x="60584" y="65344"/>
                      <a:pt x="61289" y="64994"/>
                      <a:pt x="61473" y="64210"/>
                    </a:cubicBezTo>
                    <a:cubicBezTo>
                      <a:pt x="61511" y="64217"/>
                      <a:pt x="61546" y="64220"/>
                      <a:pt x="61578" y="64220"/>
                    </a:cubicBezTo>
                    <a:cubicBezTo>
                      <a:pt x="62062" y="64220"/>
                      <a:pt x="61849" y="63496"/>
                      <a:pt x="62123" y="63496"/>
                    </a:cubicBezTo>
                    <a:cubicBezTo>
                      <a:pt x="62124" y="63496"/>
                      <a:pt x="62125" y="63496"/>
                      <a:pt x="62126" y="63496"/>
                    </a:cubicBezTo>
                    <a:cubicBezTo>
                      <a:pt x="62138" y="63496"/>
                      <a:pt x="62151" y="63497"/>
                      <a:pt x="62163" y="63497"/>
                    </a:cubicBezTo>
                    <a:cubicBezTo>
                      <a:pt x="63038" y="63497"/>
                      <a:pt x="63382" y="62782"/>
                      <a:pt x="63867" y="62301"/>
                    </a:cubicBezTo>
                    <a:cubicBezTo>
                      <a:pt x="64478" y="61693"/>
                      <a:pt x="65265" y="61205"/>
                      <a:pt x="65650" y="60427"/>
                    </a:cubicBezTo>
                    <a:cubicBezTo>
                      <a:pt x="66021" y="59676"/>
                      <a:pt x="66673" y="59165"/>
                      <a:pt x="67151" y="58521"/>
                    </a:cubicBezTo>
                    <a:cubicBezTo>
                      <a:pt x="67921" y="57484"/>
                      <a:pt x="68943" y="56571"/>
                      <a:pt x="69581" y="55460"/>
                    </a:cubicBezTo>
                    <a:cubicBezTo>
                      <a:pt x="70474" y="53906"/>
                      <a:pt x="71398" y="52363"/>
                      <a:pt x="72034" y="50639"/>
                    </a:cubicBezTo>
                    <a:cubicBezTo>
                      <a:pt x="72543" y="49259"/>
                      <a:pt x="73145" y="47889"/>
                      <a:pt x="73695" y="46512"/>
                    </a:cubicBezTo>
                    <a:cubicBezTo>
                      <a:pt x="74223" y="45193"/>
                      <a:pt x="74893" y="43883"/>
                      <a:pt x="75114" y="42508"/>
                    </a:cubicBezTo>
                    <a:cubicBezTo>
                      <a:pt x="75298" y="41371"/>
                      <a:pt x="75595" y="40249"/>
                      <a:pt x="75798" y="39121"/>
                    </a:cubicBezTo>
                    <a:cubicBezTo>
                      <a:pt x="76074" y="37595"/>
                      <a:pt x="75884" y="36082"/>
                      <a:pt x="76068" y="34577"/>
                    </a:cubicBezTo>
                    <a:cubicBezTo>
                      <a:pt x="76158" y="33828"/>
                      <a:pt x="75867" y="33134"/>
                      <a:pt x="75856" y="32410"/>
                    </a:cubicBezTo>
                    <a:cubicBezTo>
                      <a:pt x="75836" y="31068"/>
                      <a:pt x="75604" y="29744"/>
                      <a:pt x="75298" y="28462"/>
                    </a:cubicBezTo>
                    <a:cubicBezTo>
                      <a:pt x="74988" y="27171"/>
                      <a:pt x="74752" y="25853"/>
                      <a:pt x="74350" y="24589"/>
                    </a:cubicBezTo>
                    <a:cubicBezTo>
                      <a:pt x="73978" y="23413"/>
                      <a:pt x="73481" y="22276"/>
                      <a:pt x="72977" y="21143"/>
                    </a:cubicBezTo>
                    <a:cubicBezTo>
                      <a:pt x="72693" y="20508"/>
                      <a:pt x="72110" y="19995"/>
                      <a:pt x="72188" y="19183"/>
                    </a:cubicBezTo>
                    <a:cubicBezTo>
                      <a:pt x="72213" y="18920"/>
                      <a:pt x="71950" y="18612"/>
                      <a:pt x="71777" y="18352"/>
                    </a:cubicBezTo>
                    <a:cubicBezTo>
                      <a:pt x="71111" y="17357"/>
                      <a:pt x="70304" y="16433"/>
                      <a:pt x="69786" y="15369"/>
                    </a:cubicBezTo>
                    <a:cubicBezTo>
                      <a:pt x="69142" y="14042"/>
                      <a:pt x="68162" y="12954"/>
                      <a:pt x="67334" y="11785"/>
                    </a:cubicBezTo>
                    <a:cubicBezTo>
                      <a:pt x="66396" y="10456"/>
                      <a:pt x="64858" y="9602"/>
                      <a:pt x="63746" y="8361"/>
                    </a:cubicBezTo>
                    <a:cubicBezTo>
                      <a:pt x="63335" y="7903"/>
                      <a:pt x="62765" y="7619"/>
                      <a:pt x="62307" y="7195"/>
                    </a:cubicBezTo>
                    <a:cubicBezTo>
                      <a:pt x="61927" y="6845"/>
                      <a:pt x="61160" y="6578"/>
                      <a:pt x="60819" y="6243"/>
                    </a:cubicBezTo>
                    <a:cubicBezTo>
                      <a:pt x="59636" y="5078"/>
                      <a:pt x="58094" y="4624"/>
                      <a:pt x="56705" y="3936"/>
                    </a:cubicBezTo>
                    <a:cubicBezTo>
                      <a:pt x="55585" y="3381"/>
                      <a:pt x="54488" y="2711"/>
                      <a:pt x="53228" y="2386"/>
                    </a:cubicBezTo>
                    <a:cubicBezTo>
                      <a:pt x="52057" y="2084"/>
                      <a:pt x="50983" y="1455"/>
                      <a:pt x="49785" y="1160"/>
                    </a:cubicBezTo>
                    <a:cubicBezTo>
                      <a:pt x="47813" y="673"/>
                      <a:pt x="45814" y="357"/>
                      <a:pt x="43806" y="111"/>
                    </a:cubicBezTo>
                    <a:cubicBezTo>
                      <a:pt x="43094" y="25"/>
                      <a:pt x="42373" y="0"/>
                      <a:pt x="416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910;p33"/>
            <p:cNvGrpSpPr/>
            <p:nvPr/>
          </p:nvGrpSpPr>
          <p:grpSpPr>
            <a:xfrm>
              <a:off x="4607006" y="2573196"/>
              <a:ext cx="499878" cy="358274"/>
              <a:chOff x="6855085" y="1668317"/>
              <a:chExt cx="499878" cy="358274"/>
            </a:xfrm>
          </p:grpSpPr>
          <p:sp>
            <p:nvSpPr>
              <p:cNvPr id="109" name="Google Shape;912;p33"/>
              <p:cNvSpPr/>
              <p:nvPr/>
            </p:nvSpPr>
            <p:spPr>
              <a:xfrm>
                <a:off x="7216322" y="1897737"/>
                <a:ext cx="135534" cy="77631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997" extrusionOk="0">
                    <a:moveTo>
                      <a:pt x="72" y="1"/>
                    </a:moveTo>
                    <a:cubicBezTo>
                      <a:pt x="1" y="1178"/>
                      <a:pt x="52" y="1167"/>
                      <a:pt x="842" y="1889"/>
                    </a:cubicBezTo>
                    <a:cubicBezTo>
                      <a:pt x="1259" y="2270"/>
                      <a:pt x="1771" y="2331"/>
                      <a:pt x="2214" y="2581"/>
                    </a:cubicBezTo>
                    <a:cubicBezTo>
                      <a:pt x="2998" y="3023"/>
                      <a:pt x="3740" y="3529"/>
                      <a:pt x="4588" y="3865"/>
                    </a:cubicBezTo>
                    <a:cubicBezTo>
                      <a:pt x="4622" y="3878"/>
                      <a:pt x="4656" y="3883"/>
                      <a:pt x="4689" y="3883"/>
                    </a:cubicBezTo>
                    <a:cubicBezTo>
                      <a:pt x="4792" y="3883"/>
                      <a:pt x="4891" y="3836"/>
                      <a:pt x="4975" y="3836"/>
                    </a:cubicBezTo>
                    <a:cubicBezTo>
                      <a:pt x="5036" y="3836"/>
                      <a:pt x="5089" y="3860"/>
                      <a:pt x="5130" y="3944"/>
                    </a:cubicBezTo>
                    <a:cubicBezTo>
                      <a:pt x="5612" y="4932"/>
                      <a:pt x="6937" y="4677"/>
                      <a:pt x="7491" y="5554"/>
                    </a:cubicBezTo>
                    <a:cubicBezTo>
                      <a:pt x="7604" y="5533"/>
                      <a:pt x="7715" y="5524"/>
                      <a:pt x="7824" y="5524"/>
                    </a:cubicBezTo>
                    <a:cubicBezTo>
                      <a:pt x="8529" y="5524"/>
                      <a:pt x="9163" y="5906"/>
                      <a:pt x="9851" y="5990"/>
                    </a:cubicBezTo>
                    <a:cubicBezTo>
                      <a:pt x="9887" y="5994"/>
                      <a:pt x="9928" y="5997"/>
                      <a:pt x="9971" y="5997"/>
                    </a:cubicBezTo>
                    <a:cubicBezTo>
                      <a:pt x="10102" y="5997"/>
                      <a:pt x="10245" y="5972"/>
                      <a:pt x="10299" y="5903"/>
                    </a:cubicBezTo>
                    <a:cubicBezTo>
                      <a:pt x="10470" y="5682"/>
                      <a:pt x="10173" y="5599"/>
                      <a:pt x="10073" y="5500"/>
                    </a:cubicBezTo>
                    <a:cubicBezTo>
                      <a:pt x="9062" y="4485"/>
                      <a:pt x="7771" y="3874"/>
                      <a:pt x="6534" y="3233"/>
                    </a:cubicBezTo>
                    <a:cubicBezTo>
                      <a:pt x="5296" y="2591"/>
                      <a:pt x="4114" y="1852"/>
                      <a:pt x="2879" y="1206"/>
                    </a:cubicBezTo>
                    <a:cubicBezTo>
                      <a:pt x="1962" y="727"/>
                      <a:pt x="1122" y="155"/>
                      <a:pt x="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13;p33"/>
              <p:cNvSpPr/>
              <p:nvPr/>
            </p:nvSpPr>
            <p:spPr>
              <a:xfrm>
                <a:off x="7228050" y="1828586"/>
                <a:ext cx="126913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3944" extrusionOk="0">
                    <a:moveTo>
                      <a:pt x="9273" y="0"/>
                    </a:moveTo>
                    <a:cubicBezTo>
                      <a:pt x="9200" y="0"/>
                      <a:pt x="9127" y="6"/>
                      <a:pt x="9063" y="18"/>
                    </a:cubicBezTo>
                    <a:cubicBezTo>
                      <a:pt x="7458" y="298"/>
                      <a:pt x="5827" y="469"/>
                      <a:pt x="4331" y="1208"/>
                    </a:cubicBezTo>
                    <a:cubicBezTo>
                      <a:pt x="3948" y="1398"/>
                      <a:pt x="3506" y="1465"/>
                      <a:pt x="3091" y="1587"/>
                    </a:cubicBezTo>
                    <a:cubicBezTo>
                      <a:pt x="2313" y="2063"/>
                      <a:pt x="1290" y="1955"/>
                      <a:pt x="580" y="2515"/>
                    </a:cubicBezTo>
                    <a:cubicBezTo>
                      <a:pt x="325" y="2717"/>
                      <a:pt x="257" y="3249"/>
                      <a:pt x="87" y="3625"/>
                    </a:cubicBezTo>
                    <a:cubicBezTo>
                      <a:pt x="1" y="3818"/>
                      <a:pt x="184" y="3943"/>
                      <a:pt x="368" y="3943"/>
                    </a:cubicBezTo>
                    <a:cubicBezTo>
                      <a:pt x="387" y="3943"/>
                      <a:pt x="405" y="3942"/>
                      <a:pt x="423" y="3939"/>
                    </a:cubicBezTo>
                    <a:cubicBezTo>
                      <a:pt x="1560" y="3784"/>
                      <a:pt x="2662" y="3481"/>
                      <a:pt x="3709" y="3015"/>
                    </a:cubicBezTo>
                    <a:cubicBezTo>
                      <a:pt x="4519" y="2658"/>
                      <a:pt x="5379" y="2427"/>
                      <a:pt x="6205" y="2135"/>
                    </a:cubicBezTo>
                    <a:cubicBezTo>
                      <a:pt x="7192" y="1787"/>
                      <a:pt x="8200" y="1486"/>
                      <a:pt x="9146" y="1035"/>
                    </a:cubicBezTo>
                    <a:cubicBezTo>
                      <a:pt x="9427" y="901"/>
                      <a:pt x="9777" y="567"/>
                      <a:pt x="9791" y="307"/>
                    </a:cubicBezTo>
                    <a:cubicBezTo>
                      <a:pt x="9803" y="80"/>
                      <a:pt x="9532" y="0"/>
                      <a:pt x="92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14;p33"/>
              <p:cNvSpPr/>
              <p:nvPr/>
            </p:nvSpPr>
            <p:spPr>
              <a:xfrm>
                <a:off x="7194665" y="1932623"/>
                <a:ext cx="74913" cy="93968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7259" extrusionOk="0">
                    <a:moveTo>
                      <a:pt x="547" y="1"/>
                    </a:moveTo>
                    <a:cubicBezTo>
                      <a:pt x="149" y="1"/>
                      <a:pt x="1" y="282"/>
                      <a:pt x="53" y="537"/>
                    </a:cubicBezTo>
                    <a:cubicBezTo>
                      <a:pt x="127" y="915"/>
                      <a:pt x="180" y="1318"/>
                      <a:pt x="470" y="1689"/>
                    </a:cubicBezTo>
                    <a:cubicBezTo>
                      <a:pt x="1148" y="2556"/>
                      <a:pt x="1765" y="3450"/>
                      <a:pt x="2551" y="4248"/>
                    </a:cubicBezTo>
                    <a:cubicBezTo>
                      <a:pt x="3139" y="4844"/>
                      <a:pt x="3657" y="5538"/>
                      <a:pt x="4254" y="6145"/>
                    </a:cubicBezTo>
                    <a:cubicBezTo>
                      <a:pt x="4597" y="6493"/>
                      <a:pt x="4979" y="6803"/>
                      <a:pt x="5325" y="7146"/>
                    </a:cubicBezTo>
                    <a:cubicBezTo>
                      <a:pt x="5399" y="7220"/>
                      <a:pt x="5469" y="7259"/>
                      <a:pt x="5542" y="7259"/>
                    </a:cubicBezTo>
                    <a:cubicBezTo>
                      <a:pt x="5584" y="7259"/>
                      <a:pt x="5627" y="7246"/>
                      <a:pt x="5673" y="7220"/>
                    </a:cubicBezTo>
                    <a:cubicBezTo>
                      <a:pt x="5729" y="7187"/>
                      <a:pt x="5754" y="7098"/>
                      <a:pt x="5787" y="7044"/>
                    </a:cubicBezTo>
                    <a:cubicBezTo>
                      <a:pt x="5740" y="6980"/>
                      <a:pt x="5690" y="6941"/>
                      <a:pt x="5679" y="6893"/>
                    </a:cubicBezTo>
                    <a:cubicBezTo>
                      <a:pt x="5402" y="5605"/>
                      <a:pt x="4545" y="4640"/>
                      <a:pt x="3873" y="3564"/>
                    </a:cubicBezTo>
                    <a:cubicBezTo>
                      <a:pt x="3475" y="2923"/>
                      <a:pt x="2907" y="2439"/>
                      <a:pt x="2512" y="1786"/>
                    </a:cubicBezTo>
                    <a:cubicBezTo>
                      <a:pt x="2089" y="1086"/>
                      <a:pt x="1762" y="196"/>
                      <a:pt x="723" y="17"/>
                    </a:cubicBezTo>
                    <a:cubicBezTo>
                      <a:pt x="660" y="6"/>
                      <a:pt x="601" y="1"/>
                      <a:pt x="5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15;p33"/>
              <p:cNvSpPr/>
              <p:nvPr/>
            </p:nvSpPr>
            <p:spPr>
              <a:xfrm>
                <a:off x="6868703" y="1711462"/>
                <a:ext cx="80634" cy="69592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5376" extrusionOk="0">
                    <a:moveTo>
                      <a:pt x="300" y="1"/>
                    </a:moveTo>
                    <a:cubicBezTo>
                      <a:pt x="231" y="1"/>
                      <a:pt x="170" y="25"/>
                      <a:pt x="121" y="104"/>
                    </a:cubicBezTo>
                    <a:cubicBezTo>
                      <a:pt x="0" y="305"/>
                      <a:pt x="246" y="342"/>
                      <a:pt x="324" y="446"/>
                    </a:cubicBezTo>
                    <a:cubicBezTo>
                      <a:pt x="1165" y="1560"/>
                      <a:pt x="2178" y="2509"/>
                      <a:pt x="3225" y="3420"/>
                    </a:cubicBezTo>
                    <a:cubicBezTo>
                      <a:pt x="3926" y="4029"/>
                      <a:pt x="4634" y="4632"/>
                      <a:pt x="5364" y="5203"/>
                    </a:cubicBezTo>
                    <a:cubicBezTo>
                      <a:pt x="5471" y="5286"/>
                      <a:pt x="5627" y="5376"/>
                      <a:pt x="5794" y="5376"/>
                    </a:cubicBezTo>
                    <a:cubicBezTo>
                      <a:pt x="5855" y="5376"/>
                      <a:pt x="5917" y="5364"/>
                      <a:pt x="5980" y="5335"/>
                    </a:cubicBezTo>
                    <a:cubicBezTo>
                      <a:pt x="6221" y="5227"/>
                      <a:pt x="6065" y="4939"/>
                      <a:pt x="6229" y="4791"/>
                    </a:cubicBezTo>
                    <a:cubicBezTo>
                      <a:pt x="6185" y="4631"/>
                      <a:pt x="6177" y="4457"/>
                      <a:pt x="6095" y="4326"/>
                    </a:cubicBezTo>
                    <a:cubicBezTo>
                      <a:pt x="5723" y="3728"/>
                      <a:pt x="5250" y="3201"/>
                      <a:pt x="4721" y="2752"/>
                    </a:cubicBezTo>
                    <a:cubicBezTo>
                      <a:pt x="4483" y="2548"/>
                      <a:pt x="4338" y="2137"/>
                      <a:pt x="3934" y="2137"/>
                    </a:cubicBezTo>
                    <a:cubicBezTo>
                      <a:pt x="3882" y="2137"/>
                      <a:pt x="3826" y="2144"/>
                      <a:pt x="3765" y="2159"/>
                    </a:cubicBezTo>
                    <a:cubicBezTo>
                      <a:pt x="3757" y="2161"/>
                      <a:pt x="3750" y="2162"/>
                      <a:pt x="3743" y="2162"/>
                    </a:cubicBezTo>
                    <a:cubicBezTo>
                      <a:pt x="3633" y="2162"/>
                      <a:pt x="3545" y="1952"/>
                      <a:pt x="3533" y="1787"/>
                    </a:cubicBezTo>
                    <a:cubicBezTo>
                      <a:pt x="3528" y="1720"/>
                      <a:pt x="3645" y="1591"/>
                      <a:pt x="3453" y="1591"/>
                    </a:cubicBezTo>
                    <a:cubicBezTo>
                      <a:pt x="3450" y="1591"/>
                      <a:pt x="3446" y="1591"/>
                      <a:pt x="3443" y="1591"/>
                    </a:cubicBezTo>
                    <a:cubicBezTo>
                      <a:pt x="3399" y="1592"/>
                      <a:pt x="3361" y="1593"/>
                      <a:pt x="3329" y="1593"/>
                    </a:cubicBezTo>
                    <a:cubicBezTo>
                      <a:pt x="3135" y="1593"/>
                      <a:pt x="3130" y="1572"/>
                      <a:pt x="3086" y="1478"/>
                    </a:cubicBezTo>
                    <a:cubicBezTo>
                      <a:pt x="3030" y="1361"/>
                      <a:pt x="2981" y="1156"/>
                      <a:pt x="2909" y="1148"/>
                    </a:cubicBezTo>
                    <a:cubicBezTo>
                      <a:pt x="1999" y="1037"/>
                      <a:pt x="1428" y="211"/>
                      <a:pt x="546" y="46"/>
                    </a:cubicBezTo>
                    <a:cubicBezTo>
                      <a:pt x="460" y="30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16;p33"/>
              <p:cNvSpPr/>
              <p:nvPr/>
            </p:nvSpPr>
            <p:spPr>
              <a:xfrm>
                <a:off x="6936844" y="1668317"/>
                <a:ext cx="42097" cy="9496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73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4" y="2469"/>
                      <a:pt x="1022" y="4579"/>
                      <a:pt x="1823" y="6730"/>
                    </a:cubicBezTo>
                    <a:cubicBezTo>
                      <a:pt x="1938" y="7039"/>
                      <a:pt x="2194" y="7335"/>
                      <a:pt x="2568" y="7335"/>
                    </a:cubicBezTo>
                    <a:cubicBezTo>
                      <a:pt x="2625" y="7335"/>
                      <a:pt x="2685" y="7328"/>
                      <a:pt x="2747" y="7314"/>
                    </a:cubicBezTo>
                    <a:cubicBezTo>
                      <a:pt x="3251" y="7195"/>
                      <a:pt x="3049" y="6800"/>
                      <a:pt x="3007" y="6478"/>
                    </a:cubicBezTo>
                    <a:cubicBezTo>
                      <a:pt x="2982" y="6276"/>
                      <a:pt x="2981" y="6083"/>
                      <a:pt x="2912" y="5873"/>
                    </a:cubicBezTo>
                    <a:cubicBezTo>
                      <a:pt x="2444" y="4429"/>
                      <a:pt x="1820" y="3045"/>
                      <a:pt x="1307" y="1618"/>
                    </a:cubicBezTo>
                    <a:cubicBezTo>
                      <a:pt x="1105" y="1052"/>
                      <a:pt x="879" y="228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17;p33"/>
              <p:cNvSpPr/>
              <p:nvPr/>
            </p:nvSpPr>
            <p:spPr>
              <a:xfrm>
                <a:off x="6855085" y="1775370"/>
                <a:ext cx="80078" cy="38395"/>
              </a:xfrm>
              <a:custGeom>
                <a:avLst/>
                <a:gdLst/>
                <a:ahLst/>
                <a:cxnLst/>
                <a:rect l="l" t="t" r="r" b="b"/>
                <a:pathLst>
                  <a:path w="6186" h="2966" extrusionOk="0">
                    <a:moveTo>
                      <a:pt x="392" y="0"/>
                    </a:moveTo>
                    <a:cubicBezTo>
                      <a:pt x="272" y="0"/>
                      <a:pt x="142" y="37"/>
                      <a:pt x="0" y="136"/>
                    </a:cubicBezTo>
                    <a:cubicBezTo>
                      <a:pt x="714" y="1056"/>
                      <a:pt x="1671" y="1638"/>
                      <a:pt x="2653" y="2007"/>
                    </a:cubicBezTo>
                    <a:cubicBezTo>
                      <a:pt x="3437" y="2303"/>
                      <a:pt x="4122" y="2926"/>
                      <a:pt x="5041" y="2926"/>
                    </a:cubicBezTo>
                    <a:cubicBezTo>
                      <a:pt x="5137" y="2926"/>
                      <a:pt x="5236" y="2919"/>
                      <a:pt x="5338" y="2905"/>
                    </a:cubicBezTo>
                    <a:cubicBezTo>
                      <a:pt x="5758" y="2844"/>
                      <a:pt x="6186" y="2965"/>
                      <a:pt x="6112" y="2394"/>
                    </a:cubicBezTo>
                    <a:cubicBezTo>
                      <a:pt x="6059" y="1978"/>
                      <a:pt x="5928" y="1505"/>
                      <a:pt x="5372" y="1505"/>
                    </a:cubicBezTo>
                    <a:cubicBezTo>
                      <a:pt x="5325" y="1505"/>
                      <a:pt x="5276" y="1508"/>
                      <a:pt x="5223" y="1515"/>
                    </a:cubicBezTo>
                    <a:cubicBezTo>
                      <a:pt x="5122" y="1528"/>
                      <a:pt x="5019" y="1556"/>
                      <a:pt x="4914" y="1556"/>
                    </a:cubicBezTo>
                    <a:cubicBezTo>
                      <a:pt x="4838" y="1556"/>
                      <a:pt x="4760" y="1542"/>
                      <a:pt x="4680" y="1495"/>
                    </a:cubicBezTo>
                    <a:cubicBezTo>
                      <a:pt x="3609" y="879"/>
                      <a:pt x="2438" y="529"/>
                      <a:pt x="1237" y="296"/>
                    </a:cubicBezTo>
                    <a:cubicBezTo>
                      <a:pt x="958" y="242"/>
                      <a:pt x="703" y="0"/>
                      <a:pt x="3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9716">
              <a:off x="4545809" y="2694707"/>
              <a:ext cx="457200" cy="457200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 rot="18570537">
            <a:off x="1502787" y="1737972"/>
            <a:ext cx="1097280" cy="1005840"/>
            <a:chOff x="1625824" y="1453020"/>
            <a:chExt cx="997658" cy="927032"/>
          </a:xfrm>
        </p:grpSpPr>
        <p:grpSp>
          <p:nvGrpSpPr>
            <p:cNvPr id="118" name="Google Shape;969;p33"/>
            <p:cNvGrpSpPr/>
            <p:nvPr/>
          </p:nvGrpSpPr>
          <p:grpSpPr>
            <a:xfrm>
              <a:off x="1625824" y="1453020"/>
              <a:ext cx="997658" cy="927032"/>
              <a:chOff x="1625824" y="1453020"/>
              <a:chExt cx="997658" cy="927032"/>
            </a:xfrm>
          </p:grpSpPr>
          <p:grpSp>
            <p:nvGrpSpPr>
              <p:cNvPr id="120" name="Google Shape;970;p33"/>
              <p:cNvGrpSpPr/>
              <p:nvPr/>
            </p:nvGrpSpPr>
            <p:grpSpPr>
              <a:xfrm>
                <a:off x="1625824" y="1453020"/>
                <a:ext cx="997658" cy="927032"/>
                <a:chOff x="1535763" y="1453020"/>
                <a:chExt cx="997658" cy="927032"/>
              </a:xfrm>
            </p:grpSpPr>
            <p:sp>
              <p:nvSpPr>
                <p:cNvPr id="128" name="Google Shape;971;p33"/>
                <p:cNvSpPr/>
                <p:nvPr/>
              </p:nvSpPr>
              <p:spPr>
                <a:xfrm>
                  <a:off x="1535763" y="1453020"/>
                  <a:ext cx="997658" cy="9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12" h="70631" extrusionOk="0">
                      <a:moveTo>
                        <a:pt x="39031" y="2012"/>
                      </a:moveTo>
                      <a:cubicBezTo>
                        <a:pt x="39295" y="2012"/>
                        <a:pt x="39588" y="2238"/>
                        <a:pt x="39874" y="2298"/>
                      </a:cubicBezTo>
                      <a:cubicBezTo>
                        <a:pt x="41032" y="2544"/>
                        <a:pt x="42203" y="2631"/>
                        <a:pt x="43365" y="2805"/>
                      </a:cubicBezTo>
                      <a:cubicBezTo>
                        <a:pt x="44029" y="2903"/>
                        <a:pt x="44649" y="3409"/>
                        <a:pt x="45305" y="3409"/>
                      </a:cubicBezTo>
                      <a:cubicBezTo>
                        <a:pt x="45358" y="3409"/>
                        <a:pt x="45412" y="3405"/>
                        <a:pt x="45465" y="3398"/>
                      </a:cubicBezTo>
                      <a:cubicBezTo>
                        <a:pt x="45504" y="3393"/>
                        <a:pt x="45542" y="3390"/>
                        <a:pt x="45578" y="3390"/>
                      </a:cubicBezTo>
                      <a:cubicBezTo>
                        <a:pt x="46098" y="3390"/>
                        <a:pt x="46337" y="3898"/>
                        <a:pt x="46842" y="3898"/>
                      </a:cubicBezTo>
                      <a:cubicBezTo>
                        <a:pt x="46874" y="3898"/>
                        <a:pt x="46908" y="3896"/>
                        <a:pt x="46943" y="3891"/>
                      </a:cubicBezTo>
                      <a:cubicBezTo>
                        <a:pt x="47054" y="3877"/>
                        <a:pt x="47168" y="3869"/>
                        <a:pt x="47284" y="3869"/>
                      </a:cubicBezTo>
                      <a:cubicBezTo>
                        <a:pt x="47739" y="3869"/>
                        <a:pt x="48214" y="3991"/>
                        <a:pt x="48606" y="4324"/>
                      </a:cubicBezTo>
                      <a:cubicBezTo>
                        <a:pt x="49345" y="4952"/>
                        <a:pt x="50348" y="4943"/>
                        <a:pt x="51212" y="5240"/>
                      </a:cubicBezTo>
                      <a:cubicBezTo>
                        <a:pt x="51689" y="5406"/>
                        <a:pt x="52002" y="5761"/>
                        <a:pt x="52439" y="5878"/>
                      </a:cubicBezTo>
                      <a:cubicBezTo>
                        <a:pt x="52938" y="6013"/>
                        <a:pt x="53383" y="6195"/>
                        <a:pt x="53833" y="6469"/>
                      </a:cubicBezTo>
                      <a:cubicBezTo>
                        <a:pt x="54356" y="6788"/>
                        <a:pt x="54998" y="6850"/>
                        <a:pt x="55557" y="7191"/>
                      </a:cubicBezTo>
                      <a:cubicBezTo>
                        <a:pt x="56877" y="7995"/>
                        <a:pt x="58175" y="8835"/>
                        <a:pt x="59486" y="9647"/>
                      </a:cubicBezTo>
                      <a:cubicBezTo>
                        <a:pt x="61099" y="10646"/>
                        <a:pt x="62432" y="11979"/>
                        <a:pt x="64007" y="13024"/>
                      </a:cubicBezTo>
                      <a:cubicBezTo>
                        <a:pt x="65607" y="14087"/>
                        <a:pt x="66844" y="15642"/>
                        <a:pt x="68224" y="16991"/>
                      </a:cubicBezTo>
                      <a:cubicBezTo>
                        <a:pt x="69265" y="18007"/>
                        <a:pt x="70111" y="19250"/>
                        <a:pt x="70991" y="20438"/>
                      </a:cubicBezTo>
                      <a:cubicBezTo>
                        <a:pt x="72510" y="22487"/>
                        <a:pt x="73494" y="24775"/>
                        <a:pt x="74324" y="27154"/>
                      </a:cubicBezTo>
                      <a:cubicBezTo>
                        <a:pt x="74381" y="27322"/>
                        <a:pt x="74405" y="27501"/>
                        <a:pt x="74218" y="27501"/>
                      </a:cubicBezTo>
                      <a:cubicBezTo>
                        <a:pt x="74208" y="27501"/>
                        <a:pt x="74198" y="27500"/>
                        <a:pt x="74187" y="27499"/>
                      </a:cubicBezTo>
                      <a:cubicBezTo>
                        <a:pt x="74115" y="27492"/>
                        <a:pt x="74043" y="27489"/>
                        <a:pt x="73972" y="27489"/>
                      </a:cubicBezTo>
                      <a:cubicBezTo>
                        <a:pt x="73258" y="27489"/>
                        <a:pt x="72573" y="27799"/>
                        <a:pt x="71665" y="27799"/>
                      </a:cubicBezTo>
                      <a:cubicBezTo>
                        <a:pt x="71629" y="27799"/>
                        <a:pt x="71592" y="27799"/>
                        <a:pt x="71555" y="27798"/>
                      </a:cubicBezTo>
                      <a:cubicBezTo>
                        <a:pt x="71390" y="27838"/>
                        <a:pt x="71203" y="27847"/>
                        <a:pt x="71001" y="27847"/>
                      </a:cubicBezTo>
                      <a:cubicBezTo>
                        <a:pt x="70823" y="27847"/>
                        <a:pt x="70633" y="27840"/>
                        <a:pt x="70436" y="27840"/>
                      </a:cubicBezTo>
                      <a:cubicBezTo>
                        <a:pt x="70075" y="27840"/>
                        <a:pt x="69688" y="27864"/>
                        <a:pt x="69304" y="28003"/>
                      </a:cubicBezTo>
                      <a:cubicBezTo>
                        <a:pt x="69114" y="28072"/>
                        <a:pt x="68883" y="28098"/>
                        <a:pt x="68652" y="28098"/>
                      </a:cubicBezTo>
                      <a:cubicBezTo>
                        <a:pt x="68447" y="28098"/>
                        <a:pt x="68243" y="28078"/>
                        <a:pt x="68072" y="28048"/>
                      </a:cubicBezTo>
                      <a:cubicBezTo>
                        <a:pt x="67958" y="28029"/>
                        <a:pt x="67846" y="28021"/>
                        <a:pt x="67735" y="28021"/>
                      </a:cubicBezTo>
                      <a:cubicBezTo>
                        <a:pt x="67112" y="28021"/>
                        <a:pt x="66526" y="28280"/>
                        <a:pt x="65909" y="28280"/>
                      </a:cubicBezTo>
                      <a:cubicBezTo>
                        <a:pt x="65780" y="28280"/>
                        <a:pt x="65650" y="28268"/>
                        <a:pt x="65519" y="28241"/>
                      </a:cubicBezTo>
                      <a:cubicBezTo>
                        <a:pt x="65491" y="28235"/>
                        <a:pt x="65460" y="28233"/>
                        <a:pt x="65427" y="28233"/>
                      </a:cubicBezTo>
                      <a:cubicBezTo>
                        <a:pt x="65199" y="28233"/>
                        <a:pt x="64851" y="28363"/>
                        <a:pt x="64671" y="28601"/>
                      </a:cubicBezTo>
                      <a:cubicBezTo>
                        <a:pt x="64532" y="28784"/>
                        <a:pt x="64290" y="28868"/>
                        <a:pt x="64501" y="29277"/>
                      </a:cubicBezTo>
                      <a:cubicBezTo>
                        <a:pt x="64755" y="29764"/>
                        <a:pt x="64456" y="30481"/>
                        <a:pt x="65015" y="30925"/>
                      </a:cubicBezTo>
                      <a:cubicBezTo>
                        <a:pt x="64526" y="31790"/>
                        <a:pt x="65321" y="32561"/>
                        <a:pt x="65197" y="33432"/>
                      </a:cubicBezTo>
                      <a:cubicBezTo>
                        <a:pt x="65130" y="33891"/>
                        <a:pt x="65387" y="34420"/>
                        <a:pt x="65464" y="34930"/>
                      </a:cubicBezTo>
                      <a:cubicBezTo>
                        <a:pt x="65648" y="36123"/>
                        <a:pt x="65576" y="37328"/>
                        <a:pt x="65639" y="38519"/>
                      </a:cubicBezTo>
                      <a:cubicBezTo>
                        <a:pt x="65695" y="39619"/>
                        <a:pt x="65326" y="40742"/>
                        <a:pt x="65124" y="41851"/>
                      </a:cubicBezTo>
                      <a:cubicBezTo>
                        <a:pt x="64861" y="43286"/>
                        <a:pt x="64680" y="44746"/>
                        <a:pt x="64273" y="46139"/>
                      </a:cubicBezTo>
                      <a:cubicBezTo>
                        <a:pt x="63929" y="47307"/>
                        <a:pt x="63898" y="48562"/>
                        <a:pt x="63302" y="49657"/>
                      </a:cubicBezTo>
                      <a:cubicBezTo>
                        <a:pt x="63251" y="49751"/>
                        <a:pt x="63263" y="49894"/>
                        <a:pt x="63195" y="49956"/>
                      </a:cubicBezTo>
                      <a:cubicBezTo>
                        <a:pt x="62428" y="50642"/>
                        <a:pt x="62302" y="51636"/>
                        <a:pt x="61922" y="52512"/>
                      </a:cubicBezTo>
                      <a:cubicBezTo>
                        <a:pt x="61435" y="53632"/>
                        <a:pt x="60852" y="54713"/>
                        <a:pt x="60085" y="55667"/>
                      </a:cubicBezTo>
                      <a:cubicBezTo>
                        <a:pt x="59881" y="55919"/>
                        <a:pt x="59915" y="56199"/>
                        <a:pt x="59760" y="56449"/>
                      </a:cubicBezTo>
                      <a:cubicBezTo>
                        <a:pt x="59212" y="57331"/>
                        <a:pt x="58380" y="58023"/>
                        <a:pt x="58002" y="59007"/>
                      </a:cubicBezTo>
                      <a:cubicBezTo>
                        <a:pt x="57947" y="59148"/>
                        <a:pt x="57866" y="59183"/>
                        <a:pt x="57777" y="59183"/>
                      </a:cubicBezTo>
                      <a:cubicBezTo>
                        <a:pt x="57692" y="59183"/>
                        <a:pt x="57599" y="59151"/>
                        <a:pt x="57515" y="59151"/>
                      </a:cubicBezTo>
                      <a:cubicBezTo>
                        <a:pt x="57437" y="59151"/>
                        <a:pt x="57366" y="59180"/>
                        <a:pt x="57316" y="59290"/>
                      </a:cubicBezTo>
                      <a:cubicBezTo>
                        <a:pt x="56977" y="60036"/>
                        <a:pt x="56403" y="60576"/>
                        <a:pt x="55655" y="60923"/>
                      </a:cubicBezTo>
                      <a:cubicBezTo>
                        <a:pt x="55631" y="60932"/>
                        <a:pt x="55595" y="60967"/>
                        <a:pt x="55600" y="60976"/>
                      </a:cubicBezTo>
                      <a:cubicBezTo>
                        <a:pt x="56020" y="62014"/>
                        <a:pt x="55060" y="61634"/>
                        <a:pt x="54693" y="61861"/>
                      </a:cubicBezTo>
                      <a:cubicBezTo>
                        <a:pt x="54603" y="61917"/>
                        <a:pt x="54454" y="61958"/>
                        <a:pt x="54432" y="62034"/>
                      </a:cubicBezTo>
                      <a:cubicBezTo>
                        <a:pt x="54087" y="63191"/>
                        <a:pt x="52719" y="63162"/>
                        <a:pt x="52125" y="64042"/>
                      </a:cubicBezTo>
                      <a:cubicBezTo>
                        <a:pt x="51565" y="64871"/>
                        <a:pt x="50583" y="65308"/>
                        <a:pt x="49762" y="65563"/>
                      </a:cubicBezTo>
                      <a:cubicBezTo>
                        <a:pt x="48925" y="65823"/>
                        <a:pt x="48286" y="66396"/>
                        <a:pt x="47404" y="66613"/>
                      </a:cubicBezTo>
                      <a:cubicBezTo>
                        <a:pt x="45955" y="66971"/>
                        <a:pt x="44572" y="67677"/>
                        <a:pt x="43115" y="68096"/>
                      </a:cubicBezTo>
                      <a:cubicBezTo>
                        <a:pt x="41770" y="68483"/>
                        <a:pt x="40481" y="69103"/>
                        <a:pt x="39036" y="69103"/>
                      </a:cubicBezTo>
                      <a:cubicBezTo>
                        <a:pt x="38989" y="69103"/>
                        <a:pt x="38943" y="69102"/>
                        <a:pt x="38896" y="69101"/>
                      </a:cubicBezTo>
                      <a:cubicBezTo>
                        <a:pt x="38715" y="69096"/>
                        <a:pt x="38535" y="69094"/>
                        <a:pt x="38355" y="69094"/>
                      </a:cubicBezTo>
                      <a:cubicBezTo>
                        <a:pt x="37128" y="69094"/>
                        <a:pt x="35904" y="69194"/>
                        <a:pt x="34672" y="69194"/>
                      </a:cubicBezTo>
                      <a:cubicBezTo>
                        <a:pt x="34502" y="69194"/>
                        <a:pt x="34332" y="69192"/>
                        <a:pt x="34162" y="69188"/>
                      </a:cubicBezTo>
                      <a:cubicBezTo>
                        <a:pt x="32586" y="69148"/>
                        <a:pt x="31051" y="68987"/>
                        <a:pt x="29503" y="68751"/>
                      </a:cubicBezTo>
                      <a:cubicBezTo>
                        <a:pt x="27997" y="68521"/>
                        <a:pt x="26605" y="67884"/>
                        <a:pt x="25140" y="67581"/>
                      </a:cubicBezTo>
                      <a:cubicBezTo>
                        <a:pt x="23232" y="67186"/>
                        <a:pt x="21627" y="66114"/>
                        <a:pt x="19815" y="65539"/>
                      </a:cubicBezTo>
                      <a:cubicBezTo>
                        <a:pt x="19308" y="65378"/>
                        <a:pt x="18906" y="65017"/>
                        <a:pt x="18499" y="64745"/>
                      </a:cubicBezTo>
                      <a:cubicBezTo>
                        <a:pt x="16887" y="63670"/>
                        <a:pt x="15202" y="62720"/>
                        <a:pt x="13801" y="61295"/>
                      </a:cubicBezTo>
                      <a:cubicBezTo>
                        <a:pt x="12743" y="60218"/>
                        <a:pt x="11562" y="59209"/>
                        <a:pt x="10546" y="58098"/>
                      </a:cubicBezTo>
                      <a:cubicBezTo>
                        <a:pt x="9591" y="57054"/>
                        <a:pt x="8521" y="56113"/>
                        <a:pt x="7712" y="54875"/>
                      </a:cubicBezTo>
                      <a:cubicBezTo>
                        <a:pt x="6741" y="53391"/>
                        <a:pt x="5915" y="51852"/>
                        <a:pt x="5173" y="50267"/>
                      </a:cubicBezTo>
                      <a:cubicBezTo>
                        <a:pt x="4917" y="49721"/>
                        <a:pt x="4739" y="49046"/>
                        <a:pt x="4501" y="48505"/>
                      </a:cubicBezTo>
                      <a:cubicBezTo>
                        <a:pt x="4174" y="47758"/>
                        <a:pt x="3936" y="46982"/>
                        <a:pt x="3726" y="46224"/>
                      </a:cubicBezTo>
                      <a:cubicBezTo>
                        <a:pt x="3243" y="44490"/>
                        <a:pt x="2837" y="42727"/>
                        <a:pt x="2720" y="40913"/>
                      </a:cubicBezTo>
                      <a:cubicBezTo>
                        <a:pt x="2687" y="40423"/>
                        <a:pt x="2524" y="39955"/>
                        <a:pt x="2389" y="39480"/>
                      </a:cubicBezTo>
                      <a:cubicBezTo>
                        <a:pt x="2120" y="38528"/>
                        <a:pt x="1905" y="37516"/>
                        <a:pt x="2200" y="36487"/>
                      </a:cubicBezTo>
                      <a:cubicBezTo>
                        <a:pt x="2266" y="36260"/>
                        <a:pt x="2174" y="35893"/>
                        <a:pt x="2101" y="35693"/>
                      </a:cubicBezTo>
                      <a:cubicBezTo>
                        <a:pt x="1878" y="35086"/>
                        <a:pt x="2140" y="34478"/>
                        <a:pt x="1964" y="33896"/>
                      </a:cubicBezTo>
                      <a:cubicBezTo>
                        <a:pt x="1883" y="33627"/>
                        <a:pt x="1888" y="33403"/>
                        <a:pt x="2098" y="33171"/>
                      </a:cubicBezTo>
                      <a:cubicBezTo>
                        <a:pt x="2235" y="33020"/>
                        <a:pt x="2359" y="32773"/>
                        <a:pt x="2261" y="32574"/>
                      </a:cubicBezTo>
                      <a:cubicBezTo>
                        <a:pt x="1900" y="31838"/>
                        <a:pt x="2157" y="31130"/>
                        <a:pt x="2250" y="30391"/>
                      </a:cubicBezTo>
                      <a:cubicBezTo>
                        <a:pt x="2479" y="28594"/>
                        <a:pt x="3092" y="26891"/>
                        <a:pt x="3403" y="25119"/>
                      </a:cubicBezTo>
                      <a:cubicBezTo>
                        <a:pt x="3481" y="24685"/>
                        <a:pt x="3817" y="24449"/>
                        <a:pt x="3982" y="24089"/>
                      </a:cubicBezTo>
                      <a:cubicBezTo>
                        <a:pt x="4201" y="23612"/>
                        <a:pt x="3596" y="23066"/>
                        <a:pt x="4276" y="22549"/>
                      </a:cubicBezTo>
                      <a:cubicBezTo>
                        <a:pt x="4679" y="22244"/>
                        <a:pt x="4682" y="21439"/>
                        <a:pt x="4912" y="20877"/>
                      </a:cubicBezTo>
                      <a:cubicBezTo>
                        <a:pt x="5357" y="19799"/>
                        <a:pt x="5775" y="18701"/>
                        <a:pt x="6318" y="17671"/>
                      </a:cubicBezTo>
                      <a:cubicBezTo>
                        <a:pt x="6901" y="16560"/>
                        <a:pt x="7555" y="15491"/>
                        <a:pt x="8342" y="14488"/>
                      </a:cubicBezTo>
                      <a:cubicBezTo>
                        <a:pt x="9037" y="13603"/>
                        <a:pt x="9723" y="12715"/>
                        <a:pt x="10459" y="11861"/>
                      </a:cubicBezTo>
                      <a:cubicBezTo>
                        <a:pt x="10862" y="11392"/>
                        <a:pt x="11351" y="11025"/>
                        <a:pt x="11775" y="10585"/>
                      </a:cubicBezTo>
                      <a:cubicBezTo>
                        <a:pt x="13558" y="8728"/>
                        <a:pt x="15756" y="7390"/>
                        <a:pt x="17948" y="6086"/>
                      </a:cubicBezTo>
                      <a:cubicBezTo>
                        <a:pt x="19270" y="5301"/>
                        <a:pt x="20701" y="4705"/>
                        <a:pt x="22137" y="4117"/>
                      </a:cubicBezTo>
                      <a:cubicBezTo>
                        <a:pt x="23116" y="3717"/>
                        <a:pt x="24141" y="3387"/>
                        <a:pt x="25121" y="3129"/>
                      </a:cubicBezTo>
                      <a:cubicBezTo>
                        <a:pt x="26355" y="2804"/>
                        <a:pt x="27686" y="2665"/>
                        <a:pt x="28982" y="2491"/>
                      </a:cubicBezTo>
                      <a:cubicBezTo>
                        <a:pt x="30214" y="2325"/>
                        <a:pt x="31452" y="2091"/>
                        <a:pt x="32684" y="2042"/>
                      </a:cubicBezTo>
                      <a:cubicBezTo>
                        <a:pt x="33123" y="2024"/>
                        <a:pt x="33565" y="2016"/>
                        <a:pt x="34009" y="2016"/>
                      </a:cubicBezTo>
                      <a:cubicBezTo>
                        <a:pt x="34685" y="2016"/>
                        <a:pt x="35365" y="2035"/>
                        <a:pt x="36043" y="2067"/>
                      </a:cubicBezTo>
                      <a:cubicBezTo>
                        <a:pt x="36632" y="2094"/>
                        <a:pt x="37229" y="2241"/>
                        <a:pt x="37830" y="2241"/>
                      </a:cubicBezTo>
                      <a:cubicBezTo>
                        <a:pt x="38176" y="2241"/>
                        <a:pt x="38524" y="2192"/>
                        <a:pt x="38873" y="2043"/>
                      </a:cubicBezTo>
                      <a:cubicBezTo>
                        <a:pt x="38924" y="2021"/>
                        <a:pt x="38977" y="2012"/>
                        <a:pt x="39031" y="2012"/>
                      </a:cubicBezTo>
                      <a:close/>
                      <a:moveTo>
                        <a:pt x="33221" y="0"/>
                      </a:moveTo>
                      <a:cubicBezTo>
                        <a:pt x="33034" y="0"/>
                        <a:pt x="32834" y="33"/>
                        <a:pt x="32655" y="57"/>
                      </a:cubicBezTo>
                      <a:cubicBezTo>
                        <a:pt x="30838" y="290"/>
                        <a:pt x="29021" y="528"/>
                        <a:pt x="27209" y="792"/>
                      </a:cubicBezTo>
                      <a:cubicBezTo>
                        <a:pt x="25838" y="993"/>
                        <a:pt x="24483" y="1198"/>
                        <a:pt x="23148" y="1656"/>
                      </a:cubicBezTo>
                      <a:cubicBezTo>
                        <a:pt x="22333" y="1934"/>
                        <a:pt x="21509" y="2205"/>
                        <a:pt x="20737" y="2571"/>
                      </a:cubicBezTo>
                      <a:cubicBezTo>
                        <a:pt x="20096" y="2874"/>
                        <a:pt x="19337" y="2952"/>
                        <a:pt x="18808" y="3454"/>
                      </a:cubicBezTo>
                      <a:cubicBezTo>
                        <a:pt x="18338" y="3901"/>
                        <a:pt x="17648" y="4212"/>
                        <a:pt x="17189" y="4243"/>
                      </a:cubicBezTo>
                      <a:cubicBezTo>
                        <a:pt x="16627" y="4281"/>
                        <a:pt x="16435" y="4958"/>
                        <a:pt x="15964" y="4958"/>
                      </a:cubicBezTo>
                      <a:cubicBezTo>
                        <a:pt x="15883" y="4958"/>
                        <a:pt x="15793" y="4938"/>
                        <a:pt x="15691" y="4890"/>
                      </a:cubicBezTo>
                      <a:cubicBezTo>
                        <a:pt x="15689" y="5924"/>
                        <a:pt x="14300" y="5200"/>
                        <a:pt x="14101" y="6134"/>
                      </a:cubicBezTo>
                      <a:cubicBezTo>
                        <a:pt x="14060" y="6323"/>
                        <a:pt x="13362" y="6624"/>
                        <a:pt x="12973" y="6870"/>
                      </a:cubicBezTo>
                      <a:cubicBezTo>
                        <a:pt x="11999" y="7488"/>
                        <a:pt x="11256" y="8417"/>
                        <a:pt x="10246" y="8998"/>
                      </a:cubicBezTo>
                      <a:cubicBezTo>
                        <a:pt x="10103" y="9081"/>
                        <a:pt x="10070" y="9180"/>
                        <a:pt x="10117" y="9327"/>
                      </a:cubicBezTo>
                      <a:cubicBezTo>
                        <a:pt x="10173" y="9500"/>
                        <a:pt x="10141" y="9611"/>
                        <a:pt x="9978" y="9611"/>
                      </a:cubicBezTo>
                      <a:cubicBezTo>
                        <a:pt x="9954" y="9611"/>
                        <a:pt x="9927" y="9608"/>
                        <a:pt x="9898" y="9603"/>
                      </a:cubicBezTo>
                      <a:cubicBezTo>
                        <a:pt x="9856" y="9596"/>
                        <a:pt x="9816" y="9593"/>
                        <a:pt x="9780" y="9593"/>
                      </a:cubicBezTo>
                      <a:cubicBezTo>
                        <a:pt x="9420" y="9593"/>
                        <a:pt x="9302" y="9913"/>
                        <a:pt x="9146" y="10176"/>
                      </a:cubicBezTo>
                      <a:cubicBezTo>
                        <a:pt x="9011" y="10406"/>
                        <a:pt x="8885" y="10625"/>
                        <a:pt x="8634" y="10772"/>
                      </a:cubicBezTo>
                      <a:cubicBezTo>
                        <a:pt x="8228" y="11007"/>
                        <a:pt x="7528" y="11092"/>
                        <a:pt x="7975" y="11861"/>
                      </a:cubicBezTo>
                      <a:cubicBezTo>
                        <a:pt x="7994" y="11892"/>
                        <a:pt x="7927" y="12013"/>
                        <a:pt x="7874" y="12038"/>
                      </a:cubicBezTo>
                      <a:cubicBezTo>
                        <a:pt x="7208" y="12355"/>
                        <a:pt x="6909" y="13066"/>
                        <a:pt x="6444" y="13477"/>
                      </a:cubicBezTo>
                      <a:cubicBezTo>
                        <a:pt x="5725" y="14112"/>
                        <a:pt x="5525" y="14980"/>
                        <a:pt x="4937" y="15647"/>
                      </a:cubicBezTo>
                      <a:cubicBezTo>
                        <a:pt x="4056" y="16649"/>
                        <a:pt x="4178" y="18197"/>
                        <a:pt x="3306" y="19275"/>
                      </a:cubicBezTo>
                      <a:cubicBezTo>
                        <a:pt x="2837" y="19856"/>
                        <a:pt x="2793" y="20633"/>
                        <a:pt x="2463" y="21289"/>
                      </a:cubicBezTo>
                      <a:cubicBezTo>
                        <a:pt x="1927" y="22359"/>
                        <a:pt x="1770" y="23568"/>
                        <a:pt x="1483" y="24710"/>
                      </a:cubicBezTo>
                      <a:cubicBezTo>
                        <a:pt x="1340" y="25281"/>
                        <a:pt x="1239" y="25996"/>
                        <a:pt x="1076" y="26555"/>
                      </a:cubicBezTo>
                      <a:cubicBezTo>
                        <a:pt x="774" y="27568"/>
                        <a:pt x="544" y="28602"/>
                        <a:pt x="387" y="29649"/>
                      </a:cubicBezTo>
                      <a:cubicBezTo>
                        <a:pt x="242" y="30621"/>
                        <a:pt x="131" y="31614"/>
                        <a:pt x="163" y="32592"/>
                      </a:cubicBezTo>
                      <a:cubicBezTo>
                        <a:pt x="178" y="33034"/>
                        <a:pt x="1" y="33462"/>
                        <a:pt x="119" y="33893"/>
                      </a:cubicBezTo>
                      <a:cubicBezTo>
                        <a:pt x="478" y="35206"/>
                        <a:pt x="133" y="36559"/>
                        <a:pt x="391" y="37897"/>
                      </a:cubicBezTo>
                      <a:cubicBezTo>
                        <a:pt x="620" y="39078"/>
                        <a:pt x="550" y="40316"/>
                        <a:pt x="611" y="41529"/>
                      </a:cubicBezTo>
                      <a:cubicBezTo>
                        <a:pt x="665" y="42660"/>
                        <a:pt x="1087" y="43721"/>
                        <a:pt x="1251" y="44821"/>
                      </a:cubicBezTo>
                      <a:cubicBezTo>
                        <a:pt x="1407" y="45852"/>
                        <a:pt x="1619" y="46887"/>
                        <a:pt x="2011" y="47808"/>
                      </a:cubicBezTo>
                      <a:cubicBezTo>
                        <a:pt x="2771" y="49597"/>
                        <a:pt x="3408" y="51468"/>
                        <a:pt x="4557" y="53064"/>
                      </a:cubicBezTo>
                      <a:cubicBezTo>
                        <a:pt x="4923" y="53571"/>
                        <a:pt x="5195" y="54127"/>
                        <a:pt x="5573" y="54629"/>
                      </a:cubicBezTo>
                      <a:cubicBezTo>
                        <a:pt x="6253" y="55527"/>
                        <a:pt x="7014" y="56381"/>
                        <a:pt x="7636" y="57292"/>
                      </a:cubicBezTo>
                      <a:cubicBezTo>
                        <a:pt x="8877" y="59114"/>
                        <a:pt x="10484" y="60537"/>
                        <a:pt x="12026" y="62052"/>
                      </a:cubicBezTo>
                      <a:cubicBezTo>
                        <a:pt x="12110" y="62134"/>
                        <a:pt x="12206" y="62146"/>
                        <a:pt x="12301" y="62146"/>
                      </a:cubicBezTo>
                      <a:cubicBezTo>
                        <a:pt x="12339" y="62146"/>
                        <a:pt x="12378" y="62144"/>
                        <a:pt x="12416" y="62144"/>
                      </a:cubicBezTo>
                      <a:cubicBezTo>
                        <a:pt x="12531" y="62144"/>
                        <a:pt x="12635" y="62163"/>
                        <a:pt x="12699" y="62318"/>
                      </a:cubicBezTo>
                      <a:cubicBezTo>
                        <a:pt x="13070" y="63214"/>
                        <a:pt x="13882" y="63644"/>
                        <a:pt x="14645" y="64123"/>
                      </a:cubicBezTo>
                      <a:cubicBezTo>
                        <a:pt x="15692" y="64779"/>
                        <a:pt x="16745" y="65428"/>
                        <a:pt x="17788" y="66095"/>
                      </a:cubicBezTo>
                      <a:cubicBezTo>
                        <a:pt x="18502" y="66551"/>
                        <a:pt x="19222" y="66982"/>
                        <a:pt x="20037" y="67239"/>
                      </a:cubicBezTo>
                      <a:cubicBezTo>
                        <a:pt x="20406" y="67354"/>
                        <a:pt x="20465" y="67830"/>
                        <a:pt x="20851" y="67956"/>
                      </a:cubicBezTo>
                      <a:cubicBezTo>
                        <a:pt x="22377" y="68457"/>
                        <a:pt x="23922" y="68902"/>
                        <a:pt x="25446" y="69415"/>
                      </a:cubicBezTo>
                      <a:cubicBezTo>
                        <a:pt x="26876" y="69896"/>
                        <a:pt x="28388" y="70157"/>
                        <a:pt x="29898" y="70350"/>
                      </a:cubicBezTo>
                      <a:cubicBezTo>
                        <a:pt x="30312" y="70403"/>
                        <a:pt x="30726" y="70446"/>
                        <a:pt x="31140" y="70479"/>
                      </a:cubicBezTo>
                      <a:cubicBezTo>
                        <a:pt x="31346" y="70495"/>
                        <a:pt x="31552" y="70501"/>
                        <a:pt x="31758" y="70501"/>
                      </a:cubicBezTo>
                      <a:cubicBezTo>
                        <a:pt x="32309" y="70501"/>
                        <a:pt x="32859" y="70459"/>
                        <a:pt x="33411" y="70459"/>
                      </a:cubicBezTo>
                      <a:cubicBezTo>
                        <a:pt x="33758" y="70459"/>
                        <a:pt x="34105" y="70476"/>
                        <a:pt x="34453" y="70530"/>
                      </a:cubicBezTo>
                      <a:cubicBezTo>
                        <a:pt x="34924" y="70604"/>
                        <a:pt x="35406" y="70631"/>
                        <a:pt x="35888" y="70631"/>
                      </a:cubicBezTo>
                      <a:cubicBezTo>
                        <a:pt x="36229" y="70631"/>
                        <a:pt x="36569" y="70618"/>
                        <a:pt x="36906" y="70599"/>
                      </a:cubicBezTo>
                      <a:cubicBezTo>
                        <a:pt x="37826" y="70548"/>
                        <a:pt x="38739" y="70389"/>
                        <a:pt x="39489" y="70297"/>
                      </a:cubicBezTo>
                      <a:cubicBezTo>
                        <a:pt x="39636" y="70326"/>
                        <a:pt x="39776" y="70339"/>
                        <a:pt x="39911" y="70339"/>
                      </a:cubicBezTo>
                      <a:cubicBezTo>
                        <a:pt x="40662" y="70339"/>
                        <a:pt x="41243" y="69952"/>
                        <a:pt x="41873" y="69933"/>
                      </a:cubicBezTo>
                      <a:cubicBezTo>
                        <a:pt x="43042" y="69899"/>
                        <a:pt x="44079" y="69407"/>
                        <a:pt x="45181" y="69148"/>
                      </a:cubicBezTo>
                      <a:cubicBezTo>
                        <a:pt x="46375" y="68864"/>
                        <a:pt x="47486" y="68334"/>
                        <a:pt x="48629" y="67903"/>
                      </a:cubicBezTo>
                      <a:cubicBezTo>
                        <a:pt x="49953" y="67402"/>
                        <a:pt x="51167" y="66707"/>
                        <a:pt x="52400" y="66067"/>
                      </a:cubicBezTo>
                      <a:cubicBezTo>
                        <a:pt x="53372" y="65563"/>
                        <a:pt x="54186" y="64736"/>
                        <a:pt x="55151" y="64162"/>
                      </a:cubicBezTo>
                      <a:cubicBezTo>
                        <a:pt x="55286" y="64082"/>
                        <a:pt x="55403" y="63966"/>
                        <a:pt x="55513" y="63851"/>
                      </a:cubicBezTo>
                      <a:cubicBezTo>
                        <a:pt x="56045" y="63302"/>
                        <a:pt x="56485" y="62598"/>
                        <a:pt x="57120" y="62225"/>
                      </a:cubicBezTo>
                      <a:cubicBezTo>
                        <a:pt x="58234" y="61572"/>
                        <a:pt x="58791" y="60436"/>
                        <a:pt x="59701" y="59615"/>
                      </a:cubicBezTo>
                      <a:cubicBezTo>
                        <a:pt x="60780" y="58638"/>
                        <a:pt x="61389" y="57284"/>
                        <a:pt x="62193" y="56085"/>
                      </a:cubicBezTo>
                      <a:cubicBezTo>
                        <a:pt x="63406" y="54279"/>
                        <a:pt x="64318" y="52288"/>
                        <a:pt x="64893" y="50191"/>
                      </a:cubicBezTo>
                      <a:cubicBezTo>
                        <a:pt x="65422" y="48268"/>
                        <a:pt x="65822" y="46311"/>
                        <a:pt x="66379" y="44398"/>
                      </a:cubicBezTo>
                      <a:cubicBezTo>
                        <a:pt x="66967" y="42380"/>
                        <a:pt x="67165" y="40302"/>
                        <a:pt x="67326" y="38238"/>
                      </a:cubicBezTo>
                      <a:cubicBezTo>
                        <a:pt x="67477" y="36321"/>
                        <a:pt x="67217" y="34389"/>
                        <a:pt x="66780" y="32497"/>
                      </a:cubicBezTo>
                      <a:cubicBezTo>
                        <a:pt x="66611" y="31763"/>
                        <a:pt x="66510" y="31012"/>
                        <a:pt x="66379" y="30268"/>
                      </a:cubicBezTo>
                      <a:cubicBezTo>
                        <a:pt x="66325" y="29965"/>
                        <a:pt x="66380" y="29758"/>
                        <a:pt x="66750" y="29758"/>
                      </a:cubicBezTo>
                      <a:cubicBezTo>
                        <a:pt x="66755" y="29758"/>
                        <a:pt x="66761" y="29758"/>
                        <a:pt x="66766" y="29758"/>
                      </a:cubicBezTo>
                      <a:cubicBezTo>
                        <a:pt x="66804" y="29758"/>
                        <a:pt x="66842" y="29759"/>
                        <a:pt x="66880" y="29759"/>
                      </a:cubicBezTo>
                      <a:cubicBezTo>
                        <a:pt x="67853" y="29759"/>
                        <a:pt x="68826" y="29590"/>
                        <a:pt x="69781" y="29503"/>
                      </a:cubicBezTo>
                      <a:cubicBezTo>
                        <a:pt x="71534" y="29343"/>
                        <a:pt x="73316" y="29212"/>
                        <a:pt x="75059" y="28860"/>
                      </a:cubicBezTo>
                      <a:cubicBezTo>
                        <a:pt x="75836" y="28705"/>
                        <a:pt x="76011" y="28261"/>
                        <a:pt x="75907" y="27616"/>
                      </a:cubicBezTo>
                      <a:cubicBezTo>
                        <a:pt x="75775" y="26780"/>
                        <a:pt x="75521" y="25926"/>
                        <a:pt x="75167" y="25205"/>
                      </a:cubicBezTo>
                      <a:cubicBezTo>
                        <a:pt x="74173" y="23173"/>
                        <a:pt x="73373" y="21045"/>
                        <a:pt x="71914" y="19228"/>
                      </a:cubicBezTo>
                      <a:cubicBezTo>
                        <a:pt x="70831" y="17878"/>
                        <a:pt x="69829" y="16454"/>
                        <a:pt x="68698" y="15134"/>
                      </a:cubicBezTo>
                      <a:cubicBezTo>
                        <a:pt x="67748" y="14026"/>
                        <a:pt x="66628" y="13079"/>
                        <a:pt x="65598" y="12055"/>
                      </a:cubicBezTo>
                      <a:cubicBezTo>
                        <a:pt x="64542" y="11007"/>
                        <a:pt x="63294" y="10098"/>
                        <a:pt x="62022" y="9252"/>
                      </a:cubicBezTo>
                      <a:cubicBezTo>
                        <a:pt x="60116" y="7986"/>
                        <a:pt x="58296" y="6584"/>
                        <a:pt x="56230" y="5579"/>
                      </a:cubicBezTo>
                      <a:cubicBezTo>
                        <a:pt x="54869" y="4916"/>
                        <a:pt x="53531" y="4209"/>
                        <a:pt x="52105" y="3675"/>
                      </a:cubicBezTo>
                      <a:cubicBezTo>
                        <a:pt x="51521" y="3456"/>
                        <a:pt x="50927" y="3295"/>
                        <a:pt x="50341" y="3101"/>
                      </a:cubicBezTo>
                      <a:cubicBezTo>
                        <a:pt x="49757" y="2908"/>
                        <a:pt x="49235" y="2591"/>
                        <a:pt x="48615" y="2441"/>
                      </a:cubicBezTo>
                      <a:cubicBezTo>
                        <a:pt x="47914" y="2272"/>
                        <a:pt x="47147" y="2322"/>
                        <a:pt x="46500" y="1855"/>
                      </a:cubicBezTo>
                      <a:cubicBezTo>
                        <a:pt x="46025" y="1511"/>
                        <a:pt x="45377" y="1580"/>
                        <a:pt x="44821" y="1281"/>
                      </a:cubicBezTo>
                      <a:cubicBezTo>
                        <a:pt x="44670" y="1199"/>
                        <a:pt x="44457" y="1186"/>
                        <a:pt x="44222" y="1186"/>
                      </a:cubicBezTo>
                      <a:cubicBezTo>
                        <a:pt x="44113" y="1186"/>
                        <a:pt x="43999" y="1189"/>
                        <a:pt x="43884" y="1189"/>
                      </a:cubicBezTo>
                      <a:cubicBezTo>
                        <a:pt x="43698" y="1189"/>
                        <a:pt x="43510" y="1182"/>
                        <a:pt x="43334" y="1144"/>
                      </a:cubicBezTo>
                      <a:cubicBezTo>
                        <a:pt x="41733" y="800"/>
                        <a:pt x="40125" y="472"/>
                        <a:pt x="38504" y="262"/>
                      </a:cubicBezTo>
                      <a:cubicBezTo>
                        <a:pt x="37990" y="196"/>
                        <a:pt x="37472" y="154"/>
                        <a:pt x="36946" y="154"/>
                      </a:cubicBezTo>
                      <a:cubicBezTo>
                        <a:pt x="36584" y="154"/>
                        <a:pt x="36218" y="173"/>
                        <a:pt x="35845" y="218"/>
                      </a:cubicBezTo>
                      <a:cubicBezTo>
                        <a:pt x="35506" y="259"/>
                        <a:pt x="35120" y="322"/>
                        <a:pt x="34726" y="322"/>
                      </a:cubicBezTo>
                      <a:cubicBezTo>
                        <a:pt x="34352" y="322"/>
                        <a:pt x="33970" y="265"/>
                        <a:pt x="33613" y="78"/>
                      </a:cubicBezTo>
                      <a:cubicBezTo>
                        <a:pt x="33502" y="20"/>
                        <a:pt x="33365" y="0"/>
                        <a:pt x="3322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972;p33"/>
                <p:cNvSpPr/>
                <p:nvPr/>
              </p:nvSpPr>
              <p:spPr>
                <a:xfrm>
                  <a:off x="1560411" y="1479416"/>
                  <a:ext cx="951930" cy="881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28" h="67184" extrusionOk="0">
                      <a:moveTo>
                        <a:pt x="37153" y="1"/>
                      </a:moveTo>
                      <a:cubicBezTo>
                        <a:pt x="37099" y="1"/>
                        <a:pt x="37046" y="10"/>
                        <a:pt x="36995" y="32"/>
                      </a:cubicBezTo>
                      <a:cubicBezTo>
                        <a:pt x="36646" y="181"/>
                        <a:pt x="36298" y="230"/>
                        <a:pt x="35952" y="230"/>
                      </a:cubicBezTo>
                      <a:cubicBezTo>
                        <a:pt x="35351" y="230"/>
                        <a:pt x="34754" y="83"/>
                        <a:pt x="34165" y="56"/>
                      </a:cubicBezTo>
                      <a:cubicBezTo>
                        <a:pt x="33487" y="24"/>
                        <a:pt x="32807" y="5"/>
                        <a:pt x="32131" y="5"/>
                      </a:cubicBezTo>
                      <a:cubicBezTo>
                        <a:pt x="31687" y="5"/>
                        <a:pt x="31245" y="13"/>
                        <a:pt x="30806" y="31"/>
                      </a:cubicBezTo>
                      <a:cubicBezTo>
                        <a:pt x="29574" y="80"/>
                        <a:pt x="28336" y="314"/>
                        <a:pt x="27104" y="480"/>
                      </a:cubicBezTo>
                      <a:cubicBezTo>
                        <a:pt x="25808" y="654"/>
                        <a:pt x="24477" y="793"/>
                        <a:pt x="23243" y="1118"/>
                      </a:cubicBezTo>
                      <a:cubicBezTo>
                        <a:pt x="22263" y="1376"/>
                        <a:pt x="21238" y="1706"/>
                        <a:pt x="20259" y="2106"/>
                      </a:cubicBezTo>
                      <a:cubicBezTo>
                        <a:pt x="18823" y="2694"/>
                        <a:pt x="17392" y="3290"/>
                        <a:pt x="16070" y="4075"/>
                      </a:cubicBezTo>
                      <a:cubicBezTo>
                        <a:pt x="13878" y="5379"/>
                        <a:pt x="11680" y="6717"/>
                        <a:pt x="9897" y="8574"/>
                      </a:cubicBezTo>
                      <a:cubicBezTo>
                        <a:pt x="9473" y="9014"/>
                        <a:pt x="8984" y="9381"/>
                        <a:pt x="8581" y="9850"/>
                      </a:cubicBezTo>
                      <a:cubicBezTo>
                        <a:pt x="7845" y="10704"/>
                        <a:pt x="7159" y="11592"/>
                        <a:pt x="6464" y="12477"/>
                      </a:cubicBezTo>
                      <a:cubicBezTo>
                        <a:pt x="5677" y="13480"/>
                        <a:pt x="5023" y="14549"/>
                        <a:pt x="4440" y="15660"/>
                      </a:cubicBezTo>
                      <a:cubicBezTo>
                        <a:pt x="3897" y="16690"/>
                        <a:pt x="3479" y="17788"/>
                        <a:pt x="3034" y="18866"/>
                      </a:cubicBezTo>
                      <a:cubicBezTo>
                        <a:pt x="2804" y="19428"/>
                        <a:pt x="2801" y="20233"/>
                        <a:pt x="2398" y="20538"/>
                      </a:cubicBezTo>
                      <a:cubicBezTo>
                        <a:pt x="1718" y="21055"/>
                        <a:pt x="2323" y="21601"/>
                        <a:pt x="2104" y="22078"/>
                      </a:cubicBezTo>
                      <a:cubicBezTo>
                        <a:pt x="1939" y="22438"/>
                        <a:pt x="1603" y="22674"/>
                        <a:pt x="1525" y="23108"/>
                      </a:cubicBezTo>
                      <a:cubicBezTo>
                        <a:pt x="1214" y="24880"/>
                        <a:pt x="601" y="26583"/>
                        <a:pt x="372" y="28380"/>
                      </a:cubicBezTo>
                      <a:cubicBezTo>
                        <a:pt x="279" y="29119"/>
                        <a:pt x="22" y="29827"/>
                        <a:pt x="383" y="30563"/>
                      </a:cubicBezTo>
                      <a:cubicBezTo>
                        <a:pt x="481" y="30762"/>
                        <a:pt x="357" y="31009"/>
                        <a:pt x="220" y="31160"/>
                      </a:cubicBezTo>
                      <a:cubicBezTo>
                        <a:pt x="10" y="31392"/>
                        <a:pt x="5" y="31616"/>
                        <a:pt x="86" y="31885"/>
                      </a:cubicBezTo>
                      <a:cubicBezTo>
                        <a:pt x="262" y="32467"/>
                        <a:pt x="0" y="33075"/>
                        <a:pt x="223" y="33682"/>
                      </a:cubicBezTo>
                      <a:cubicBezTo>
                        <a:pt x="296" y="33882"/>
                        <a:pt x="388" y="34249"/>
                        <a:pt x="322" y="34476"/>
                      </a:cubicBezTo>
                      <a:cubicBezTo>
                        <a:pt x="27" y="35505"/>
                        <a:pt x="242" y="36517"/>
                        <a:pt x="511" y="37469"/>
                      </a:cubicBezTo>
                      <a:cubicBezTo>
                        <a:pt x="646" y="37944"/>
                        <a:pt x="809" y="38412"/>
                        <a:pt x="842" y="38902"/>
                      </a:cubicBezTo>
                      <a:cubicBezTo>
                        <a:pt x="959" y="40716"/>
                        <a:pt x="1365" y="42479"/>
                        <a:pt x="1848" y="44213"/>
                      </a:cubicBezTo>
                      <a:cubicBezTo>
                        <a:pt x="2058" y="44971"/>
                        <a:pt x="2296" y="45747"/>
                        <a:pt x="2623" y="46494"/>
                      </a:cubicBezTo>
                      <a:cubicBezTo>
                        <a:pt x="2861" y="47035"/>
                        <a:pt x="3039" y="47710"/>
                        <a:pt x="3295" y="48256"/>
                      </a:cubicBezTo>
                      <a:cubicBezTo>
                        <a:pt x="4037" y="49841"/>
                        <a:pt x="4863" y="51380"/>
                        <a:pt x="5834" y="52864"/>
                      </a:cubicBezTo>
                      <a:cubicBezTo>
                        <a:pt x="6643" y="54102"/>
                        <a:pt x="7713" y="55043"/>
                        <a:pt x="8668" y="56087"/>
                      </a:cubicBezTo>
                      <a:cubicBezTo>
                        <a:pt x="9684" y="57198"/>
                        <a:pt x="10865" y="58207"/>
                        <a:pt x="11923" y="59284"/>
                      </a:cubicBezTo>
                      <a:cubicBezTo>
                        <a:pt x="13324" y="60709"/>
                        <a:pt x="15009" y="61659"/>
                        <a:pt x="16621" y="62734"/>
                      </a:cubicBezTo>
                      <a:cubicBezTo>
                        <a:pt x="17028" y="63006"/>
                        <a:pt x="17430" y="63367"/>
                        <a:pt x="17937" y="63528"/>
                      </a:cubicBezTo>
                      <a:cubicBezTo>
                        <a:pt x="19749" y="64103"/>
                        <a:pt x="21354" y="65175"/>
                        <a:pt x="23262" y="65570"/>
                      </a:cubicBezTo>
                      <a:cubicBezTo>
                        <a:pt x="24727" y="65873"/>
                        <a:pt x="26119" y="66510"/>
                        <a:pt x="27625" y="66740"/>
                      </a:cubicBezTo>
                      <a:cubicBezTo>
                        <a:pt x="29173" y="66976"/>
                        <a:pt x="30708" y="67137"/>
                        <a:pt x="32284" y="67177"/>
                      </a:cubicBezTo>
                      <a:cubicBezTo>
                        <a:pt x="32454" y="67181"/>
                        <a:pt x="32624" y="67183"/>
                        <a:pt x="32794" y="67183"/>
                      </a:cubicBezTo>
                      <a:cubicBezTo>
                        <a:pt x="34026" y="67183"/>
                        <a:pt x="35250" y="67083"/>
                        <a:pt x="36477" y="67083"/>
                      </a:cubicBezTo>
                      <a:cubicBezTo>
                        <a:pt x="36657" y="67083"/>
                        <a:pt x="36837" y="67085"/>
                        <a:pt x="37018" y="67090"/>
                      </a:cubicBezTo>
                      <a:cubicBezTo>
                        <a:pt x="37065" y="67091"/>
                        <a:pt x="37111" y="67092"/>
                        <a:pt x="37158" y="67092"/>
                      </a:cubicBezTo>
                      <a:cubicBezTo>
                        <a:pt x="38603" y="67092"/>
                        <a:pt x="39892" y="66472"/>
                        <a:pt x="41237" y="66085"/>
                      </a:cubicBezTo>
                      <a:cubicBezTo>
                        <a:pt x="42694" y="65666"/>
                        <a:pt x="44077" y="64960"/>
                        <a:pt x="45526" y="64602"/>
                      </a:cubicBezTo>
                      <a:cubicBezTo>
                        <a:pt x="46408" y="64385"/>
                        <a:pt x="47047" y="63812"/>
                        <a:pt x="47884" y="63552"/>
                      </a:cubicBezTo>
                      <a:cubicBezTo>
                        <a:pt x="48705" y="63297"/>
                        <a:pt x="49687" y="62860"/>
                        <a:pt x="50247" y="62031"/>
                      </a:cubicBezTo>
                      <a:cubicBezTo>
                        <a:pt x="50841" y="61151"/>
                        <a:pt x="52209" y="61180"/>
                        <a:pt x="52554" y="60023"/>
                      </a:cubicBezTo>
                      <a:cubicBezTo>
                        <a:pt x="52576" y="59947"/>
                        <a:pt x="52725" y="59906"/>
                        <a:pt x="52815" y="59850"/>
                      </a:cubicBezTo>
                      <a:cubicBezTo>
                        <a:pt x="53182" y="59623"/>
                        <a:pt x="54142" y="60003"/>
                        <a:pt x="53722" y="58965"/>
                      </a:cubicBezTo>
                      <a:cubicBezTo>
                        <a:pt x="53717" y="58956"/>
                        <a:pt x="53753" y="58921"/>
                        <a:pt x="53777" y="58912"/>
                      </a:cubicBezTo>
                      <a:cubicBezTo>
                        <a:pt x="54525" y="58565"/>
                        <a:pt x="55099" y="58025"/>
                        <a:pt x="55438" y="57279"/>
                      </a:cubicBezTo>
                      <a:cubicBezTo>
                        <a:pt x="55488" y="57169"/>
                        <a:pt x="55559" y="57140"/>
                        <a:pt x="55637" y="57140"/>
                      </a:cubicBezTo>
                      <a:cubicBezTo>
                        <a:pt x="55721" y="57140"/>
                        <a:pt x="55814" y="57172"/>
                        <a:pt x="55899" y="57172"/>
                      </a:cubicBezTo>
                      <a:cubicBezTo>
                        <a:pt x="55988" y="57172"/>
                        <a:pt x="56069" y="57137"/>
                        <a:pt x="56124" y="56996"/>
                      </a:cubicBezTo>
                      <a:cubicBezTo>
                        <a:pt x="56502" y="56012"/>
                        <a:pt x="57334" y="55320"/>
                        <a:pt x="57882" y="54438"/>
                      </a:cubicBezTo>
                      <a:cubicBezTo>
                        <a:pt x="58037" y="54188"/>
                        <a:pt x="58003" y="53908"/>
                        <a:pt x="58207" y="53656"/>
                      </a:cubicBezTo>
                      <a:cubicBezTo>
                        <a:pt x="58974" y="52702"/>
                        <a:pt x="59557" y="51621"/>
                        <a:pt x="60044" y="50501"/>
                      </a:cubicBezTo>
                      <a:cubicBezTo>
                        <a:pt x="60424" y="49625"/>
                        <a:pt x="60550" y="48631"/>
                        <a:pt x="61317" y="47945"/>
                      </a:cubicBezTo>
                      <a:cubicBezTo>
                        <a:pt x="61385" y="47883"/>
                        <a:pt x="61373" y="47740"/>
                        <a:pt x="61424" y="47646"/>
                      </a:cubicBezTo>
                      <a:cubicBezTo>
                        <a:pt x="62020" y="46551"/>
                        <a:pt x="62051" y="45296"/>
                        <a:pt x="62395" y="44128"/>
                      </a:cubicBezTo>
                      <a:cubicBezTo>
                        <a:pt x="62802" y="42735"/>
                        <a:pt x="62983" y="41275"/>
                        <a:pt x="63246" y="39840"/>
                      </a:cubicBezTo>
                      <a:cubicBezTo>
                        <a:pt x="63448" y="38731"/>
                        <a:pt x="63817" y="37608"/>
                        <a:pt x="63761" y="36508"/>
                      </a:cubicBezTo>
                      <a:cubicBezTo>
                        <a:pt x="63698" y="35317"/>
                        <a:pt x="63770" y="34112"/>
                        <a:pt x="63586" y="32919"/>
                      </a:cubicBezTo>
                      <a:cubicBezTo>
                        <a:pt x="63509" y="32409"/>
                        <a:pt x="63252" y="31880"/>
                        <a:pt x="63319" y="31421"/>
                      </a:cubicBezTo>
                      <a:cubicBezTo>
                        <a:pt x="63443" y="30550"/>
                        <a:pt x="62648" y="29779"/>
                        <a:pt x="63137" y="28914"/>
                      </a:cubicBezTo>
                      <a:cubicBezTo>
                        <a:pt x="62578" y="28470"/>
                        <a:pt x="62877" y="27753"/>
                        <a:pt x="62623" y="27266"/>
                      </a:cubicBezTo>
                      <a:cubicBezTo>
                        <a:pt x="62412" y="26857"/>
                        <a:pt x="62654" y="26773"/>
                        <a:pt x="62793" y="26590"/>
                      </a:cubicBezTo>
                      <a:cubicBezTo>
                        <a:pt x="62973" y="26352"/>
                        <a:pt x="63321" y="26222"/>
                        <a:pt x="63549" y="26222"/>
                      </a:cubicBezTo>
                      <a:cubicBezTo>
                        <a:pt x="63582" y="26222"/>
                        <a:pt x="63613" y="26224"/>
                        <a:pt x="63641" y="26230"/>
                      </a:cubicBezTo>
                      <a:cubicBezTo>
                        <a:pt x="63772" y="26257"/>
                        <a:pt x="63902" y="26269"/>
                        <a:pt x="64031" y="26269"/>
                      </a:cubicBezTo>
                      <a:cubicBezTo>
                        <a:pt x="64648" y="26269"/>
                        <a:pt x="65234" y="26010"/>
                        <a:pt x="65857" y="26010"/>
                      </a:cubicBezTo>
                      <a:cubicBezTo>
                        <a:pt x="65968" y="26010"/>
                        <a:pt x="66080" y="26018"/>
                        <a:pt x="66194" y="26037"/>
                      </a:cubicBezTo>
                      <a:cubicBezTo>
                        <a:pt x="66365" y="26067"/>
                        <a:pt x="66569" y="26087"/>
                        <a:pt x="66774" y="26087"/>
                      </a:cubicBezTo>
                      <a:cubicBezTo>
                        <a:pt x="67005" y="26087"/>
                        <a:pt x="67236" y="26061"/>
                        <a:pt x="67426" y="25992"/>
                      </a:cubicBezTo>
                      <a:cubicBezTo>
                        <a:pt x="67810" y="25853"/>
                        <a:pt x="68197" y="25829"/>
                        <a:pt x="68558" y="25829"/>
                      </a:cubicBezTo>
                      <a:cubicBezTo>
                        <a:pt x="68755" y="25829"/>
                        <a:pt x="68945" y="25836"/>
                        <a:pt x="69123" y="25836"/>
                      </a:cubicBezTo>
                      <a:cubicBezTo>
                        <a:pt x="69325" y="25836"/>
                        <a:pt x="69512" y="25827"/>
                        <a:pt x="69677" y="25787"/>
                      </a:cubicBezTo>
                      <a:cubicBezTo>
                        <a:pt x="69714" y="25788"/>
                        <a:pt x="69751" y="25788"/>
                        <a:pt x="69787" y="25788"/>
                      </a:cubicBezTo>
                      <a:cubicBezTo>
                        <a:pt x="70695" y="25788"/>
                        <a:pt x="71381" y="25478"/>
                        <a:pt x="72094" y="25478"/>
                      </a:cubicBezTo>
                      <a:cubicBezTo>
                        <a:pt x="72165" y="25478"/>
                        <a:pt x="72237" y="25481"/>
                        <a:pt x="72309" y="25488"/>
                      </a:cubicBezTo>
                      <a:cubicBezTo>
                        <a:pt x="72320" y="25489"/>
                        <a:pt x="72330" y="25490"/>
                        <a:pt x="72340" y="25490"/>
                      </a:cubicBezTo>
                      <a:cubicBezTo>
                        <a:pt x="72527" y="25490"/>
                        <a:pt x="72503" y="25311"/>
                        <a:pt x="72446" y="25143"/>
                      </a:cubicBezTo>
                      <a:cubicBezTo>
                        <a:pt x="71616" y="22764"/>
                        <a:pt x="70632" y="20476"/>
                        <a:pt x="69113" y="18427"/>
                      </a:cubicBezTo>
                      <a:cubicBezTo>
                        <a:pt x="68235" y="17239"/>
                        <a:pt x="67387" y="15996"/>
                        <a:pt x="66348" y="14980"/>
                      </a:cubicBezTo>
                      <a:cubicBezTo>
                        <a:pt x="64966" y="13631"/>
                        <a:pt x="63729" y="12076"/>
                        <a:pt x="62129" y="11013"/>
                      </a:cubicBezTo>
                      <a:cubicBezTo>
                        <a:pt x="60554" y="9968"/>
                        <a:pt x="59221" y="8635"/>
                        <a:pt x="57608" y="7636"/>
                      </a:cubicBezTo>
                      <a:cubicBezTo>
                        <a:pt x="56297" y="6824"/>
                        <a:pt x="54999" y="5984"/>
                        <a:pt x="53679" y="5180"/>
                      </a:cubicBezTo>
                      <a:cubicBezTo>
                        <a:pt x="53120" y="4839"/>
                        <a:pt x="52478" y="4777"/>
                        <a:pt x="51955" y="4458"/>
                      </a:cubicBezTo>
                      <a:cubicBezTo>
                        <a:pt x="51505" y="4184"/>
                        <a:pt x="51060" y="4002"/>
                        <a:pt x="50561" y="3867"/>
                      </a:cubicBezTo>
                      <a:cubicBezTo>
                        <a:pt x="50124" y="3750"/>
                        <a:pt x="49811" y="3395"/>
                        <a:pt x="49334" y="3229"/>
                      </a:cubicBezTo>
                      <a:cubicBezTo>
                        <a:pt x="48470" y="2932"/>
                        <a:pt x="47467" y="2941"/>
                        <a:pt x="46728" y="2313"/>
                      </a:cubicBezTo>
                      <a:cubicBezTo>
                        <a:pt x="46336" y="1980"/>
                        <a:pt x="45861" y="1858"/>
                        <a:pt x="45406" y="1858"/>
                      </a:cubicBezTo>
                      <a:cubicBezTo>
                        <a:pt x="45290" y="1858"/>
                        <a:pt x="45176" y="1866"/>
                        <a:pt x="45065" y="1880"/>
                      </a:cubicBezTo>
                      <a:cubicBezTo>
                        <a:pt x="45030" y="1885"/>
                        <a:pt x="44996" y="1887"/>
                        <a:pt x="44964" y="1887"/>
                      </a:cubicBezTo>
                      <a:cubicBezTo>
                        <a:pt x="44459" y="1887"/>
                        <a:pt x="44220" y="1379"/>
                        <a:pt x="43700" y="1379"/>
                      </a:cubicBezTo>
                      <a:cubicBezTo>
                        <a:pt x="43664" y="1379"/>
                        <a:pt x="43626" y="1382"/>
                        <a:pt x="43587" y="1387"/>
                      </a:cubicBezTo>
                      <a:cubicBezTo>
                        <a:pt x="43534" y="1394"/>
                        <a:pt x="43480" y="1398"/>
                        <a:pt x="43427" y="1398"/>
                      </a:cubicBezTo>
                      <a:cubicBezTo>
                        <a:pt x="42771" y="1398"/>
                        <a:pt x="42151" y="892"/>
                        <a:pt x="41487" y="794"/>
                      </a:cubicBezTo>
                      <a:cubicBezTo>
                        <a:pt x="40325" y="620"/>
                        <a:pt x="39154" y="533"/>
                        <a:pt x="37996" y="287"/>
                      </a:cubicBezTo>
                      <a:cubicBezTo>
                        <a:pt x="37710" y="227"/>
                        <a:pt x="37417" y="1"/>
                        <a:pt x="37153" y="1"/>
                      </a:cubicBezTo>
                      <a:close/>
                    </a:path>
                  </a:pathLst>
                </a:custGeom>
                <a:solidFill>
                  <a:srgbClr val="FED5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" name="Google Shape;973;p33"/>
              <p:cNvGrpSpPr/>
              <p:nvPr/>
            </p:nvGrpSpPr>
            <p:grpSpPr>
              <a:xfrm>
                <a:off x="1820341" y="1632227"/>
                <a:ext cx="586165" cy="407421"/>
                <a:chOff x="1730279" y="1632227"/>
                <a:chExt cx="586165" cy="407421"/>
              </a:xfrm>
            </p:grpSpPr>
            <p:sp>
              <p:nvSpPr>
                <p:cNvPr id="122" name="Google Shape;975;p33"/>
                <p:cNvSpPr/>
                <p:nvPr/>
              </p:nvSpPr>
              <p:spPr>
                <a:xfrm>
                  <a:off x="1846692" y="1632227"/>
                  <a:ext cx="52238" cy="127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9712" extrusionOk="0">
                      <a:moveTo>
                        <a:pt x="657" y="1"/>
                      </a:moveTo>
                      <a:cubicBezTo>
                        <a:pt x="607" y="1"/>
                        <a:pt x="556" y="75"/>
                        <a:pt x="437" y="183"/>
                      </a:cubicBezTo>
                      <a:cubicBezTo>
                        <a:pt x="0" y="581"/>
                        <a:pt x="299" y="1033"/>
                        <a:pt x="301" y="1398"/>
                      </a:cubicBezTo>
                      <a:cubicBezTo>
                        <a:pt x="307" y="2066"/>
                        <a:pt x="588" y="2728"/>
                        <a:pt x="741" y="3396"/>
                      </a:cubicBezTo>
                      <a:cubicBezTo>
                        <a:pt x="976" y="4427"/>
                        <a:pt x="1245" y="5286"/>
                        <a:pt x="1708" y="6230"/>
                      </a:cubicBezTo>
                      <a:cubicBezTo>
                        <a:pt x="1993" y="6810"/>
                        <a:pt x="2102" y="7420"/>
                        <a:pt x="2226" y="8036"/>
                      </a:cubicBezTo>
                      <a:cubicBezTo>
                        <a:pt x="2276" y="8290"/>
                        <a:pt x="2331" y="8543"/>
                        <a:pt x="2399" y="8795"/>
                      </a:cubicBezTo>
                      <a:cubicBezTo>
                        <a:pt x="2650" y="9711"/>
                        <a:pt x="2950" y="9405"/>
                        <a:pt x="3681" y="9694"/>
                      </a:cubicBezTo>
                      <a:cubicBezTo>
                        <a:pt x="3697" y="9701"/>
                        <a:pt x="3711" y="9703"/>
                        <a:pt x="3723" y="9703"/>
                      </a:cubicBezTo>
                      <a:cubicBezTo>
                        <a:pt x="3866" y="9703"/>
                        <a:pt x="3766" y="9303"/>
                        <a:pt x="3810" y="9112"/>
                      </a:cubicBezTo>
                      <a:cubicBezTo>
                        <a:pt x="3980" y="8403"/>
                        <a:pt x="3547" y="7796"/>
                        <a:pt x="3329" y="7177"/>
                      </a:cubicBezTo>
                      <a:cubicBezTo>
                        <a:pt x="2998" y="6239"/>
                        <a:pt x="2715" y="5281"/>
                        <a:pt x="2424" y="4337"/>
                      </a:cubicBezTo>
                      <a:cubicBezTo>
                        <a:pt x="1984" y="2907"/>
                        <a:pt x="1617" y="1470"/>
                        <a:pt x="820" y="182"/>
                      </a:cubicBezTo>
                      <a:cubicBezTo>
                        <a:pt x="741" y="53"/>
                        <a:pt x="699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976;p33"/>
                <p:cNvSpPr/>
                <p:nvPr/>
              </p:nvSpPr>
              <p:spPr>
                <a:xfrm>
                  <a:off x="1768274" y="1668586"/>
                  <a:ext cx="92046" cy="10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" h="816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44" y="1416"/>
                        <a:pt x="1727" y="2660"/>
                        <a:pt x="2582" y="3853"/>
                      </a:cubicBezTo>
                      <a:cubicBezTo>
                        <a:pt x="3307" y="4862"/>
                        <a:pt x="4076" y="5848"/>
                        <a:pt x="4911" y="6764"/>
                      </a:cubicBezTo>
                      <a:cubicBezTo>
                        <a:pt x="5316" y="7207"/>
                        <a:pt x="5591" y="7792"/>
                        <a:pt x="6190" y="8065"/>
                      </a:cubicBezTo>
                      <a:cubicBezTo>
                        <a:pt x="6334" y="8130"/>
                        <a:pt x="6449" y="8168"/>
                        <a:pt x="6543" y="8168"/>
                      </a:cubicBezTo>
                      <a:cubicBezTo>
                        <a:pt x="6718" y="8168"/>
                        <a:pt x="6822" y="8039"/>
                        <a:pt x="6909" y="7725"/>
                      </a:cubicBezTo>
                      <a:cubicBezTo>
                        <a:pt x="7013" y="7349"/>
                        <a:pt x="6938" y="7095"/>
                        <a:pt x="6764" y="6798"/>
                      </a:cubicBezTo>
                      <a:cubicBezTo>
                        <a:pt x="6226" y="5890"/>
                        <a:pt x="5355" y="5274"/>
                        <a:pt x="4732" y="4429"/>
                      </a:cubicBezTo>
                      <a:cubicBezTo>
                        <a:pt x="3964" y="3384"/>
                        <a:pt x="3116" y="2399"/>
                        <a:pt x="2195" y="1483"/>
                      </a:cubicBezTo>
                      <a:cubicBezTo>
                        <a:pt x="1637" y="929"/>
                        <a:pt x="1080" y="283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977;p33"/>
                <p:cNvSpPr/>
                <p:nvPr/>
              </p:nvSpPr>
              <p:spPr>
                <a:xfrm>
                  <a:off x="2221458" y="1927886"/>
                  <a:ext cx="94986" cy="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7" h="4607" extrusionOk="0">
                      <a:moveTo>
                        <a:pt x="1076" y="0"/>
                      </a:moveTo>
                      <a:cubicBezTo>
                        <a:pt x="698" y="0"/>
                        <a:pt x="274" y="154"/>
                        <a:pt x="160" y="423"/>
                      </a:cubicBezTo>
                      <a:cubicBezTo>
                        <a:pt x="0" y="800"/>
                        <a:pt x="277" y="1056"/>
                        <a:pt x="599" y="1308"/>
                      </a:cubicBezTo>
                      <a:cubicBezTo>
                        <a:pt x="1662" y="2137"/>
                        <a:pt x="2861" y="2755"/>
                        <a:pt x="3989" y="3475"/>
                      </a:cubicBezTo>
                      <a:cubicBezTo>
                        <a:pt x="4910" y="4065"/>
                        <a:pt x="5946" y="4606"/>
                        <a:pt x="7180" y="4606"/>
                      </a:cubicBezTo>
                      <a:cubicBezTo>
                        <a:pt x="7199" y="4606"/>
                        <a:pt x="7218" y="4606"/>
                        <a:pt x="7237" y="4606"/>
                      </a:cubicBezTo>
                      <a:cubicBezTo>
                        <a:pt x="7092" y="4227"/>
                        <a:pt x="6907" y="3954"/>
                        <a:pt x="6688" y="3657"/>
                      </a:cubicBezTo>
                      <a:cubicBezTo>
                        <a:pt x="6300" y="3130"/>
                        <a:pt x="5750" y="2845"/>
                        <a:pt x="5258" y="2526"/>
                      </a:cubicBezTo>
                      <a:cubicBezTo>
                        <a:pt x="4653" y="2133"/>
                        <a:pt x="4090" y="1685"/>
                        <a:pt x="3496" y="1304"/>
                      </a:cubicBezTo>
                      <a:cubicBezTo>
                        <a:pt x="2886" y="910"/>
                        <a:pt x="2172" y="663"/>
                        <a:pt x="1613" y="159"/>
                      </a:cubicBezTo>
                      <a:cubicBezTo>
                        <a:pt x="1494" y="50"/>
                        <a:pt x="1293" y="0"/>
                        <a:pt x="10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78;p33"/>
                <p:cNvSpPr/>
                <p:nvPr/>
              </p:nvSpPr>
              <p:spPr>
                <a:xfrm>
                  <a:off x="1730279" y="1749454"/>
                  <a:ext cx="113347" cy="5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6" h="4500" extrusionOk="0">
                      <a:moveTo>
                        <a:pt x="569" y="1"/>
                      </a:moveTo>
                      <a:cubicBezTo>
                        <a:pt x="389" y="1"/>
                        <a:pt x="200" y="18"/>
                        <a:pt x="0" y="55"/>
                      </a:cubicBezTo>
                      <a:cubicBezTo>
                        <a:pt x="2708" y="2037"/>
                        <a:pt x="5348" y="3766"/>
                        <a:pt x="8629" y="4500"/>
                      </a:cubicBezTo>
                      <a:cubicBezTo>
                        <a:pt x="8635" y="3906"/>
                        <a:pt x="8447" y="3565"/>
                        <a:pt x="7966" y="3305"/>
                      </a:cubicBezTo>
                      <a:cubicBezTo>
                        <a:pt x="6313" y="2408"/>
                        <a:pt x="4656" y="1515"/>
                        <a:pt x="2926" y="771"/>
                      </a:cubicBezTo>
                      <a:cubicBezTo>
                        <a:pt x="2197" y="458"/>
                        <a:pt x="1507" y="1"/>
                        <a:pt x="5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979;p33"/>
                <p:cNvSpPr/>
                <p:nvPr/>
              </p:nvSpPr>
              <p:spPr>
                <a:xfrm>
                  <a:off x="2196062" y="1952747"/>
                  <a:ext cx="52763" cy="86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0" h="6621" extrusionOk="0">
                      <a:moveTo>
                        <a:pt x="699" y="1"/>
                      </a:moveTo>
                      <a:cubicBezTo>
                        <a:pt x="648" y="1"/>
                        <a:pt x="589" y="16"/>
                        <a:pt x="518" y="54"/>
                      </a:cubicBezTo>
                      <a:cubicBezTo>
                        <a:pt x="205" y="217"/>
                        <a:pt x="0" y="405"/>
                        <a:pt x="19" y="816"/>
                      </a:cubicBezTo>
                      <a:cubicBezTo>
                        <a:pt x="314" y="1524"/>
                        <a:pt x="551" y="2266"/>
                        <a:pt x="919" y="2933"/>
                      </a:cubicBezTo>
                      <a:cubicBezTo>
                        <a:pt x="1520" y="4019"/>
                        <a:pt x="2052" y="5147"/>
                        <a:pt x="2903" y="6089"/>
                      </a:cubicBezTo>
                      <a:cubicBezTo>
                        <a:pt x="3096" y="6303"/>
                        <a:pt x="3196" y="6621"/>
                        <a:pt x="3453" y="6621"/>
                      </a:cubicBezTo>
                      <a:cubicBezTo>
                        <a:pt x="3508" y="6621"/>
                        <a:pt x="3570" y="6606"/>
                        <a:pt x="3642" y="6573"/>
                      </a:cubicBezTo>
                      <a:cubicBezTo>
                        <a:pt x="4020" y="6399"/>
                        <a:pt x="3928" y="5999"/>
                        <a:pt x="3793" y="5676"/>
                      </a:cubicBezTo>
                      <a:cubicBezTo>
                        <a:pt x="3144" y="4129"/>
                        <a:pt x="2228" y="2709"/>
                        <a:pt x="1644" y="1130"/>
                      </a:cubicBezTo>
                      <a:cubicBezTo>
                        <a:pt x="1542" y="853"/>
                        <a:pt x="1515" y="489"/>
                        <a:pt x="1167" y="348"/>
                      </a:cubicBezTo>
                      <a:cubicBezTo>
                        <a:pt x="991" y="276"/>
                        <a:pt x="916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80;p33"/>
                <p:cNvSpPr/>
                <p:nvPr/>
              </p:nvSpPr>
              <p:spPr>
                <a:xfrm>
                  <a:off x="2228073" y="1887551"/>
                  <a:ext cx="88187" cy="3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" h="2349" extrusionOk="0">
                      <a:moveTo>
                        <a:pt x="1500" y="1"/>
                      </a:moveTo>
                      <a:cubicBezTo>
                        <a:pt x="1166" y="1"/>
                        <a:pt x="827" y="66"/>
                        <a:pt x="486" y="181"/>
                      </a:cubicBezTo>
                      <a:cubicBezTo>
                        <a:pt x="95" y="313"/>
                        <a:pt x="206" y="722"/>
                        <a:pt x="100" y="988"/>
                      </a:cubicBezTo>
                      <a:cubicBezTo>
                        <a:pt x="0" y="1234"/>
                        <a:pt x="426" y="1356"/>
                        <a:pt x="593" y="1384"/>
                      </a:cubicBezTo>
                      <a:cubicBezTo>
                        <a:pt x="2225" y="1650"/>
                        <a:pt x="3776" y="2349"/>
                        <a:pt x="5463" y="2349"/>
                      </a:cubicBezTo>
                      <a:cubicBezTo>
                        <a:pt x="5517" y="2349"/>
                        <a:pt x="5570" y="2348"/>
                        <a:pt x="5624" y="2346"/>
                      </a:cubicBezTo>
                      <a:cubicBezTo>
                        <a:pt x="5733" y="2302"/>
                        <a:pt x="5857" y="2203"/>
                        <a:pt x="5957" y="2203"/>
                      </a:cubicBezTo>
                      <a:cubicBezTo>
                        <a:pt x="5968" y="2203"/>
                        <a:pt x="5979" y="2204"/>
                        <a:pt x="5989" y="2206"/>
                      </a:cubicBezTo>
                      <a:cubicBezTo>
                        <a:pt x="6056" y="2224"/>
                        <a:pt x="6122" y="2233"/>
                        <a:pt x="6184" y="2233"/>
                      </a:cubicBezTo>
                      <a:cubicBezTo>
                        <a:pt x="6410" y="2233"/>
                        <a:pt x="6590" y="2118"/>
                        <a:pt x="6638" y="1920"/>
                      </a:cubicBezTo>
                      <a:cubicBezTo>
                        <a:pt x="6719" y="1587"/>
                        <a:pt x="6318" y="1517"/>
                        <a:pt x="6118" y="1468"/>
                      </a:cubicBezTo>
                      <a:cubicBezTo>
                        <a:pt x="5674" y="1356"/>
                        <a:pt x="5423" y="943"/>
                        <a:pt x="4838" y="943"/>
                      </a:cubicBezTo>
                      <a:cubicBezTo>
                        <a:pt x="4837" y="943"/>
                        <a:pt x="4836" y="943"/>
                        <a:pt x="4835" y="943"/>
                      </a:cubicBezTo>
                      <a:cubicBezTo>
                        <a:pt x="4834" y="943"/>
                        <a:pt x="4832" y="943"/>
                        <a:pt x="4831" y="943"/>
                      </a:cubicBezTo>
                      <a:cubicBezTo>
                        <a:pt x="4374" y="943"/>
                        <a:pt x="3903" y="493"/>
                        <a:pt x="3336" y="493"/>
                      </a:cubicBezTo>
                      <a:cubicBezTo>
                        <a:pt x="3269" y="493"/>
                        <a:pt x="3200" y="500"/>
                        <a:pt x="3130" y="514"/>
                      </a:cubicBezTo>
                      <a:cubicBezTo>
                        <a:pt x="3118" y="516"/>
                        <a:pt x="3105" y="518"/>
                        <a:pt x="3093" y="518"/>
                      </a:cubicBezTo>
                      <a:cubicBezTo>
                        <a:pt x="2985" y="518"/>
                        <a:pt x="2885" y="433"/>
                        <a:pt x="2780" y="369"/>
                      </a:cubicBezTo>
                      <a:cubicBezTo>
                        <a:pt x="2367" y="113"/>
                        <a:pt x="1938" y="1"/>
                        <a:pt x="150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9463">
              <a:off x="1873205" y="1778821"/>
              <a:ext cx="398572" cy="387885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 rot="19493325">
            <a:off x="3955868" y="2513269"/>
            <a:ext cx="1097281" cy="1097280"/>
            <a:chOff x="3265642" y="2448863"/>
            <a:chExt cx="897460" cy="928614"/>
          </a:xfrm>
        </p:grpSpPr>
        <p:grpSp>
          <p:nvGrpSpPr>
            <p:cNvPr id="131" name="Google Shape;951;p33"/>
            <p:cNvGrpSpPr/>
            <p:nvPr/>
          </p:nvGrpSpPr>
          <p:grpSpPr>
            <a:xfrm>
              <a:off x="3265642" y="2448863"/>
              <a:ext cx="897460" cy="928614"/>
              <a:chOff x="3053464" y="2436820"/>
              <a:chExt cx="897460" cy="928614"/>
            </a:xfrm>
          </p:grpSpPr>
          <p:grpSp>
            <p:nvGrpSpPr>
              <p:cNvPr id="133" name="Google Shape;952;p33"/>
              <p:cNvGrpSpPr/>
              <p:nvPr/>
            </p:nvGrpSpPr>
            <p:grpSpPr>
              <a:xfrm>
                <a:off x="3053464" y="2436820"/>
                <a:ext cx="897460" cy="928614"/>
                <a:chOff x="3050314" y="2465320"/>
                <a:chExt cx="897460" cy="928614"/>
              </a:xfrm>
            </p:grpSpPr>
            <p:sp>
              <p:nvSpPr>
                <p:cNvPr id="141" name="Google Shape;953;p33"/>
                <p:cNvSpPr/>
                <p:nvPr/>
              </p:nvSpPr>
              <p:spPr>
                <a:xfrm>
                  <a:off x="3050315" y="2465320"/>
                  <a:ext cx="897459" cy="92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6" h="73802" extrusionOk="0">
                      <a:moveTo>
                        <a:pt x="43237" y="0"/>
                      </a:moveTo>
                      <a:cubicBezTo>
                        <a:pt x="41868" y="0"/>
                        <a:pt x="40497" y="154"/>
                        <a:pt x="39144" y="270"/>
                      </a:cubicBezTo>
                      <a:cubicBezTo>
                        <a:pt x="37706" y="393"/>
                        <a:pt x="36234" y="617"/>
                        <a:pt x="34798" y="1045"/>
                      </a:cubicBezTo>
                      <a:cubicBezTo>
                        <a:pt x="33851" y="1326"/>
                        <a:pt x="32841" y="1563"/>
                        <a:pt x="31842" y="1752"/>
                      </a:cubicBezTo>
                      <a:cubicBezTo>
                        <a:pt x="29554" y="2186"/>
                        <a:pt x="27449" y="3210"/>
                        <a:pt x="25295" y="4045"/>
                      </a:cubicBezTo>
                      <a:cubicBezTo>
                        <a:pt x="24909" y="4195"/>
                        <a:pt x="24445" y="4431"/>
                        <a:pt x="24050" y="4618"/>
                      </a:cubicBezTo>
                      <a:cubicBezTo>
                        <a:pt x="23370" y="4937"/>
                        <a:pt x="22736" y="5369"/>
                        <a:pt x="22106" y="5729"/>
                      </a:cubicBezTo>
                      <a:cubicBezTo>
                        <a:pt x="21653" y="5987"/>
                        <a:pt x="21007" y="5981"/>
                        <a:pt x="20662" y="6545"/>
                      </a:cubicBezTo>
                      <a:cubicBezTo>
                        <a:pt x="20458" y="6878"/>
                        <a:pt x="19979" y="7043"/>
                        <a:pt x="19621" y="7283"/>
                      </a:cubicBezTo>
                      <a:cubicBezTo>
                        <a:pt x="18601" y="7967"/>
                        <a:pt x="17486" y="8473"/>
                        <a:pt x="16543" y="9325"/>
                      </a:cubicBezTo>
                      <a:cubicBezTo>
                        <a:pt x="15627" y="10153"/>
                        <a:pt x="14489" y="10745"/>
                        <a:pt x="13573" y="11607"/>
                      </a:cubicBezTo>
                      <a:cubicBezTo>
                        <a:pt x="12943" y="12200"/>
                        <a:pt x="12193" y="12621"/>
                        <a:pt x="11587" y="13286"/>
                      </a:cubicBezTo>
                      <a:cubicBezTo>
                        <a:pt x="11159" y="13752"/>
                        <a:pt x="10842" y="14289"/>
                        <a:pt x="10420" y="14742"/>
                      </a:cubicBezTo>
                      <a:cubicBezTo>
                        <a:pt x="9877" y="15325"/>
                        <a:pt x="9264" y="15845"/>
                        <a:pt x="8684" y="16395"/>
                      </a:cubicBezTo>
                      <a:cubicBezTo>
                        <a:pt x="8003" y="17041"/>
                        <a:pt x="7645" y="17920"/>
                        <a:pt x="7075" y="18646"/>
                      </a:cubicBezTo>
                      <a:cubicBezTo>
                        <a:pt x="6170" y="19801"/>
                        <a:pt x="5266" y="21000"/>
                        <a:pt x="4560" y="22243"/>
                      </a:cubicBezTo>
                      <a:cubicBezTo>
                        <a:pt x="3703" y="23752"/>
                        <a:pt x="2631" y="25199"/>
                        <a:pt x="2360" y="27062"/>
                      </a:cubicBezTo>
                      <a:cubicBezTo>
                        <a:pt x="2217" y="28050"/>
                        <a:pt x="1606" y="28983"/>
                        <a:pt x="1494" y="30066"/>
                      </a:cubicBezTo>
                      <a:cubicBezTo>
                        <a:pt x="1461" y="30374"/>
                        <a:pt x="1366" y="30886"/>
                        <a:pt x="1089" y="31228"/>
                      </a:cubicBezTo>
                      <a:cubicBezTo>
                        <a:pt x="761" y="31636"/>
                        <a:pt x="442" y="32065"/>
                        <a:pt x="1091" y="32480"/>
                      </a:cubicBezTo>
                      <a:cubicBezTo>
                        <a:pt x="1022" y="32552"/>
                        <a:pt x="960" y="32572"/>
                        <a:pt x="898" y="32572"/>
                      </a:cubicBezTo>
                      <a:cubicBezTo>
                        <a:pt x="810" y="32572"/>
                        <a:pt x="725" y="32531"/>
                        <a:pt x="628" y="32531"/>
                      </a:cubicBezTo>
                      <a:cubicBezTo>
                        <a:pt x="600" y="32531"/>
                        <a:pt x="570" y="32534"/>
                        <a:pt x="539" y="32544"/>
                      </a:cubicBezTo>
                      <a:cubicBezTo>
                        <a:pt x="878" y="33222"/>
                        <a:pt x="876" y="33221"/>
                        <a:pt x="430" y="33754"/>
                      </a:cubicBezTo>
                      <a:cubicBezTo>
                        <a:pt x="346" y="33854"/>
                        <a:pt x="231" y="33950"/>
                        <a:pt x="279" y="34104"/>
                      </a:cubicBezTo>
                      <a:cubicBezTo>
                        <a:pt x="495" y="34790"/>
                        <a:pt x="335" y="35469"/>
                        <a:pt x="232" y="36147"/>
                      </a:cubicBezTo>
                      <a:cubicBezTo>
                        <a:pt x="8" y="37640"/>
                        <a:pt x="270" y="39154"/>
                        <a:pt x="58" y="40649"/>
                      </a:cubicBezTo>
                      <a:cubicBezTo>
                        <a:pt x="49" y="40728"/>
                        <a:pt x="58" y="40809"/>
                        <a:pt x="88" y="40884"/>
                      </a:cubicBezTo>
                      <a:cubicBezTo>
                        <a:pt x="246" y="41307"/>
                        <a:pt x="357" y="41699"/>
                        <a:pt x="145" y="42173"/>
                      </a:cubicBezTo>
                      <a:cubicBezTo>
                        <a:pt x="69" y="42344"/>
                        <a:pt x="0" y="42942"/>
                        <a:pt x="207" y="42951"/>
                      </a:cubicBezTo>
                      <a:cubicBezTo>
                        <a:pt x="982" y="42992"/>
                        <a:pt x="526" y="43438"/>
                        <a:pt x="543" y="43734"/>
                      </a:cubicBezTo>
                      <a:cubicBezTo>
                        <a:pt x="595" y="44603"/>
                        <a:pt x="735" y="45457"/>
                        <a:pt x="993" y="46294"/>
                      </a:cubicBezTo>
                      <a:cubicBezTo>
                        <a:pt x="1278" y="47220"/>
                        <a:pt x="1474" y="48180"/>
                        <a:pt x="1839" y="49071"/>
                      </a:cubicBezTo>
                      <a:cubicBezTo>
                        <a:pt x="2160" y="49850"/>
                        <a:pt x="2763" y="50434"/>
                        <a:pt x="2962" y="51367"/>
                      </a:cubicBezTo>
                      <a:cubicBezTo>
                        <a:pt x="3208" y="52510"/>
                        <a:pt x="3914" y="53595"/>
                        <a:pt x="4588" y="54593"/>
                      </a:cubicBezTo>
                      <a:cubicBezTo>
                        <a:pt x="5470" y="55902"/>
                        <a:pt x="6402" y="57174"/>
                        <a:pt x="7236" y="58518"/>
                      </a:cubicBezTo>
                      <a:cubicBezTo>
                        <a:pt x="8239" y="60134"/>
                        <a:pt x="9620" y="61443"/>
                        <a:pt x="10943" y="62782"/>
                      </a:cubicBezTo>
                      <a:cubicBezTo>
                        <a:pt x="11215" y="63057"/>
                        <a:pt x="11384" y="63481"/>
                        <a:pt x="11778" y="63641"/>
                      </a:cubicBezTo>
                      <a:cubicBezTo>
                        <a:pt x="13038" y="64156"/>
                        <a:pt x="13794" y="65326"/>
                        <a:pt x="14922" y="66047"/>
                      </a:cubicBezTo>
                      <a:cubicBezTo>
                        <a:pt x="15995" y="66735"/>
                        <a:pt x="16977" y="67623"/>
                        <a:pt x="17980" y="68446"/>
                      </a:cubicBezTo>
                      <a:cubicBezTo>
                        <a:pt x="18817" y="69135"/>
                        <a:pt x="19836" y="69488"/>
                        <a:pt x="20731" y="70061"/>
                      </a:cubicBezTo>
                      <a:cubicBezTo>
                        <a:pt x="21782" y="70731"/>
                        <a:pt x="22860" y="71316"/>
                        <a:pt x="24058" y="71672"/>
                      </a:cubicBezTo>
                      <a:cubicBezTo>
                        <a:pt x="24617" y="71837"/>
                        <a:pt x="25208" y="71946"/>
                        <a:pt x="25715" y="72212"/>
                      </a:cubicBezTo>
                      <a:cubicBezTo>
                        <a:pt x="27252" y="73018"/>
                        <a:pt x="28975" y="73004"/>
                        <a:pt x="30609" y="73354"/>
                      </a:cubicBezTo>
                      <a:cubicBezTo>
                        <a:pt x="32046" y="73664"/>
                        <a:pt x="33564" y="73589"/>
                        <a:pt x="35044" y="73723"/>
                      </a:cubicBezTo>
                      <a:cubicBezTo>
                        <a:pt x="35633" y="73776"/>
                        <a:pt x="36221" y="73801"/>
                        <a:pt x="36808" y="73801"/>
                      </a:cubicBezTo>
                      <a:cubicBezTo>
                        <a:pt x="38145" y="73801"/>
                        <a:pt x="39475" y="73673"/>
                        <a:pt x="40790" y="73463"/>
                      </a:cubicBezTo>
                      <a:cubicBezTo>
                        <a:pt x="41185" y="73400"/>
                        <a:pt x="41599" y="73276"/>
                        <a:pt x="42001" y="73276"/>
                      </a:cubicBezTo>
                      <a:cubicBezTo>
                        <a:pt x="42059" y="73276"/>
                        <a:pt x="42116" y="73278"/>
                        <a:pt x="42173" y="73284"/>
                      </a:cubicBezTo>
                      <a:cubicBezTo>
                        <a:pt x="42246" y="73291"/>
                        <a:pt x="42318" y="73295"/>
                        <a:pt x="42389" y="73295"/>
                      </a:cubicBezTo>
                      <a:cubicBezTo>
                        <a:pt x="42800" y="73295"/>
                        <a:pt x="43170" y="73180"/>
                        <a:pt x="43561" y="73065"/>
                      </a:cubicBezTo>
                      <a:cubicBezTo>
                        <a:pt x="44424" y="72810"/>
                        <a:pt x="45291" y="72559"/>
                        <a:pt x="46149" y="72299"/>
                      </a:cubicBezTo>
                      <a:cubicBezTo>
                        <a:pt x="46885" y="72077"/>
                        <a:pt x="47668" y="71985"/>
                        <a:pt x="48389" y="71649"/>
                      </a:cubicBezTo>
                      <a:cubicBezTo>
                        <a:pt x="48960" y="71383"/>
                        <a:pt x="49581" y="71226"/>
                        <a:pt x="50160" y="70979"/>
                      </a:cubicBezTo>
                      <a:cubicBezTo>
                        <a:pt x="50507" y="70831"/>
                        <a:pt x="51045" y="70826"/>
                        <a:pt x="51462" y="70571"/>
                      </a:cubicBezTo>
                      <a:cubicBezTo>
                        <a:pt x="52339" y="70033"/>
                        <a:pt x="53260" y="69580"/>
                        <a:pt x="54106" y="68972"/>
                      </a:cubicBezTo>
                      <a:cubicBezTo>
                        <a:pt x="54573" y="68636"/>
                        <a:pt x="55189" y="68471"/>
                        <a:pt x="55665" y="68079"/>
                      </a:cubicBezTo>
                      <a:cubicBezTo>
                        <a:pt x="56057" y="67757"/>
                        <a:pt x="56485" y="67342"/>
                        <a:pt x="56880" y="67183"/>
                      </a:cubicBezTo>
                      <a:cubicBezTo>
                        <a:pt x="57812" y="66806"/>
                        <a:pt x="58266" y="65873"/>
                        <a:pt x="59157" y="65514"/>
                      </a:cubicBezTo>
                      <a:cubicBezTo>
                        <a:pt x="59363" y="65431"/>
                        <a:pt x="59486" y="65276"/>
                        <a:pt x="59624" y="65105"/>
                      </a:cubicBezTo>
                      <a:cubicBezTo>
                        <a:pt x="60320" y="64254"/>
                        <a:pt x="60957" y="63325"/>
                        <a:pt x="61783" y="62620"/>
                      </a:cubicBezTo>
                      <a:cubicBezTo>
                        <a:pt x="62449" y="62053"/>
                        <a:pt x="63141" y="61441"/>
                        <a:pt x="63583" y="60774"/>
                      </a:cubicBezTo>
                      <a:cubicBezTo>
                        <a:pt x="64475" y="59428"/>
                        <a:pt x="65620" y="58282"/>
                        <a:pt x="66400" y="56832"/>
                      </a:cubicBezTo>
                      <a:cubicBezTo>
                        <a:pt x="67071" y="55586"/>
                        <a:pt x="67631" y="54273"/>
                        <a:pt x="68384" y="53081"/>
                      </a:cubicBezTo>
                      <a:cubicBezTo>
                        <a:pt x="69073" y="51988"/>
                        <a:pt x="69355" y="50743"/>
                        <a:pt x="69745" y="49578"/>
                      </a:cubicBezTo>
                      <a:cubicBezTo>
                        <a:pt x="70240" y="48102"/>
                        <a:pt x="70692" y="46557"/>
                        <a:pt x="70759" y="44938"/>
                      </a:cubicBezTo>
                      <a:cubicBezTo>
                        <a:pt x="70781" y="44432"/>
                        <a:pt x="70692" y="43777"/>
                        <a:pt x="70896" y="43412"/>
                      </a:cubicBezTo>
                      <a:cubicBezTo>
                        <a:pt x="71326" y="42642"/>
                        <a:pt x="71100" y="41803"/>
                        <a:pt x="71014" y="41181"/>
                      </a:cubicBezTo>
                      <a:cubicBezTo>
                        <a:pt x="70868" y="40128"/>
                        <a:pt x="71033" y="39095"/>
                        <a:pt x="70923" y="38051"/>
                      </a:cubicBezTo>
                      <a:cubicBezTo>
                        <a:pt x="70686" y="35823"/>
                        <a:pt x="70285" y="33660"/>
                        <a:pt x="69574" y="31539"/>
                      </a:cubicBezTo>
                      <a:cubicBezTo>
                        <a:pt x="69008" y="29848"/>
                        <a:pt x="68303" y="28263"/>
                        <a:pt x="67394" y="26701"/>
                      </a:cubicBezTo>
                      <a:cubicBezTo>
                        <a:pt x="66480" y="25127"/>
                        <a:pt x="65375" y="23680"/>
                        <a:pt x="64478" y="22095"/>
                      </a:cubicBezTo>
                      <a:cubicBezTo>
                        <a:pt x="63624" y="20583"/>
                        <a:pt x="62468" y="19216"/>
                        <a:pt x="61298" y="17915"/>
                      </a:cubicBezTo>
                      <a:cubicBezTo>
                        <a:pt x="59554" y="15974"/>
                        <a:pt x="57577" y="14291"/>
                        <a:pt x="55265" y="13015"/>
                      </a:cubicBezTo>
                      <a:cubicBezTo>
                        <a:pt x="54589" y="12640"/>
                        <a:pt x="53848" y="12345"/>
                        <a:pt x="53259" y="11809"/>
                      </a:cubicBezTo>
                      <a:cubicBezTo>
                        <a:pt x="53039" y="11612"/>
                        <a:pt x="52935" y="11484"/>
                        <a:pt x="53156" y="11176"/>
                      </a:cubicBezTo>
                      <a:cubicBezTo>
                        <a:pt x="53811" y="10268"/>
                        <a:pt x="54562" y="9422"/>
                        <a:pt x="55189" y="8516"/>
                      </a:cubicBezTo>
                      <a:cubicBezTo>
                        <a:pt x="56040" y="7284"/>
                        <a:pt x="56978" y="6113"/>
                        <a:pt x="57793" y="4851"/>
                      </a:cubicBezTo>
                      <a:cubicBezTo>
                        <a:pt x="58447" y="3838"/>
                        <a:pt x="58419" y="3317"/>
                        <a:pt x="57323" y="2774"/>
                      </a:cubicBezTo>
                      <a:cubicBezTo>
                        <a:pt x="56325" y="2280"/>
                        <a:pt x="55309" y="1742"/>
                        <a:pt x="54239" y="1489"/>
                      </a:cubicBezTo>
                      <a:cubicBezTo>
                        <a:pt x="52423" y="1060"/>
                        <a:pt x="50665" y="429"/>
                        <a:pt x="48747" y="327"/>
                      </a:cubicBezTo>
                      <a:cubicBezTo>
                        <a:pt x="47030" y="237"/>
                        <a:pt x="45311" y="40"/>
                        <a:pt x="43584" y="4"/>
                      </a:cubicBezTo>
                      <a:cubicBezTo>
                        <a:pt x="43469" y="2"/>
                        <a:pt x="43353" y="0"/>
                        <a:pt x="43237" y="0"/>
                      </a:cubicBezTo>
                      <a:close/>
                    </a:path>
                  </a:pathLst>
                </a:custGeom>
                <a:solidFill>
                  <a:srgbClr val="A6DF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954;p33"/>
                <p:cNvSpPr/>
                <p:nvPr/>
              </p:nvSpPr>
              <p:spPr>
                <a:xfrm>
                  <a:off x="3050314" y="2465320"/>
                  <a:ext cx="897459" cy="92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6" h="73802" extrusionOk="0">
                      <a:moveTo>
                        <a:pt x="45467" y="1554"/>
                      </a:moveTo>
                      <a:cubicBezTo>
                        <a:pt x="46650" y="1554"/>
                        <a:pt x="47855" y="1751"/>
                        <a:pt x="49044" y="1854"/>
                      </a:cubicBezTo>
                      <a:cubicBezTo>
                        <a:pt x="51397" y="2056"/>
                        <a:pt x="53657" y="2614"/>
                        <a:pt x="55768" y="3708"/>
                      </a:cubicBezTo>
                      <a:cubicBezTo>
                        <a:pt x="55973" y="3814"/>
                        <a:pt x="56220" y="3837"/>
                        <a:pt x="56521" y="3918"/>
                      </a:cubicBezTo>
                      <a:cubicBezTo>
                        <a:pt x="55681" y="5169"/>
                        <a:pt x="54892" y="6376"/>
                        <a:pt x="53952" y="7475"/>
                      </a:cubicBezTo>
                      <a:cubicBezTo>
                        <a:pt x="52965" y="8625"/>
                        <a:pt x="52198" y="9941"/>
                        <a:pt x="51188" y="11081"/>
                      </a:cubicBezTo>
                      <a:cubicBezTo>
                        <a:pt x="50628" y="11713"/>
                        <a:pt x="51283" y="12964"/>
                        <a:pt x="52249" y="13206"/>
                      </a:cubicBezTo>
                      <a:cubicBezTo>
                        <a:pt x="52582" y="13292"/>
                        <a:pt x="53114" y="13073"/>
                        <a:pt x="52982" y="13760"/>
                      </a:cubicBezTo>
                      <a:cubicBezTo>
                        <a:pt x="53518" y="13760"/>
                        <a:pt x="53870" y="14140"/>
                        <a:pt x="54253" y="14420"/>
                      </a:cubicBezTo>
                      <a:cubicBezTo>
                        <a:pt x="55247" y="15145"/>
                        <a:pt x="56412" y="15594"/>
                        <a:pt x="57286" y="16543"/>
                      </a:cubicBezTo>
                      <a:cubicBezTo>
                        <a:pt x="57686" y="16977"/>
                        <a:pt x="58347" y="17308"/>
                        <a:pt x="58739" y="17755"/>
                      </a:cubicBezTo>
                      <a:cubicBezTo>
                        <a:pt x="59346" y="18449"/>
                        <a:pt x="60200" y="18953"/>
                        <a:pt x="60534" y="19875"/>
                      </a:cubicBezTo>
                      <a:cubicBezTo>
                        <a:pt x="60632" y="20144"/>
                        <a:pt x="60889" y="20253"/>
                        <a:pt x="61062" y="20443"/>
                      </a:cubicBezTo>
                      <a:cubicBezTo>
                        <a:pt x="62031" y="21515"/>
                        <a:pt x="62907" y="22666"/>
                        <a:pt x="63681" y="23884"/>
                      </a:cubicBezTo>
                      <a:cubicBezTo>
                        <a:pt x="64476" y="25136"/>
                        <a:pt x="65677" y="26199"/>
                        <a:pt x="65921" y="27767"/>
                      </a:cubicBezTo>
                      <a:cubicBezTo>
                        <a:pt x="66029" y="28465"/>
                        <a:pt x="66397" y="28993"/>
                        <a:pt x="66743" y="29584"/>
                      </a:cubicBezTo>
                      <a:cubicBezTo>
                        <a:pt x="67202" y="30363"/>
                        <a:pt x="67398" y="31295"/>
                        <a:pt x="67717" y="32158"/>
                      </a:cubicBezTo>
                      <a:cubicBezTo>
                        <a:pt x="68043" y="33040"/>
                        <a:pt x="68261" y="33960"/>
                        <a:pt x="68527" y="34857"/>
                      </a:cubicBezTo>
                      <a:cubicBezTo>
                        <a:pt x="68767" y="35666"/>
                        <a:pt x="69221" y="36598"/>
                        <a:pt x="69050" y="37335"/>
                      </a:cubicBezTo>
                      <a:cubicBezTo>
                        <a:pt x="68821" y="38319"/>
                        <a:pt x="69499" y="39233"/>
                        <a:pt x="69011" y="40146"/>
                      </a:cubicBezTo>
                      <a:cubicBezTo>
                        <a:pt x="69659" y="40702"/>
                        <a:pt x="68941" y="41343"/>
                        <a:pt x="69064" y="41770"/>
                      </a:cubicBezTo>
                      <a:cubicBezTo>
                        <a:pt x="69339" y="42730"/>
                        <a:pt x="68893" y="43553"/>
                        <a:pt x="68936" y="44418"/>
                      </a:cubicBezTo>
                      <a:cubicBezTo>
                        <a:pt x="68975" y="45230"/>
                        <a:pt x="68955" y="46050"/>
                        <a:pt x="68770" y="46794"/>
                      </a:cubicBezTo>
                      <a:cubicBezTo>
                        <a:pt x="68656" y="47251"/>
                        <a:pt x="68676" y="47823"/>
                        <a:pt x="68280" y="48240"/>
                      </a:cubicBezTo>
                      <a:cubicBezTo>
                        <a:pt x="68045" y="48486"/>
                        <a:pt x="68011" y="48827"/>
                        <a:pt x="68082" y="49233"/>
                      </a:cubicBezTo>
                      <a:cubicBezTo>
                        <a:pt x="68185" y="49821"/>
                        <a:pt x="67679" y="50303"/>
                        <a:pt x="67485" y="50852"/>
                      </a:cubicBezTo>
                      <a:cubicBezTo>
                        <a:pt x="66968" y="52303"/>
                        <a:pt x="66279" y="53696"/>
                        <a:pt x="65654" y="55108"/>
                      </a:cubicBezTo>
                      <a:cubicBezTo>
                        <a:pt x="65095" y="56370"/>
                        <a:pt x="64378" y="57504"/>
                        <a:pt x="63523" y="58616"/>
                      </a:cubicBezTo>
                      <a:cubicBezTo>
                        <a:pt x="62569" y="59854"/>
                        <a:pt x="61522" y="61018"/>
                        <a:pt x="60508" y="62188"/>
                      </a:cubicBezTo>
                      <a:cubicBezTo>
                        <a:pt x="59733" y="63082"/>
                        <a:pt x="58727" y="63848"/>
                        <a:pt x="57798" y="64638"/>
                      </a:cubicBezTo>
                      <a:cubicBezTo>
                        <a:pt x="56331" y="65884"/>
                        <a:pt x="54610" y="66702"/>
                        <a:pt x="53092" y="67846"/>
                      </a:cubicBezTo>
                      <a:cubicBezTo>
                        <a:pt x="52195" y="68522"/>
                        <a:pt x="51040" y="68879"/>
                        <a:pt x="50003" y="69381"/>
                      </a:cubicBezTo>
                      <a:cubicBezTo>
                        <a:pt x="48436" y="70139"/>
                        <a:pt x="46747" y="70583"/>
                        <a:pt x="45081" y="71066"/>
                      </a:cubicBezTo>
                      <a:cubicBezTo>
                        <a:pt x="43186" y="71613"/>
                        <a:pt x="41240" y="71826"/>
                        <a:pt x="39267" y="71826"/>
                      </a:cubicBezTo>
                      <a:cubicBezTo>
                        <a:pt x="39170" y="71826"/>
                        <a:pt x="39072" y="71826"/>
                        <a:pt x="38975" y="71825"/>
                      </a:cubicBezTo>
                      <a:cubicBezTo>
                        <a:pt x="38966" y="71825"/>
                        <a:pt x="38957" y="71825"/>
                        <a:pt x="38948" y="71825"/>
                      </a:cubicBezTo>
                      <a:cubicBezTo>
                        <a:pt x="38300" y="71825"/>
                        <a:pt x="37632" y="72055"/>
                        <a:pt x="36997" y="72055"/>
                      </a:cubicBezTo>
                      <a:cubicBezTo>
                        <a:pt x="36882" y="72055"/>
                        <a:pt x="36769" y="72048"/>
                        <a:pt x="36657" y="72030"/>
                      </a:cubicBezTo>
                      <a:cubicBezTo>
                        <a:pt x="36287" y="71972"/>
                        <a:pt x="35918" y="71954"/>
                        <a:pt x="35550" y="71954"/>
                      </a:cubicBezTo>
                      <a:cubicBezTo>
                        <a:pt x="34891" y="71954"/>
                        <a:pt x="34232" y="72013"/>
                        <a:pt x="33565" y="72013"/>
                      </a:cubicBezTo>
                      <a:cubicBezTo>
                        <a:pt x="33207" y="72013"/>
                        <a:pt x="32846" y="71996"/>
                        <a:pt x="32482" y="71943"/>
                      </a:cubicBezTo>
                      <a:cubicBezTo>
                        <a:pt x="30682" y="71682"/>
                        <a:pt x="28960" y="71187"/>
                        <a:pt x="27230" y="70734"/>
                      </a:cubicBezTo>
                      <a:cubicBezTo>
                        <a:pt x="26734" y="70605"/>
                        <a:pt x="26085" y="70226"/>
                        <a:pt x="25607" y="70079"/>
                      </a:cubicBezTo>
                      <a:cubicBezTo>
                        <a:pt x="24869" y="69855"/>
                        <a:pt x="24200" y="69479"/>
                        <a:pt x="23524" y="69185"/>
                      </a:cubicBezTo>
                      <a:cubicBezTo>
                        <a:pt x="21890" y="68476"/>
                        <a:pt x="20365" y="67514"/>
                        <a:pt x="18901" y="66491"/>
                      </a:cubicBezTo>
                      <a:cubicBezTo>
                        <a:pt x="18439" y="66166"/>
                        <a:pt x="17951" y="65879"/>
                        <a:pt x="17442" y="65634"/>
                      </a:cubicBezTo>
                      <a:cubicBezTo>
                        <a:pt x="16562" y="65204"/>
                        <a:pt x="15625" y="64737"/>
                        <a:pt x="15127" y="63776"/>
                      </a:cubicBezTo>
                      <a:cubicBezTo>
                        <a:pt x="15073" y="63672"/>
                        <a:pt x="14937" y="63572"/>
                        <a:pt x="14821" y="63543"/>
                      </a:cubicBezTo>
                      <a:cubicBezTo>
                        <a:pt x="13985" y="63330"/>
                        <a:pt x="13601" y="62491"/>
                        <a:pt x="12869" y="62149"/>
                      </a:cubicBezTo>
                      <a:cubicBezTo>
                        <a:pt x="12646" y="62045"/>
                        <a:pt x="12663" y="61861"/>
                        <a:pt x="12615" y="61690"/>
                      </a:cubicBezTo>
                      <a:cubicBezTo>
                        <a:pt x="12548" y="61450"/>
                        <a:pt x="12441" y="61217"/>
                        <a:pt x="12207" y="61124"/>
                      </a:cubicBezTo>
                      <a:cubicBezTo>
                        <a:pt x="11493" y="60839"/>
                        <a:pt x="11094" y="60246"/>
                        <a:pt x="10608" y="59696"/>
                      </a:cubicBezTo>
                      <a:cubicBezTo>
                        <a:pt x="9420" y="58345"/>
                        <a:pt x="8612" y="56732"/>
                        <a:pt x="7467" y="55363"/>
                      </a:cubicBezTo>
                      <a:cubicBezTo>
                        <a:pt x="7166" y="55001"/>
                        <a:pt x="7245" y="54553"/>
                        <a:pt x="7069" y="54164"/>
                      </a:cubicBezTo>
                      <a:cubicBezTo>
                        <a:pt x="6856" y="53690"/>
                        <a:pt x="5991" y="53842"/>
                        <a:pt x="6116" y="52926"/>
                      </a:cubicBezTo>
                      <a:cubicBezTo>
                        <a:pt x="6170" y="52512"/>
                        <a:pt x="5535" y="51874"/>
                        <a:pt x="5269" y="51306"/>
                      </a:cubicBezTo>
                      <a:cubicBezTo>
                        <a:pt x="4781" y="50263"/>
                        <a:pt x="4224" y="49242"/>
                        <a:pt x="3835" y="48161"/>
                      </a:cubicBezTo>
                      <a:cubicBezTo>
                        <a:pt x="3418" y="47007"/>
                        <a:pt x="3107" y="45815"/>
                        <a:pt x="2833" y="44608"/>
                      </a:cubicBezTo>
                      <a:cubicBezTo>
                        <a:pt x="2566" y="43430"/>
                        <a:pt x="2385" y="42232"/>
                        <a:pt x="2234" y="41055"/>
                      </a:cubicBezTo>
                      <a:cubicBezTo>
                        <a:pt x="2155" y="40431"/>
                        <a:pt x="2205" y="39716"/>
                        <a:pt x="2172" y="39042"/>
                      </a:cubicBezTo>
                      <a:cubicBezTo>
                        <a:pt x="2127" y="38056"/>
                        <a:pt x="2194" y="37074"/>
                        <a:pt x="2325" y="36100"/>
                      </a:cubicBezTo>
                      <a:cubicBezTo>
                        <a:pt x="2525" y="34616"/>
                        <a:pt x="2752" y="33137"/>
                        <a:pt x="3007" y="31661"/>
                      </a:cubicBezTo>
                      <a:cubicBezTo>
                        <a:pt x="3116" y="31023"/>
                        <a:pt x="3404" y="30410"/>
                        <a:pt x="3466" y="29770"/>
                      </a:cubicBezTo>
                      <a:cubicBezTo>
                        <a:pt x="3525" y="29145"/>
                        <a:pt x="3819" y="28594"/>
                        <a:pt x="4026" y="28058"/>
                      </a:cubicBezTo>
                      <a:cubicBezTo>
                        <a:pt x="4411" y="27058"/>
                        <a:pt x="4891" y="26068"/>
                        <a:pt x="5327" y="25085"/>
                      </a:cubicBezTo>
                      <a:cubicBezTo>
                        <a:pt x="6182" y="23150"/>
                        <a:pt x="7478" y="21513"/>
                        <a:pt x="8603" y="19769"/>
                      </a:cubicBezTo>
                      <a:cubicBezTo>
                        <a:pt x="9595" y="18231"/>
                        <a:pt x="10835" y="16856"/>
                        <a:pt x="12150" y="15543"/>
                      </a:cubicBezTo>
                      <a:cubicBezTo>
                        <a:pt x="12749" y="14947"/>
                        <a:pt x="13653" y="14515"/>
                        <a:pt x="13875" y="13527"/>
                      </a:cubicBezTo>
                      <a:cubicBezTo>
                        <a:pt x="13945" y="13217"/>
                        <a:pt x="14427" y="13228"/>
                        <a:pt x="14699" y="13020"/>
                      </a:cubicBezTo>
                      <a:cubicBezTo>
                        <a:pt x="15669" y="12276"/>
                        <a:pt x="16566" y="11455"/>
                        <a:pt x="17490" y="10660"/>
                      </a:cubicBezTo>
                      <a:cubicBezTo>
                        <a:pt x="18140" y="10100"/>
                        <a:pt x="19194" y="10047"/>
                        <a:pt x="19548" y="9081"/>
                      </a:cubicBezTo>
                      <a:cubicBezTo>
                        <a:pt x="19638" y="9099"/>
                        <a:pt x="19722" y="9108"/>
                        <a:pt x="19802" y="9108"/>
                      </a:cubicBezTo>
                      <a:cubicBezTo>
                        <a:pt x="20809" y="9108"/>
                        <a:pt x="21113" y="7759"/>
                        <a:pt x="22030" y="7745"/>
                      </a:cubicBezTo>
                      <a:cubicBezTo>
                        <a:pt x="22985" y="7729"/>
                        <a:pt x="23375" y="6807"/>
                        <a:pt x="24211" y="6667"/>
                      </a:cubicBezTo>
                      <a:cubicBezTo>
                        <a:pt x="24711" y="6583"/>
                        <a:pt x="24920" y="5979"/>
                        <a:pt x="25579" y="5979"/>
                      </a:cubicBezTo>
                      <a:cubicBezTo>
                        <a:pt x="25617" y="5979"/>
                        <a:pt x="25656" y="5981"/>
                        <a:pt x="25698" y="5985"/>
                      </a:cubicBezTo>
                      <a:cubicBezTo>
                        <a:pt x="25717" y="5987"/>
                        <a:pt x="25738" y="5988"/>
                        <a:pt x="25759" y="5988"/>
                      </a:cubicBezTo>
                      <a:cubicBezTo>
                        <a:pt x="26189" y="5988"/>
                        <a:pt x="26832" y="5556"/>
                        <a:pt x="27278" y="5273"/>
                      </a:cubicBezTo>
                      <a:cubicBezTo>
                        <a:pt x="28941" y="4218"/>
                        <a:pt x="30853" y="3960"/>
                        <a:pt x="32651" y="3352"/>
                      </a:cubicBezTo>
                      <a:cubicBezTo>
                        <a:pt x="34297" y="2795"/>
                        <a:pt x="36069" y="2815"/>
                        <a:pt x="37726" y="2348"/>
                      </a:cubicBezTo>
                      <a:cubicBezTo>
                        <a:pt x="39974" y="1717"/>
                        <a:pt x="42288" y="1829"/>
                        <a:pt x="44567" y="1597"/>
                      </a:cubicBezTo>
                      <a:cubicBezTo>
                        <a:pt x="44865" y="1567"/>
                        <a:pt x="45165" y="1554"/>
                        <a:pt x="45467" y="1554"/>
                      </a:cubicBezTo>
                      <a:close/>
                      <a:moveTo>
                        <a:pt x="43237" y="0"/>
                      </a:moveTo>
                      <a:cubicBezTo>
                        <a:pt x="41868" y="0"/>
                        <a:pt x="40497" y="154"/>
                        <a:pt x="39144" y="270"/>
                      </a:cubicBezTo>
                      <a:cubicBezTo>
                        <a:pt x="37706" y="393"/>
                        <a:pt x="36234" y="617"/>
                        <a:pt x="34798" y="1045"/>
                      </a:cubicBezTo>
                      <a:cubicBezTo>
                        <a:pt x="33851" y="1326"/>
                        <a:pt x="32841" y="1563"/>
                        <a:pt x="31842" y="1752"/>
                      </a:cubicBezTo>
                      <a:cubicBezTo>
                        <a:pt x="29554" y="2186"/>
                        <a:pt x="27449" y="3210"/>
                        <a:pt x="25295" y="4045"/>
                      </a:cubicBezTo>
                      <a:cubicBezTo>
                        <a:pt x="24909" y="4195"/>
                        <a:pt x="24445" y="4431"/>
                        <a:pt x="24050" y="4618"/>
                      </a:cubicBezTo>
                      <a:cubicBezTo>
                        <a:pt x="23370" y="4937"/>
                        <a:pt x="22736" y="5369"/>
                        <a:pt x="22106" y="5729"/>
                      </a:cubicBezTo>
                      <a:cubicBezTo>
                        <a:pt x="21653" y="5987"/>
                        <a:pt x="21007" y="5981"/>
                        <a:pt x="20662" y="6545"/>
                      </a:cubicBezTo>
                      <a:cubicBezTo>
                        <a:pt x="20458" y="6878"/>
                        <a:pt x="19979" y="7043"/>
                        <a:pt x="19621" y="7283"/>
                      </a:cubicBezTo>
                      <a:cubicBezTo>
                        <a:pt x="18601" y="7967"/>
                        <a:pt x="17486" y="8473"/>
                        <a:pt x="16543" y="9325"/>
                      </a:cubicBezTo>
                      <a:cubicBezTo>
                        <a:pt x="15627" y="10153"/>
                        <a:pt x="14489" y="10745"/>
                        <a:pt x="13573" y="11607"/>
                      </a:cubicBezTo>
                      <a:cubicBezTo>
                        <a:pt x="12943" y="12200"/>
                        <a:pt x="12193" y="12621"/>
                        <a:pt x="11587" y="13286"/>
                      </a:cubicBezTo>
                      <a:cubicBezTo>
                        <a:pt x="11159" y="13752"/>
                        <a:pt x="10842" y="14289"/>
                        <a:pt x="10420" y="14742"/>
                      </a:cubicBezTo>
                      <a:cubicBezTo>
                        <a:pt x="9877" y="15325"/>
                        <a:pt x="9264" y="15845"/>
                        <a:pt x="8684" y="16395"/>
                      </a:cubicBezTo>
                      <a:cubicBezTo>
                        <a:pt x="8003" y="17041"/>
                        <a:pt x="7645" y="17920"/>
                        <a:pt x="7075" y="18646"/>
                      </a:cubicBezTo>
                      <a:cubicBezTo>
                        <a:pt x="6170" y="19801"/>
                        <a:pt x="5266" y="21000"/>
                        <a:pt x="4560" y="22243"/>
                      </a:cubicBezTo>
                      <a:cubicBezTo>
                        <a:pt x="3703" y="23752"/>
                        <a:pt x="2631" y="25199"/>
                        <a:pt x="2360" y="27062"/>
                      </a:cubicBezTo>
                      <a:cubicBezTo>
                        <a:pt x="2217" y="28050"/>
                        <a:pt x="1606" y="28983"/>
                        <a:pt x="1494" y="30066"/>
                      </a:cubicBezTo>
                      <a:cubicBezTo>
                        <a:pt x="1461" y="30374"/>
                        <a:pt x="1366" y="30886"/>
                        <a:pt x="1089" y="31228"/>
                      </a:cubicBezTo>
                      <a:cubicBezTo>
                        <a:pt x="761" y="31636"/>
                        <a:pt x="442" y="32065"/>
                        <a:pt x="1091" y="32480"/>
                      </a:cubicBezTo>
                      <a:cubicBezTo>
                        <a:pt x="1022" y="32552"/>
                        <a:pt x="960" y="32572"/>
                        <a:pt x="898" y="32572"/>
                      </a:cubicBezTo>
                      <a:cubicBezTo>
                        <a:pt x="810" y="32572"/>
                        <a:pt x="725" y="32531"/>
                        <a:pt x="628" y="32531"/>
                      </a:cubicBezTo>
                      <a:cubicBezTo>
                        <a:pt x="600" y="32531"/>
                        <a:pt x="570" y="32534"/>
                        <a:pt x="539" y="32544"/>
                      </a:cubicBezTo>
                      <a:cubicBezTo>
                        <a:pt x="878" y="33222"/>
                        <a:pt x="876" y="33221"/>
                        <a:pt x="430" y="33754"/>
                      </a:cubicBezTo>
                      <a:cubicBezTo>
                        <a:pt x="346" y="33854"/>
                        <a:pt x="231" y="33950"/>
                        <a:pt x="279" y="34104"/>
                      </a:cubicBezTo>
                      <a:cubicBezTo>
                        <a:pt x="495" y="34790"/>
                        <a:pt x="335" y="35469"/>
                        <a:pt x="232" y="36147"/>
                      </a:cubicBezTo>
                      <a:cubicBezTo>
                        <a:pt x="8" y="37640"/>
                        <a:pt x="270" y="39154"/>
                        <a:pt x="58" y="40649"/>
                      </a:cubicBezTo>
                      <a:cubicBezTo>
                        <a:pt x="49" y="40728"/>
                        <a:pt x="58" y="40809"/>
                        <a:pt x="88" y="40884"/>
                      </a:cubicBezTo>
                      <a:cubicBezTo>
                        <a:pt x="246" y="41307"/>
                        <a:pt x="357" y="41699"/>
                        <a:pt x="145" y="42173"/>
                      </a:cubicBezTo>
                      <a:cubicBezTo>
                        <a:pt x="69" y="42344"/>
                        <a:pt x="0" y="42942"/>
                        <a:pt x="207" y="42951"/>
                      </a:cubicBezTo>
                      <a:cubicBezTo>
                        <a:pt x="982" y="42992"/>
                        <a:pt x="526" y="43438"/>
                        <a:pt x="543" y="43734"/>
                      </a:cubicBezTo>
                      <a:cubicBezTo>
                        <a:pt x="595" y="44603"/>
                        <a:pt x="735" y="45457"/>
                        <a:pt x="993" y="46294"/>
                      </a:cubicBezTo>
                      <a:cubicBezTo>
                        <a:pt x="1278" y="47220"/>
                        <a:pt x="1474" y="48180"/>
                        <a:pt x="1839" y="49071"/>
                      </a:cubicBezTo>
                      <a:cubicBezTo>
                        <a:pt x="2160" y="49850"/>
                        <a:pt x="2763" y="50434"/>
                        <a:pt x="2962" y="51367"/>
                      </a:cubicBezTo>
                      <a:cubicBezTo>
                        <a:pt x="3208" y="52510"/>
                        <a:pt x="3914" y="53595"/>
                        <a:pt x="4588" y="54593"/>
                      </a:cubicBezTo>
                      <a:cubicBezTo>
                        <a:pt x="5470" y="55902"/>
                        <a:pt x="6402" y="57174"/>
                        <a:pt x="7236" y="58518"/>
                      </a:cubicBezTo>
                      <a:cubicBezTo>
                        <a:pt x="8239" y="60134"/>
                        <a:pt x="9620" y="61443"/>
                        <a:pt x="10943" y="62782"/>
                      </a:cubicBezTo>
                      <a:cubicBezTo>
                        <a:pt x="11215" y="63057"/>
                        <a:pt x="11384" y="63481"/>
                        <a:pt x="11778" y="63641"/>
                      </a:cubicBezTo>
                      <a:cubicBezTo>
                        <a:pt x="13038" y="64156"/>
                        <a:pt x="13794" y="65326"/>
                        <a:pt x="14922" y="66047"/>
                      </a:cubicBezTo>
                      <a:cubicBezTo>
                        <a:pt x="15995" y="66735"/>
                        <a:pt x="16977" y="67623"/>
                        <a:pt x="17980" y="68446"/>
                      </a:cubicBezTo>
                      <a:cubicBezTo>
                        <a:pt x="18817" y="69135"/>
                        <a:pt x="19836" y="69488"/>
                        <a:pt x="20731" y="70061"/>
                      </a:cubicBezTo>
                      <a:cubicBezTo>
                        <a:pt x="21782" y="70731"/>
                        <a:pt x="22860" y="71316"/>
                        <a:pt x="24058" y="71672"/>
                      </a:cubicBezTo>
                      <a:cubicBezTo>
                        <a:pt x="24617" y="71837"/>
                        <a:pt x="25208" y="71946"/>
                        <a:pt x="25715" y="72212"/>
                      </a:cubicBezTo>
                      <a:cubicBezTo>
                        <a:pt x="27252" y="73018"/>
                        <a:pt x="28975" y="73004"/>
                        <a:pt x="30609" y="73354"/>
                      </a:cubicBezTo>
                      <a:cubicBezTo>
                        <a:pt x="32046" y="73664"/>
                        <a:pt x="33564" y="73589"/>
                        <a:pt x="35044" y="73723"/>
                      </a:cubicBezTo>
                      <a:cubicBezTo>
                        <a:pt x="35633" y="73776"/>
                        <a:pt x="36221" y="73801"/>
                        <a:pt x="36808" y="73801"/>
                      </a:cubicBezTo>
                      <a:cubicBezTo>
                        <a:pt x="38145" y="73801"/>
                        <a:pt x="39475" y="73673"/>
                        <a:pt x="40790" y="73463"/>
                      </a:cubicBezTo>
                      <a:cubicBezTo>
                        <a:pt x="41185" y="73400"/>
                        <a:pt x="41599" y="73276"/>
                        <a:pt x="42001" y="73276"/>
                      </a:cubicBezTo>
                      <a:cubicBezTo>
                        <a:pt x="42059" y="73276"/>
                        <a:pt x="42116" y="73278"/>
                        <a:pt x="42173" y="73284"/>
                      </a:cubicBezTo>
                      <a:cubicBezTo>
                        <a:pt x="42246" y="73291"/>
                        <a:pt x="42318" y="73295"/>
                        <a:pt x="42389" y="73295"/>
                      </a:cubicBezTo>
                      <a:cubicBezTo>
                        <a:pt x="42800" y="73295"/>
                        <a:pt x="43170" y="73180"/>
                        <a:pt x="43561" y="73065"/>
                      </a:cubicBezTo>
                      <a:cubicBezTo>
                        <a:pt x="44424" y="72810"/>
                        <a:pt x="45291" y="72559"/>
                        <a:pt x="46149" y="72299"/>
                      </a:cubicBezTo>
                      <a:cubicBezTo>
                        <a:pt x="46885" y="72077"/>
                        <a:pt x="47668" y="71985"/>
                        <a:pt x="48389" y="71649"/>
                      </a:cubicBezTo>
                      <a:cubicBezTo>
                        <a:pt x="48960" y="71383"/>
                        <a:pt x="49581" y="71226"/>
                        <a:pt x="50160" y="70979"/>
                      </a:cubicBezTo>
                      <a:cubicBezTo>
                        <a:pt x="50507" y="70831"/>
                        <a:pt x="51045" y="70826"/>
                        <a:pt x="51462" y="70571"/>
                      </a:cubicBezTo>
                      <a:cubicBezTo>
                        <a:pt x="52339" y="70033"/>
                        <a:pt x="53260" y="69580"/>
                        <a:pt x="54106" y="68972"/>
                      </a:cubicBezTo>
                      <a:cubicBezTo>
                        <a:pt x="54573" y="68636"/>
                        <a:pt x="55189" y="68471"/>
                        <a:pt x="55665" y="68079"/>
                      </a:cubicBezTo>
                      <a:cubicBezTo>
                        <a:pt x="56057" y="67757"/>
                        <a:pt x="56485" y="67342"/>
                        <a:pt x="56880" y="67183"/>
                      </a:cubicBezTo>
                      <a:cubicBezTo>
                        <a:pt x="57812" y="66806"/>
                        <a:pt x="58266" y="65873"/>
                        <a:pt x="59157" y="65514"/>
                      </a:cubicBezTo>
                      <a:cubicBezTo>
                        <a:pt x="59363" y="65431"/>
                        <a:pt x="59486" y="65276"/>
                        <a:pt x="59624" y="65105"/>
                      </a:cubicBezTo>
                      <a:cubicBezTo>
                        <a:pt x="60320" y="64254"/>
                        <a:pt x="60957" y="63325"/>
                        <a:pt x="61783" y="62620"/>
                      </a:cubicBezTo>
                      <a:cubicBezTo>
                        <a:pt x="62449" y="62053"/>
                        <a:pt x="63141" y="61441"/>
                        <a:pt x="63583" y="60774"/>
                      </a:cubicBezTo>
                      <a:cubicBezTo>
                        <a:pt x="64475" y="59428"/>
                        <a:pt x="65620" y="58282"/>
                        <a:pt x="66400" y="56832"/>
                      </a:cubicBezTo>
                      <a:cubicBezTo>
                        <a:pt x="67071" y="55586"/>
                        <a:pt x="67631" y="54273"/>
                        <a:pt x="68384" y="53081"/>
                      </a:cubicBezTo>
                      <a:cubicBezTo>
                        <a:pt x="69073" y="51988"/>
                        <a:pt x="69355" y="50743"/>
                        <a:pt x="69745" y="49578"/>
                      </a:cubicBezTo>
                      <a:cubicBezTo>
                        <a:pt x="70240" y="48102"/>
                        <a:pt x="70692" y="46557"/>
                        <a:pt x="70759" y="44938"/>
                      </a:cubicBezTo>
                      <a:cubicBezTo>
                        <a:pt x="70781" y="44432"/>
                        <a:pt x="70692" y="43777"/>
                        <a:pt x="70896" y="43412"/>
                      </a:cubicBezTo>
                      <a:cubicBezTo>
                        <a:pt x="71326" y="42642"/>
                        <a:pt x="71100" y="41803"/>
                        <a:pt x="71014" y="41181"/>
                      </a:cubicBezTo>
                      <a:cubicBezTo>
                        <a:pt x="70868" y="40128"/>
                        <a:pt x="71033" y="39095"/>
                        <a:pt x="70923" y="38051"/>
                      </a:cubicBezTo>
                      <a:cubicBezTo>
                        <a:pt x="70686" y="35823"/>
                        <a:pt x="70285" y="33660"/>
                        <a:pt x="69574" y="31539"/>
                      </a:cubicBezTo>
                      <a:cubicBezTo>
                        <a:pt x="69008" y="29848"/>
                        <a:pt x="68303" y="28263"/>
                        <a:pt x="67394" y="26701"/>
                      </a:cubicBezTo>
                      <a:cubicBezTo>
                        <a:pt x="66480" y="25127"/>
                        <a:pt x="65375" y="23680"/>
                        <a:pt x="64478" y="22095"/>
                      </a:cubicBezTo>
                      <a:cubicBezTo>
                        <a:pt x="63624" y="20583"/>
                        <a:pt x="62468" y="19216"/>
                        <a:pt x="61298" y="17915"/>
                      </a:cubicBezTo>
                      <a:cubicBezTo>
                        <a:pt x="59554" y="15974"/>
                        <a:pt x="57577" y="14291"/>
                        <a:pt x="55265" y="13015"/>
                      </a:cubicBezTo>
                      <a:cubicBezTo>
                        <a:pt x="54589" y="12640"/>
                        <a:pt x="53848" y="12345"/>
                        <a:pt x="53259" y="11809"/>
                      </a:cubicBezTo>
                      <a:cubicBezTo>
                        <a:pt x="53039" y="11612"/>
                        <a:pt x="52935" y="11484"/>
                        <a:pt x="53156" y="11176"/>
                      </a:cubicBezTo>
                      <a:cubicBezTo>
                        <a:pt x="53811" y="10268"/>
                        <a:pt x="54562" y="9422"/>
                        <a:pt x="55189" y="8516"/>
                      </a:cubicBezTo>
                      <a:cubicBezTo>
                        <a:pt x="56040" y="7284"/>
                        <a:pt x="56978" y="6113"/>
                        <a:pt x="57793" y="4851"/>
                      </a:cubicBezTo>
                      <a:cubicBezTo>
                        <a:pt x="58447" y="3838"/>
                        <a:pt x="58419" y="3317"/>
                        <a:pt x="57323" y="2774"/>
                      </a:cubicBezTo>
                      <a:cubicBezTo>
                        <a:pt x="56325" y="2280"/>
                        <a:pt x="55309" y="1742"/>
                        <a:pt x="54239" y="1489"/>
                      </a:cubicBezTo>
                      <a:cubicBezTo>
                        <a:pt x="52423" y="1060"/>
                        <a:pt x="50665" y="429"/>
                        <a:pt x="48747" y="327"/>
                      </a:cubicBezTo>
                      <a:cubicBezTo>
                        <a:pt x="47030" y="237"/>
                        <a:pt x="45311" y="40"/>
                        <a:pt x="43584" y="4"/>
                      </a:cubicBezTo>
                      <a:cubicBezTo>
                        <a:pt x="43469" y="2"/>
                        <a:pt x="43353" y="0"/>
                        <a:pt x="4323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" name="Google Shape;955;p33"/>
              <p:cNvGrpSpPr/>
              <p:nvPr/>
            </p:nvGrpSpPr>
            <p:grpSpPr>
              <a:xfrm>
                <a:off x="3230580" y="2594569"/>
                <a:ext cx="635687" cy="595553"/>
                <a:chOff x="3230580" y="2594569"/>
                <a:chExt cx="635687" cy="595553"/>
              </a:xfrm>
            </p:grpSpPr>
            <p:sp>
              <p:nvSpPr>
                <p:cNvPr id="135" name="Google Shape;957;p33"/>
                <p:cNvSpPr/>
                <p:nvPr/>
              </p:nvSpPr>
              <p:spPr>
                <a:xfrm>
                  <a:off x="3705492" y="3049049"/>
                  <a:ext cx="100975" cy="8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5" h="6997" extrusionOk="0">
                      <a:moveTo>
                        <a:pt x="616" y="1"/>
                      </a:moveTo>
                      <a:cubicBezTo>
                        <a:pt x="1" y="1"/>
                        <a:pt x="154" y="1119"/>
                        <a:pt x="515" y="1583"/>
                      </a:cubicBezTo>
                      <a:cubicBezTo>
                        <a:pt x="792" y="1939"/>
                        <a:pt x="928" y="2226"/>
                        <a:pt x="1155" y="2590"/>
                      </a:cubicBezTo>
                      <a:cubicBezTo>
                        <a:pt x="1617" y="3335"/>
                        <a:pt x="2692" y="3719"/>
                        <a:pt x="3362" y="4332"/>
                      </a:cubicBezTo>
                      <a:cubicBezTo>
                        <a:pt x="4106" y="5009"/>
                        <a:pt x="4958" y="6082"/>
                        <a:pt x="5884" y="6480"/>
                      </a:cubicBezTo>
                      <a:cubicBezTo>
                        <a:pt x="6225" y="6627"/>
                        <a:pt x="7059" y="6996"/>
                        <a:pt x="7573" y="6996"/>
                      </a:cubicBezTo>
                      <a:cubicBezTo>
                        <a:pt x="7833" y="6996"/>
                        <a:pt x="8010" y="6902"/>
                        <a:pt x="8003" y="6639"/>
                      </a:cubicBezTo>
                      <a:cubicBezTo>
                        <a:pt x="8024" y="6471"/>
                        <a:pt x="7866" y="6273"/>
                        <a:pt x="7737" y="6079"/>
                      </a:cubicBezTo>
                      <a:cubicBezTo>
                        <a:pt x="7113" y="5147"/>
                        <a:pt x="6217" y="4486"/>
                        <a:pt x="5330" y="3848"/>
                      </a:cubicBezTo>
                      <a:cubicBezTo>
                        <a:pt x="4989" y="3604"/>
                        <a:pt x="4988" y="3072"/>
                        <a:pt x="4481" y="3021"/>
                      </a:cubicBezTo>
                      <a:cubicBezTo>
                        <a:pt x="3924" y="2965"/>
                        <a:pt x="3684" y="2431"/>
                        <a:pt x="3292" y="2132"/>
                      </a:cubicBezTo>
                      <a:cubicBezTo>
                        <a:pt x="2587" y="1596"/>
                        <a:pt x="1660" y="311"/>
                        <a:pt x="836" y="40"/>
                      </a:cubicBezTo>
                      <a:cubicBezTo>
                        <a:pt x="754" y="13"/>
                        <a:pt x="680" y="1"/>
                        <a:pt x="61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958;p33"/>
                <p:cNvSpPr/>
                <p:nvPr/>
              </p:nvSpPr>
              <p:spPr>
                <a:xfrm>
                  <a:off x="3741625" y="3009249"/>
                  <a:ext cx="124642" cy="47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3760" extrusionOk="0">
                      <a:moveTo>
                        <a:pt x="1238" y="1"/>
                      </a:moveTo>
                      <a:cubicBezTo>
                        <a:pt x="874" y="1"/>
                        <a:pt x="0" y="452"/>
                        <a:pt x="74" y="643"/>
                      </a:cubicBezTo>
                      <a:cubicBezTo>
                        <a:pt x="233" y="1052"/>
                        <a:pt x="589" y="1366"/>
                        <a:pt x="1000" y="1511"/>
                      </a:cubicBezTo>
                      <a:cubicBezTo>
                        <a:pt x="2577" y="2072"/>
                        <a:pt x="4121" y="2738"/>
                        <a:pt x="5774" y="3081"/>
                      </a:cubicBezTo>
                      <a:cubicBezTo>
                        <a:pt x="6801" y="3293"/>
                        <a:pt x="7777" y="3759"/>
                        <a:pt x="8849" y="3759"/>
                      </a:cubicBezTo>
                      <a:cubicBezTo>
                        <a:pt x="8980" y="3759"/>
                        <a:pt x="9112" y="3752"/>
                        <a:pt x="9246" y="3737"/>
                      </a:cubicBezTo>
                      <a:cubicBezTo>
                        <a:pt x="9264" y="3738"/>
                        <a:pt x="9281" y="3739"/>
                        <a:pt x="9298" y="3739"/>
                      </a:cubicBezTo>
                      <a:cubicBezTo>
                        <a:pt x="9537" y="3739"/>
                        <a:pt x="9740" y="3627"/>
                        <a:pt x="9906" y="3438"/>
                      </a:cubicBezTo>
                      <a:cubicBezTo>
                        <a:pt x="9682" y="3333"/>
                        <a:pt x="9716" y="2883"/>
                        <a:pt x="9406" y="2883"/>
                      </a:cubicBezTo>
                      <a:cubicBezTo>
                        <a:pt x="9351" y="2883"/>
                        <a:pt x="9284" y="2898"/>
                        <a:pt x="9203" y="2931"/>
                      </a:cubicBezTo>
                      <a:cubicBezTo>
                        <a:pt x="9146" y="2954"/>
                        <a:pt x="9094" y="2965"/>
                        <a:pt x="9045" y="2965"/>
                      </a:cubicBezTo>
                      <a:cubicBezTo>
                        <a:pt x="8806" y="2965"/>
                        <a:pt x="8644" y="2726"/>
                        <a:pt x="8451" y="2611"/>
                      </a:cubicBezTo>
                      <a:cubicBezTo>
                        <a:pt x="7697" y="2167"/>
                        <a:pt x="6880" y="1574"/>
                        <a:pt x="6081" y="1574"/>
                      </a:cubicBezTo>
                      <a:cubicBezTo>
                        <a:pt x="6051" y="1574"/>
                        <a:pt x="6022" y="1575"/>
                        <a:pt x="5992" y="1576"/>
                      </a:cubicBezTo>
                      <a:cubicBezTo>
                        <a:pt x="5956" y="1578"/>
                        <a:pt x="5920" y="1579"/>
                        <a:pt x="5885" y="1579"/>
                      </a:cubicBezTo>
                      <a:cubicBezTo>
                        <a:pt x="4991" y="1579"/>
                        <a:pt x="4354" y="960"/>
                        <a:pt x="3468" y="960"/>
                      </a:cubicBezTo>
                      <a:cubicBezTo>
                        <a:pt x="3438" y="960"/>
                        <a:pt x="3408" y="960"/>
                        <a:pt x="3377" y="962"/>
                      </a:cubicBezTo>
                      <a:cubicBezTo>
                        <a:pt x="3361" y="963"/>
                        <a:pt x="3344" y="963"/>
                        <a:pt x="3328" y="963"/>
                      </a:cubicBezTo>
                      <a:cubicBezTo>
                        <a:pt x="2682" y="963"/>
                        <a:pt x="2005" y="344"/>
                        <a:pt x="1341" y="19"/>
                      </a:cubicBezTo>
                      <a:cubicBezTo>
                        <a:pt x="1315" y="6"/>
                        <a:pt x="1280" y="1"/>
                        <a:pt x="123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959;p33"/>
                <p:cNvSpPr/>
                <p:nvPr/>
              </p:nvSpPr>
              <p:spPr>
                <a:xfrm>
                  <a:off x="3658594" y="3096357"/>
                  <a:ext cx="64058" cy="93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1" h="7452" extrusionOk="0">
                      <a:moveTo>
                        <a:pt x="991" y="1"/>
                      </a:moveTo>
                      <a:cubicBezTo>
                        <a:pt x="521" y="1"/>
                        <a:pt x="1" y="536"/>
                        <a:pt x="195" y="804"/>
                      </a:cubicBezTo>
                      <a:cubicBezTo>
                        <a:pt x="711" y="1515"/>
                        <a:pt x="909" y="2384"/>
                        <a:pt x="1406" y="3098"/>
                      </a:cubicBezTo>
                      <a:cubicBezTo>
                        <a:pt x="1714" y="3540"/>
                        <a:pt x="2148" y="4053"/>
                        <a:pt x="2189" y="4478"/>
                      </a:cubicBezTo>
                      <a:cubicBezTo>
                        <a:pt x="2271" y="5318"/>
                        <a:pt x="3408" y="5391"/>
                        <a:pt x="3267" y="6259"/>
                      </a:cubicBezTo>
                      <a:cubicBezTo>
                        <a:pt x="3269" y="6259"/>
                        <a:pt x="3271" y="6259"/>
                        <a:pt x="3273" y="6259"/>
                      </a:cubicBezTo>
                      <a:cubicBezTo>
                        <a:pt x="3922" y="6259"/>
                        <a:pt x="4015" y="6952"/>
                        <a:pt x="4455" y="7217"/>
                      </a:cubicBezTo>
                      <a:cubicBezTo>
                        <a:pt x="4558" y="7278"/>
                        <a:pt x="4622" y="7452"/>
                        <a:pt x="4737" y="7452"/>
                      </a:cubicBezTo>
                      <a:cubicBezTo>
                        <a:pt x="4778" y="7452"/>
                        <a:pt x="4826" y="7430"/>
                        <a:pt x="4883" y="7373"/>
                      </a:cubicBezTo>
                      <a:cubicBezTo>
                        <a:pt x="5015" y="7242"/>
                        <a:pt x="5090" y="7053"/>
                        <a:pt x="4992" y="6857"/>
                      </a:cubicBezTo>
                      <a:cubicBezTo>
                        <a:pt x="4628" y="6113"/>
                        <a:pt x="4252" y="5377"/>
                        <a:pt x="3898" y="4629"/>
                      </a:cubicBezTo>
                      <a:cubicBezTo>
                        <a:pt x="3645" y="4088"/>
                        <a:pt x="3376" y="3568"/>
                        <a:pt x="3041" y="3059"/>
                      </a:cubicBezTo>
                      <a:cubicBezTo>
                        <a:pt x="2505" y="2243"/>
                        <a:pt x="2141" y="1309"/>
                        <a:pt x="1730" y="415"/>
                      </a:cubicBezTo>
                      <a:cubicBezTo>
                        <a:pt x="1562" y="49"/>
                        <a:pt x="1184" y="174"/>
                        <a:pt x="997" y="1"/>
                      </a:cubicBezTo>
                      <a:cubicBezTo>
                        <a:pt x="995" y="1"/>
                        <a:pt x="993" y="1"/>
                        <a:pt x="99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960;p33"/>
                <p:cNvSpPr/>
                <p:nvPr/>
              </p:nvSpPr>
              <p:spPr>
                <a:xfrm>
                  <a:off x="3268706" y="2655551"/>
                  <a:ext cx="84240" cy="8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5" h="637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50" y="1491"/>
                        <a:pt x="1366" y="2267"/>
                        <a:pt x="2225" y="3269"/>
                      </a:cubicBezTo>
                      <a:cubicBezTo>
                        <a:pt x="2818" y="3959"/>
                        <a:pt x="3487" y="4597"/>
                        <a:pt x="4184" y="5185"/>
                      </a:cubicBezTo>
                      <a:cubicBezTo>
                        <a:pt x="4769" y="5679"/>
                        <a:pt x="5293" y="6379"/>
                        <a:pt x="6110" y="6379"/>
                      </a:cubicBezTo>
                      <a:cubicBezTo>
                        <a:pt x="6289" y="6379"/>
                        <a:pt x="6483" y="6345"/>
                        <a:pt x="6694" y="6268"/>
                      </a:cubicBezTo>
                      <a:cubicBezTo>
                        <a:pt x="6519" y="5303"/>
                        <a:pt x="1247" y="363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961;p33"/>
                <p:cNvSpPr/>
                <p:nvPr/>
              </p:nvSpPr>
              <p:spPr>
                <a:xfrm>
                  <a:off x="3350765" y="2594569"/>
                  <a:ext cx="57439" cy="10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5" h="8172" extrusionOk="0">
                      <a:moveTo>
                        <a:pt x="465" y="1"/>
                      </a:moveTo>
                      <a:cubicBezTo>
                        <a:pt x="452" y="1"/>
                        <a:pt x="440" y="2"/>
                        <a:pt x="426" y="5"/>
                      </a:cubicBezTo>
                      <a:cubicBezTo>
                        <a:pt x="0" y="97"/>
                        <a:pt x="475" y="462"/>
                        <a:pt x="395" y="708"/>
                      </a:cubicBezTo>
                      <a:cubicBezTo>
                        <a:pt x="386" y="733"/>
                        <a:pt x="387" y="761"/>
                        <a:pt x="359" y="1003"/>
                      </a:cubicBezTo>
                      <a:cubicBezTo>
                        <a:pt x="719" y="1761"/>
                        <a:pt x="884" y="2760"/>
                        <a:pt x="1329" y="3737"/>
                      </a:cubicBezTo>
                      <a:cubicBezTo>
                        <a:pt x="1845" y="4866"/>
                        <a:pt x="2503" y="5941"/>
                        <a:pt x="2922" y="7112"/>
                      </a:cubicBezTo>
                      <a:cubicBezTo>
                        <a:pt x="3090" y="7581"/>
                        <a:pt x="3556" y="7697"/>
                        <a:pt x="3773" y="8094"/>
                      </a:cubicBezTo>
                      <a:cubicBezTo>
                        <a:pt x="3803" y="8150"/>
                        <a:pt x="3844" y="8171"/>
                        <a:pt x="3890" y="8171"/>
                      </a:cubicBezTo>
                      <a:cubicBezTo>
                        <a:pt x="4019" y="8171"/>
                        <a:pt x="4193" y="8007"/>
                        <a:pt x="4328" y="7951"/>
                      </a:cubicBezTo>
                      <a:cubicBezTo>
                        <a:pt x="4564" y="7853"/>
                        <a:pt x="4518" y="7655"/>
                        <a:pt x="4434" y="7481"/>
                      </a:cubicBezTo>
                      <a:cubicBezTo>
                        <a:pt x="3751" y="6041"/>
                        <a:pt x="3069" y="4597"/>
                        <a:pt x="2371" y="3163"/>
                      </a:cubicBezTo>
                      <a:cubicBezTo>
                        <a:pt x="1960" y="2318"/>
                        <a:pt x="1592" y="1456"/>
                        <a:pt x="1038" y="680"/>
                      </a:cubicBezTo>
                      <a:cubicBezTo>
                        <a:pt x="858" y="430"/>
                        <a:pt x="692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962;p33"/>
                <p:cNvSpPr/>
                <p:nvPr/>
              </p:nvSpPr>
              <p:spPr>
                <a:xfrm>
                  <a:off x="3230580" y="2734017"/>
                  <a:ext cx="96281" cy="36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2" h="2919" extrusionOk="0">
                      <a:moveTo>
                        <a:pt x="1158" y="0"/>
                      </a:moveTo>
                      <a:cubicBezTo>
                        <a:pt x="927" y="0"/>
                        <a:pt x="700" y="29"/>
                        <a:pt x="550" y="108"/>
                      </a:cubicBezTo>
                      <a:cubicBezTo>
                        <a:pt x="443" y="164"/>
                        <a:pt x="368" y="220"/>
                        <a:pt x="323" y="274"/>
                      </a:cubicBezTo>
                      <a:cubicBezTo>
                        <a:pt x="1" y="652"/>
                        <a:pt x="1073" y="948"/>
                        <a:pt x="1490" y="1165"/>
                      </a:cubicBezTo>
                      <a:cubicBezTo>
                        <a:pt x="2697" y="1796"/>
                        <a:pt x="3986" y="2272"/>
                        <a:pt x="5257" y="2768"/>
                      </a:cubicBezTo>
                      <a:cubicBezTo>
                        <a:pt x="5498" y="2861"/>
                        <a:pt x="5747" y="2919"/>
                        <a:pt x="5992" y="2919"/>
                      </a:cubicBezTo>
                      <a:cubicBezTo>
                        <a:pt x="6302" y="2919"/>
                        <a:pt x="6606" y="2827"/>
                        <a:pt x="6881" y="2601"/>
                      </a:cubicBezTo>
                      <a:cubicBezTo>
                        <a:pt x="7652" y="1970"/>
                        <a:pt x="6113" y="1349"/>
                        <a:pt x="5565" y="1217"/>
                      </a:cubicBezTo>
                      <a:cubicBezTo>
                        <a:pt x="5068" y="1099"/>
                        <a:pt x="4576" y="1179"/>
                        <a:pt x="4126" y="990"/>
                      </a:cubicBezTo>
                      <a:cubicBezTo>
                        <a:pt x="3807" y="855"/>
                        <a:pt x="3604" y="543"/>
                        <a:pt x="3308" y="543"/>
                      </a:cubicBezTo>
                      <a:cubicBezTo>
                        <a:pt x="3206" y="543"/>
                        <a:pt x="3093" y="580"/>
                        <a:pt x="2961" y="672"/>
                      </a:cubicBezTo>
                      <a:cubicBezTo>
                        <a:pt x="2960" y="674"/>
                        <a:pt x="2957" y="674"/>
                        <a:pt x="2954" y="674"/>
                      </a:cubicBezTo>
                      <a:cubicBezTo>
                        <a:pt x="2851" y="674"/>
                        <a:pt x="1997" y="109"/>
                        <a:pt x="1801" y="66"/>
                      </a:cubicBezTo>
                      <a:cubicBezTo>
                        <a:pt x="1637" y="30"/>
                        <a:pt x="1396" y="0"/>
                        <a:pt x="11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675">
              <a:off x="3506627" y="2830491"/>
              <a:ext cx="365760" cy="3657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" grpId="0"/>
      <p:bldP spid="984" grpId="0"/>
      <p:bldP spid="9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6;p43"/>
          <p:cNvSpPr txBox="1">
            <a:spLocks/>
          </p:cNvSpPr>
          <p:nvPr/>
        </p:nvSpPr>
        <p:spPr>
          <a:xfrm>
            <a:off x="972498" y="1749336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latin typeface="Permanent Marker" panose="020B0604020202020204" charset="0"/>
              </a:rPr>
              <a:t>THANKS!</a:t>
            </a:r>
            <a:endParaRPr lang="en-US" sz="3600" dirty="0">
              <a:latin typeface="Permanent Marker" panose="020B0604020202020204" charset="0"/>
            </a:endParaRPr>
          </a:p>
        </p:txBody>
      </p:sp>
      <p:sp>
        <p:nvSpPr>
          <p:cNvPr id="3" name="Google Shape;1357;p43"/>
          <p:cNvSpPr txBox="1">
            <a:spLocks/>
          </p:cNvSpPr>
          <p:nvPr/>
        </p:nvSpPr>
        <p:spPr>
          <a:xfrm>
            <a:off x="972498" y="2906036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Comfortaa" panose="020B0604020202020204" charset="0"/>
              </a:rPr>
              <a:t>Do you have any questions?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Comfortaa" panose="020B0604020202020204" charset="0"/>
              </a:rPr>
              <a:t>If yes, then comment.</a:t>
            </a:r>
            <a:endParaRPr lang="en-US" dirty="0">
              <a:latin typeface="Comfortaa" panose="020B0604020202020204" charset="0"/>
            </a:endParaRPr>
          </a:p>
        </p:txBody>
      </p:sp>
      <p:grpSp>
        <p:nvGrpSpPr>
          <p:cNvPr id="4" name="Google Shape;1358;p43"/>
          <p:cNvGrpSpPr/>
          <p:nvPr/>
        </p:nvGrpSpPr>
        <p:grpSpPr>
          <a:xfrm>
            <a:off x="4752300" y="853075"/>
            <a:ext cx="3477736" cy="3727292"/>
            <a:chOff x="4752300" y="853075"/>
            <a:chExt cx="3477736" cy="3727292"/>
          </a:xfrm>
        </p:grpSpPr>
        <p:sp>
          <p:nvSpPr>
            <p:cNvPr id="5" name="Google Shape;1359;p43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0;p43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1;p43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2;p43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3;p43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4;p43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5;p43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6;p43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67;p43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68;p43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69;p43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0;p43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1;p43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2;p43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3;p43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4;p43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75;p43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76;p43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77;p43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78;p43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79;p43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0;p43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1;p43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2;p43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3;p43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4;p43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85;p43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86;p43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87;p43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88;p43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89;p43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0;p43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1;p43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2;p43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3;p43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4;p43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95;p43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96;p43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97;p43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98;p43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99;p43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0;p43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56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241</Words>
  <Application>Microsoft Office PowerPoint</Application>
  <PresentationFormat>On-screen Show (16:9)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Permanent Marker</vt:lpstr>
      <vt:lpstr>Comfortaa</vt:lpstr>
      <vt:lpstr>Arial</vt:lpstr>
      <vt:lpstr>SKETCH LESSON</vt:lpstr>
      <vt:lpstr>Coding</vt:lpstr>
      <vt:lpstr>TABLE OF CONTENTS</vt:lpstr>
      <vt:lpstr>INTRODUCTION</vt:lpstr>
      <vt:lpstr>—John Johnson</vt:lpstr>
      <vt:lpstr>WHAT IS computer Code?</vt:lpstr>
      <vt:lpstr>WHAT IS Programming Language?</vt:lpstr>
      <vt:lpstr>Basic Programming Languages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cp:lastModifiedBy>Maimoona Khilji</cp:lastModifiedBy>
  <cp:revision>21</cp:revision>
  <dcterms:modified xsi:type="dcterms:W3CDTF">2022-06-26T21:39:31Z</dcterms:modified>
</cp:coreProperties>
</file>