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80" r:id="rId2"/>
    <p:sldId id="258" r:id="rId3"/>
    <p:sldId id="281" r:id="rId4"/>
    <p:sldId id="259" r:id="rId5"/>
    <p:sldId id="283" r:id="rId6"/>
    <p:sldId id="264" r:id="rId7"/>
    <p:sldId id="271" r:id="rId8"/>
    <p:sldId id="284" r:id="rId9"/>
    <p:sldId id="279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Permanent Marker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EEC8C-A370-4DD0-965E-3B40C195F272}">
  <a:tblStyle styleId="{F78EEC8C-A370-4DD0-965E-3B40C195F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6153f2b44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6153f2b44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7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0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6" r:id="rId4"/>
    <p:sldLayoutId id="2147483660" r:id="rId5"/>
    <p:sldLayoutId id="2147483661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5"/>
          <p:cNvSpPr txBox="1">
            <a:spLocks noGrp="1"/>
          </p:cNvSpPr>
          <p:nvPr>
            <p:ph type="ctrTitle"/>
          </p:nvPr>
        </p:nvSpPr>
        <p:spPr>
          <a:xfrm>
            <a:off x="2275930" y="885458"/>
            <a:ext cx="5126400" cy="1622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Programming Fundamentals using python</a:t>
            </a:r>
            <a:endParaRPr sz="3000" dirty="0"/>
          </a:p>
        </p:txBody>
      </p:sp>
      <p:sp>
        <p:nvSpPr>
          <p:cNvPr id="1942" name="Google Shape;1942;p45"/>
          <p:cNvSpPr/>
          <p:nvPr/>
        </p:nvSpPr>
        <p:spPr>
          <a:xfrm>
            <a:off x="9883084" y="1935428"/>
            <a:ext cx="4614" cy="1213"/>
          </a:xfrm>
          <a:custGeom>
            <a:avLst/>
            <a:gdLst/>
            <a:ahLst/>
            <a:cxnLst/>
            <a:rect l="l" t="t" r="r" b="b"/>
            <a:pathLst>
              <a:path w="213" h="56" extrusionOk="0">
                <a:moveTo>
                  <a:pt x="35" y="1"/>
                </a:moveTo>
                <a:cubicBezTo>
                  <a:pt x="1" y="1"/>
                  <a:pt x="0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lnTo>
                  <a:pt x="179" y="52"/>
                </a:lnTo>
                <a:cubicBezTo>
                  <a:pt x="209" y="51"/>
                  <a:pt x="213" y="5"/>
                  <a:pt x="181" y="4"/>
                </a:cubicBezTo>
                <a:lnTo>
                  <a:pt x="36" y="1"/>
                </a:lnTo>
                <a:cubicBezTo>
                  <a:pt x="35" y="1"/>
                  <a:pt x="35" y="1"/>
                  <a:pt x="3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8" name="Google Shape;2128;p45"/>
          <p:cNvGrpSpPr/>
          <p:nvPr/>
        </p:nvGrpSpPr>
        <p:grpSpPr>
          <a:xfrm>
            <a:off x="3295139" y="3175993"/>
            <a:ext cx="3062881" cy="1601544"/>
            <a:chOff x="4457303" y="2947545"/>
            <a:chExt cx="3062881" cy="1601544"/>
          </a:xfrm>
        </p:grpSpPr>
        <p:grpSp>
          <p:nvGrpSpPr>
            <p:cNvPr id="2129" name="Google Shape;2129;p45"/>
            <p:cNvGrpSpPr/>
            <p:nvPr/>
          </p:nvGrpSpPr>
          <p:grpSpPr>
            <a:xfrm>
              <a:off x="4457303" y="2947545"/>
              <a:ext cx="3062881" cy="1601544"/>
              <a:chOff x="205475" y="972700"/>
              <a:chExt cx="7208475" cy="3769225"/>
            </a:xfrm>
          </p:grpSpPr>
          <p:sp>
            <p:nvSpPr>
              <p:cNvPr id="2130" name="Google Shape;2130;p45"/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5"/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5"/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5"/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5"/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5"/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5"/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5"/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5"/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5"/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5"/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5"/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5"/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5"/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5"/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5"/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5"/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5"/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5"/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5"/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5"/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5"/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5"/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5"/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5"/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5"/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5"/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5"/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5"/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5"/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5"/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5"/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5"/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5"/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5"/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5"/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5"/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7" name="Google Shape;2227;p45"/>
            <p:cNvGrpSpPr/>
            <p:nvPr/>
          </p:nvGrpSpPr>
          <p:grpSpPr>
            <a:xfrm>
              <a:off x="5356934" y="3278235"/>
              <a:ext cx="407487" cy="234180"/>
              <a:chOff x="3380175" y="493600"/>
              <a:chExt cx="356725" cy="205025"/>
            </a:xfrm>
          </p:grpSpPr>
          <p:sp>
            <p:nvSpPr>
              <p:cNvPr id="2228" name="Google Shape;2228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3" name="Google Shape;2233;p45"/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4" name="Google Shape;2234;p45"/>
            <p:cNvGrpSpPr/>
            <p:nvPr/>
          </p:nvGrpSpPr>
          <p:grpSpPr>
            <a:xfrm>
              <a:off x="6223698" y="3332744"/>
              <a:ext cx="329650" cy="189443"/>
              <a:chOff x="3380175" y="493600"/>
              <a:chExt cx="356725" cy="205025"/>
            </a:xfrm>
          </p:grpSpPr>
          <p:sp>
            <p:nvSpPr>
              <p:cNvPr id="2235" name="Google Shape;2235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0" name="Google Shape;2240;p45"/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29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2303978" y="2288799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4093019" y="2288799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5882061" y="2288799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2431390" y="2246937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4220428" y="2246937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6009453" y="2246937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2522765" y="3018549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4476608" y="3018549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6232581" y="3018549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860331" y="3661999"/>
            <a:ext cx="1657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Introduction to Python</a:t>
            </a:r>
            <a:endParaRPr sz="1600" dirty="0"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3813115" y="3661999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Anaconda</a:t>
            </a:r>
            <a:endParaRPr sz="1600" dirty="0"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5602165" y="3661999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Python Script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06" grpId="0" animBg="1"/>
      <p:bldP spid="607" grpId="0" animBg="1"/>
      <p:bldP spid="608" grpId="0" animBg="1"/>
      <p:bldP spid="622" grpId="0" build="p"/>
      <p:bldP spid="623" grpId="0" build="p"/>
      <p:bldP spid="6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3805799" y="513939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INTRODUCTION to Python</a:t>
            </a:r>
            <a:endParaRPr dirty="0"/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4500827" y="1492469"/>
            <a:ext cx="4086125" cy="3210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Guido van Rossum </a:t>
            </a:r>
            <a:r>
              <a:rPr lang="en-US" sz="1600" dirty="0"/>
              <a:t>created the Python programming language in the late 1980s</a:t>
            </a:r>
            <a:r>
              <a:rPr lang="en-US" sz="1600" dirty="0" smtClean="0"/>
              <a:t>.</a:t>
            </a:r>
          </a:p>
          <a:p>
            <a:pPr marL="158750" indent="0" algn="l"/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Python strives to provide a </a:t>
            </a:r>
            <a:r>
              <a:rPr lang="en-US" sz="1600" dirty="0" smtClean="0"/>
              <a:t>simple but </a:t>
            </a:r>
            <a:r>
              <a:rPr lang="en-US" sz="1600" dirty="0"/>
              <a:t>powerful </a:t>
            </a:r>
            <a:r>
              <a:rPr lang="en-US" sz="1600" dirty="0" smtClean="0"/>
              <a:t>syntax.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Python is used for software development at companies and organizations such as Google, Yahoo</a:t>
            </a:r>
            <a:r>
              <a:rPr lang="en-US" sz="1600" dirty="0"/>
              <a:t>, </a:t>
            </a:r>
            <a:r>
              <a:rPr lang="en-US" sz="1600" dirty="0" smtClean="0"/>
              <a:t>Facebook.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3912" y="2304303"/>
            <a:ext cx="2386217" cy="2563287"/>
            <a:chOff x="303912" y="2304303"/>
            <a:chExt cx="2386217" cy="2563287"/>
          </a:xfrm>
        </p:grpSpPr>
        <p:sp>
          <p:nvSpPr>
            <p:cNvPr id="763" name="Google Shape;763;p28"/>
            <p:cNvSpPr/>
            <p:nvPr/>
          </p:nvSpPr>
          <p:spPr>
            <a:xfrm rot="20874885">
              <a:off x="303912" y="2378769"/>
              <a:ext cx="2045840" cy="2488821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60929" y="2304303"/>
              <a:ext cx="2129200" cy="2369741"/>
              <a:chOff x="560929" y="2304303"/>
              <a:chExt cx="2129200" cy="2369741"/>
            </a:xfrm>
          </p:grpSpPr>
          <p:sp>
            <p:nvSpPr>
              <p:cNvPr id="753" name="Google Shape;753;p28"/>
              <p:cNvSpPr/>
              <p:nvPr/>
            </p:nvSpPr>
            <p:spPr>
              <a:xfrm rot="20874885">
                <a:off x="2639530" y="2780722"/>
                <a:ext cx="5854" cy="169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1" y="23"/>
                      <a:pt x="143" y="43"/>
                      <a:pt x="210" y="62"/>
                    </a:cubicBezTo>
                    <a:cubicBezTo>
                      <a:pt x="210" y="57"/>
                      <a:pt x="214" y="57"/>
                      <a:pt x="214" y="53"/>
                    </a:cubicBezTo>
                    <a:cubicBezTo>
                      <a:pt x="143" y="39"/>
                      <a:pt x="71" y="19"/>
                      <a:pt x="0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rot="20874885">
                <a:off x="1568230" y="3113166"/>
                <a:ext cx="701470" cy="258271"/>
              </a:xfrm>
              <a:custGeom>
                <a:avLst/>
                <a:gdLst/>
                <a:ahLst/>
                <a:cxnLst/>
                <a:rect l="l" t="t" r="r" b="b"/>
                <a:pathLst>
                  <a:path w="25642" h="9441" extrusionOk="0">
                    <a:moveTo>
                      <a:pt x="23500" y="1369"/>
                    </a:moveTo>
                    <a:cubicBezTo>
                      <a:pt x="23579" y="1369"/>
                      <a:pt x="23769" y="1539"/>
                      <a:pt x="23807" y="1655"/>
                    </a:cubicBezTo>
                    <a:cubicBezTo>
                      <a:pt x="23913" y="1981"/>
                      <a:pt x="23959" y="2324"/>
                      <a:pt x="24055" y="2783"/>
                    </a:cubicBezTo>
                    <a:cubicBezTo>
                      <a:pt x="23936" y="2907"/>
                      <a:pt x="23784" y="3076"/>
                      <a:pt x="23628" y="3246"/>
                    </a:cubicBezTo>
                    <a:cubicBezTo>
                      <a:pt x="23468" y="3080"/>
                      <a:pt x="23216" y="2933"/>
                      <a:pt x="23170" y="2741"/>
                    </a:cubicBezTo>
                    <a:cubicBezTo>
                      <a:pt x="23092" y="2417"/>
                      <a:pt x="23111" y="2059"/>
                      <a:pt x="23157" y="1719"/>
                    </a:cubicBezTo>
                    <a:cubicBezTo>
                      <a:pt x="23174" y="1586"/>
                      <a:pt x="23350" y="1426"/>
                      <a:pt x="23487" y="1371"/>
                    </a:cubicBezTo>
                    <a:cubicBezTo>
                      <a:pt x="23491" y="1370"/>
                      <a:pt x="23495" y="1369"/>
                      <a:pt x="23500" y="1369"/>
                    </a:cubicBezTo>
                    <a:close/>
                    <a:moveTo>
                      <a:pt x="8269" y="1952"/>
                    </a:moveTo>
                    <a:cubicBezTo>
                      <a:pt x="8281" y="1952"/>
                      <a:pt x="8289" y="1954"/>
                      <a:pt x="8292" y="1958"/>
                    </a:cubicBezTo>
                    <a:cubicBezTo>
                      <a:pt x="8411" y="2146"/>
                      <a:pt x="8498" y="2357"/>
                      <a:pt x="8603" y="2562"/>
                    </a:cubicBezTo>
                    <a:lnTo>
                      <a:pt x="8604" y="2562"/>
                    </a:lnTo>
                    <a:cubicBezTo>
                      <a:pt x="8494" y="2893"/>
                      <a:pt x="8416" y="3195"/>
                      <a:pt x="8287" y="3471"/>
                    </a:cubicBezTo>
                    <a:cubicBezTo>
                      <a:pt x="8215" y="3626"/>
                      <a:pt x="8130" y="3697"/>
                      <a:pt x="8042" y="3697"/>
                    </a:cubicBezTo>
                    <a:cubicBezTo>
                      <a:pt x="7950" y="3697"/>
                      <a:pt x="7856" y="3620"/>
                      <a:pt x="7770" y="3479"/>
                    </a:cubicBezTo>
                    <a:cubicBezTo>
                      <a:pt x="7582" y="3177"/>
                      <a:pt x="7732" y="2270"/>
                      <a:pt x="8012" y="2040"/>
                    </a:cubicBezTo>
                    <a:cubicBezTo>
                      <a:pt x="8073" y="1992"/>
                      <a:pt x="8213" y="1952"/>
                      <a:pt x="8269" y="1952"/>
                    </a:cubicBezTo>
                    <a:close/>
                    <a:moveTo>
                      <a:pt x="19754" y="2391"/>
                    </a:moveTo>
                    <a:cubicBezTo>
                      <a:pt x="19783" y="2391"/>
                      <a:pt x="19805" y="2396"/>
                      <a:pt x="19815" y="2407"/>
                    </a:cubicBezTo>
                    <a:cubicBezTo>
                      <a:pt x="19971" y="2572"/>
                      <a:pt x="20067" y="2802"/>
                      <a:pt x="20154" y="2952"/>
                    </a:cubicBezTo>
                    <a:cubicBezTo>
                      <a:pt x="20066" y="3337"/>
                      <a:pt x="20025" y="3626"/>
                      <a:pt x="19929" y="3896"/>
                    </a:cubicBezTo>
                    <a:lnTo>
                      <a:pt x="19930" y="3896"/>
                    </a:lnTo>
                    <a:cubicBezTo>
                      <a:pt x="19888" y="4011"/>
                      <a:pt x="19728" y="4140"/>
                      <a:pt x="19619" y="4148"/>
                    </a:cubicBezTo>
                    <a:cubicBezTo>
                      <a:pt x="19617" y="4149"/>
                      <a:pt x="19615" y="4149"/>
                      <a:pt x="19613" y="4149"/>
                    </a:cubicBezTo>
                    <a:cubicBezTo>
                      <a:pt x="19500" y="4149"/>
                      <a:pt x="19297" y="4001"/>
                      <a:pt x="19302" y="3925"/>
                    </a:cubicBezTo>
                    <a:cubicBezTo>
                      <a:pt x="19306" y="3452"/>
                      <a:pt x="19343" y="2980"/>
                      <a:pt x="19411" y="2512"/>
                    </a:cubicBezTo>
                    <a:cubicBezTo>
                      <a:pt x="19419" y="2465"/>
                      <a:pt x="19639" y="2391"/>
                      <a:pt x="19754" y="2391"/>
                    </a:cubicBezTo>
                    <a:close/>
                    <a:moveTo>
                      <a:pt x="16080" y="2329"/>
                    </a:moveTo>
                    <a:cubicBezTo>
                      <a:pt x="16189" y="2329"/>
                      <a:pt x="16305" y="2401"/>
                      <a:pt x="16383" y="2545"/>
                    </a:cubicBezTo>
                    <a:cubicBezTo>
                      <a:pt x="16487" y="2741"/>
                      <a:pt x="16510" y="2989"/>
                      <a:pt x="16575" y="3237"/>
                    </a:cubicBezTo>
                    <a:cubicBezTo>
                      <a:pt x="16483" y="3534"/>
                      <a:pt x="16428" y="3847"/>
                      <a:pt x="16286" y="4112"/>
                    </a:cubicBezTo>
                    <a:cubicBezTo>
                      <a:pt x="16222" y="4241"/>
                      <a:pt x="15992" y="4336"/>
                      <a:pt x="15841" y="4336"/>
                    </a:cubicBezTo>
                    <a:cubicBezTo>
                      <a:pt x="15754" y="4332"/>
                      <a:pt x="15594" y="4094"/>
                      <a:pt x="15603" y="3974"/>
                    </a:cubicBezTo>
                    <a:cubicBezTo>
                      <a:pt x="15640" y="3502"/>
                      <a:pt x="15691" y="3025"/>
                      <a:pt x="15814" y="2572"/>
                    </a:cubicBezTo>
                    <a:cubicBezTo>
                      <a:pt x="15857" y="2411"/>
                      <a:pt x="15964" y="2329"/>
                      <a:pt x="16080" y="2329"/>
                    </a:cubicBezTo>
                    <a:close/>
                    <a:moveTo>
                      <a:pt x="12076" y="2454"/>
                    </a:moveTo>
                    <a:cubicBezTo>
                      <a:pt x="12231" y="2454"/>
                      <a:pt x="12322" y="2605"/>
                      <a:pt x="12366" y="2815"/>
                    </a:cubicBezTo>
                    <a:cubicBezTo>
                      <a:pt x="12458" y="3255"/>
                      <a:pt x="12114" y="4075"/>
                      <a:pt x="11684" y="4437"/>
                    </a:cubicBezTo>
                    <a:cubicBezTo>
                      <a:pt x="11257" y="3974"/>
                      <a:pt x="11350" y="2888"/>
                      <a:pt x="11830" y="2549"/>
                    </a:cubicBezTo>
                    <a:cubicBezTo>
                      <a:pt x="11926" y="2483"/>
                      <a:pt x="12007" y="2454"/>
                      <a:pt x="12076" y="2454"/>
                    </a:cubicBezTo>
                    <a:close/>
                    <a:moveTo>
                      <a:pt x="5202" y="2934"/>
                    </a:moveTo>
                    <a:cubicBezTo>
                      <a:pt x="5358" y="3141"/>
                      <a:pt x="5513" y="3347"/>
                      <a:pt x="5669" y="3549"/>
                    </a:cubicBezTo>
                    <a:lnTo>
                      <a:pt x="5670" y="3549"/>
                    </a:lnTo>
                    <a:cubicBezTo>
                      <a:pt x="5464" y="4258"/>
                      <a:pt x="5308" y="4882"/>
                      <a:pt x="5092" y="5478"/>
                    </a:cubicBezTo>
                    <a:cubicBezTo>
                      <a:pt x="5037" y="5638"/>
                      <a:pt x="4794" y="5730"/>
                      <a:pt x="4634" y="5854"/>
                    </a:cubicBezTo>
                    <a:cubicBezTo>
                      <a:pt x="4505" y="5671"/>
                      <a:pt x="4291" y="5491"/>
                      <a:pt x="4276" y="5299"/>
                    </a:cubicBezTo>
                    <a:cubicBezTo>
                      <a:pt x="4249" y="5024"/>
                      <a:pt x="4359" y="4731"/>
                      <a:pt x="4432" y="4447"/>
                    </a:cubicBezTo>
                    <a:cubicBezTo>
                      <a:pt x="4514" y="4130"/>
                      <a:pt x="4589" y="3801"/>
                      <a:pt x="4726" y="3507"/>
                    </a:cubicBezTo>
                    <a:cubicBezTo>
                      <a:pt x="4831" y="3292"/>
                      <a:pt x="5037" y="3122"/>
                      <a:pt x="5202" y="2934"/>
                    </a:cubicBezTo>
                    <a:close/>
                    <a:moveTo>
                      <a:pt x="21826" y="4719"/>
                    </a:moveTo>
                    <a:cubicBezTo>
                      <a:pt x="21934" y="4719"/>
                      <a:pt x="22065" y="4755"/>
                      <a:pt x="22112" y="4818"/>
                    </a:cubicBezTo>
                    <a:cubicBezTo>
                      <a:pt x="22400" y="5221"/>
                      <a:pt x="22657" y="5652"/>
                      <a:pt x="22927" y="6088"/>
                    </a:cubicBezTo>
                    <a:cubicBezTo>
                      <a:pt x="22785" y="6317"/>
                      <a:pt x="22720" y="6546"/>
                      <a:pt x="22602" y="6582"/>
                    </a:cubicBezTo>
                    <a:cubicBezTo>
                      <a:pt x="22563" y="6594"/>
                      <a:pt x="22515" y="6599"/>
                      <a:pt x="22464" y="6599"/>
                    </a:cubicBezTo>
                    <a:cubicBezTo>
                      <a:pt x="22305" y="6599"/>
                      <a:pt x="22117" y="6548"/>
                      <a:pt x="22074" y="6468"/>
                    </a:cubicBezTo>
                    <a:cubicBezTo>
                      <a:pt x="21845" y="6024"/>
                      <a:pt x="21676" y="5547"/>
                      <a:pt x="21519" y="5070"/>
                    </a:cubicBezTo>
                    <a:cubicBezTo>
                      <a:pt x="21492" y="4982"/>
                      <a:pt x="21616" y="4777"/>
                      <a:pt x="21717" y="4735"/>
                    </a:cubicBezTo>
                    <a:cubicBezTo>
                      <a:pt x="21746" y="4724"/>
                      <a:pt x="21784" y="4719"/>
                      <a:pt x="21826" y="4719"/>
                    </a:cubicBezTo>
                    <a:close/>
                    <a:moveTo>
                      <a:pt x="9270" y="5234"/>
                    </a:moveTo>
                    <a:cubicBezTo>
                      <a:pt x="9298" y="5234"/>
                      <a:pt x="9321" y="5238"/>
                      <a:pt x="9333" y="5249"/>
                    </a:cubicBezTo>
                    <a:cubicBezTo>
                      <a:pt x="9497" y="5400"/>
                      <a:pt x="9585" y="5635"/>
                      <a:pt x="9671" y="5785"/>
                    </a:cubicBezTo>
                    <a:cubicBezTo>
                      <a:pt x="9571" y="6216"/>
                      <a:pt x="9525" y="6542"/>
                      <a:pt x="9406" y="6843"/>
                    </a:cubicBezTo>
                    <a:cubicBezTo>
                      <a:pt x="9354" y="6975"/>
                      <a:pt x="9155" y="7152"/>
                      <a:pt x="9045" y="7152"/>
                    </a:cubicBezTo>
                    <a:cubicBezTo>
                      <a:pt x="9040" y="7152"/>
                      <a:pt x="9035" y="7151"/>
                      <a:pt x="9030" y="7150"/>
                    </a:cubicBezTo>
                    <a:cubicBezTo>
                      <a:pt x="8870" y="7119"/>
                      <a:pt x="8617" y="6917"/>
                      <a:pt x="8622" y="6803"/>
                    </a:cubicBezTo>
                    <a:cubicBezTo>
                      <a:pt x="8660" y="6326"/>
                      <a:pt x="8748" y="5854"/>
                      <a:pt x="8883" y="5396"/>
                    </a:cubicBezTo>
                    <a:cubicBezTo>
                      <a:pt x="8902" y="5321"/>
                      <a:pt x="9145" y="5234"/>
                      <a:pt x="9270" y="5234"/>
                    </a:cubicBezTo>
                    <a:close/>
                    <a:moveTo>
                      <a:pt x="17629" y="5088"/>
                    </a:moveTo>
                    <a:cubicBezTo>
                      <a:pt x="17816" y="5253"/>
                      <a:pt x="18092" y="5387"/>
                      <a:pt x="18174" y="5592"/>
                    </a:cubicBezTo>
                    <a:cubicBezTo>
                      <a:pt x="18311" y="5936"/>
                      <a:pt x="18371" y="6330"/>
                      <a:pt x="18376" y="6706"/>
                    </a:cubicBezTo>
                    <a:cubicBezTo>
                      <a:pt x="18376" y="6898"/>
                      <a:pt x="18178" y="7096"/>
                      <a:pt x="18073" y="7289"/>
                    </a:cubicBezTo>
                    <a:cubicBezTo>
                      <a:pt x="17899" y="7165"/>
                      <a:pt x="17638" y="7077"/>
                      <a:pt x="17569" y="6908"/>
                    </a:cubicBezTo>
                    <a:cubicBezTo>
                      <a:pt x="17417" y="6546"/>
                      <a:pt x="17362" y="6147"/>
                      <a:pt x="17244" y="5648"/>
                    </a:cubicBezTo>
                    <a:cubicBezTo>
                      <a:pt x="17354" y="5482"/>
                      <a:pt x="17492" y="5286"/>
                      <a:pt x="17629" y="5088"/>
                    </a:cubicBezTo>
                    <a:close/>
                    <a:moveTo>
                      <a:pt x="13872" y="5193"/>
                    </a:moveTo>
                    <a:cubicBezTo>
                      <a:pt x="14007" y="5193"/>
                      <a:pt x="14251" y="5352"/>
                      <a:pt x="14264" y="5464"/>
                    </a:cubicBezTo>
                    <a:cubicBezTo>
                      <a:pt x="14341" y="6069"/>
                      <a:pt x="14380" y="6679"/>
                      <a:pt x="14383" y="7289"/>
                    </a:cubicBezTo>
                    <a:cubicBezTo>
                      <a:pt x="14383" y="7403"/>
                      <a:pt x="14159" y="7605"/>
                      <a:pt x="14026" y="7613"/>
                    </a:cubicBezTo>
                    <a:cubicBezTo>
                      <a:pt x="14021" y="7614"/>
                      <a:pt x="14017" y="7614"/>
                      <a:pt x="14012" y="7614"/>
                    </a:cubicBezTo>
                    <a:cubicBezTo>
                      <a:pt x="13872" y="7614"/>
                      <a:pt x="13653" y="7477"/>
                      <a:pt x="13609" y="7357"/>
                    </a:cubicBezTo>
                    <a:cubicBezTo>
                      <a:pt x="13499" y="7018"/>
                      <a:pt x="13462" y="6656"/>
                      <a:pt x="13417" y="6408"/>
                    </a:cubicBezTo>
                    <a:cubicBezTo>
                      <a:pt x="13453" y="6037"/>
                      <a:pt x="13439" y="5776"/>
                      <a:pt x="13513" y="5537"/>
                    </a:cubicBezTo>
                    <a:cubicBezTo>
                      <a:pt x="13559" y="5396"/>
                      <a:pt x="13733" y="5207"/>
                      <a:pt x="13861" y="5194"/>
                    </a:cubicBezTo>
                    <a:cubicBezTo>
                      <a:pt x="13865" y="5194"/>
                      <a:pt x="13868" y="5193"/>
                      <a:pt x="13872" y="5193"/>
                    </a:cubicBezTo>
                    <a:close/>
                    <a:moveTo>
                      <a:pt x="3216" y="1"/>
                    </a:moveTo>
                    <a:cubicBezTo>
                      <a:pt x="3031" y="1"/>
                      <a:pt x="2845" y="5"/>
                      <a:pt x="2658" y="15"/>
                    </a:cubicBezTo>
                    <a:cubicBezTo>
                      <a:pt x="1880" y="55"/>
                      <a:pt x="1252" y="450"/>
                      <a:pt x="857" y="1109"/>
                    </a:cubicBezTo>
                    <a:cubicBezTo>
                      <a:pt x="1" y="2562"/>
                      <a:pt x="152" y="4625"/>
                      <a:pt x="1257" y="5908"/>
                    </a:cubicBezTo>
                    <a:cubicBezTo>
                      <a:pt x="2850" y="7760"/>
                      <a:pt x="4932" y="8764"/>
                      <a:pt x="7320" y="9149"/>
                    </a:cubicBezTo>
                    <a:cubicBezTo>
                      <a:pt x="8041" y="9264"/>
                      <a:pt x="8773" y="9286"/>
                      <a:pt x="9543" y="9359"/>
                    </a:cubicBezTo>
                    <a:cubicBezTo>
                      <a:pt x="9699" y="9027"/>
                      <a:pt x="9779" y="8872"/>
                      <a:pt x="9878" y="8872"/>
                    </a:cubicBezTo>
                    <a:cubicBezTo>
                      <a:pt x="9966" y="8872"/>
                      <a:pt x="10069" y="8994"/>
                      <a:pt x="10254" y="9222"/>
                    </a:cubicBezTo>
                    <a:cubicBezTo>
                      <a:pt x="10341" y="9338"/>
                      <a:pt x="10557" y="9392"/>
                      <a:pt x="10717" y="9397"/>
                    </a:cubicBezTo>
                    <a:cubicBezTo>
                      <a:pt x="11541" y="9422"/>
                      <a:pt x="12365" y="9441"/>
                      <a:pt x="13186" y="9441"/>
                    </a:cubicBezTo>
                    <a:cubicBezTo>
                      <a:pt x="16374" y="9441"/>
                      <a:pt x="19529" y="9163"/>
                      <a:pt x="22566" y="7935"/>
                    </a:cubicBezTo>
                    <a:cubicBezTo>
                      <a:pt x="23477" y="7563"/>
                      <a:pt x="24453" y="7325"/>
                      <a:pt x="25329" y="6885"/>
                    </a:cubicBezTo>
                    <a:cubicBezTo>
                      <a:pt x="25435" y="6830"/>
                      <a:pt x="25535" y="6780"/>
                      <a:pt x="25641" y="6725"/>
                    </a:cubicBezTo>
                    <a:cubicBezTo>
                      <a:pt x="25571" y="6622"/>
                      <a:pt x="25507" y="6517"/>
                      <a:pt x="25448" y="6407"/>
                    </a:cubicBezTo>
                    <a:cubicBezTo>
                      <a:pt x="25017" y="5656"/>
                      <a:pt x="24687" y="4762"/>
                      <a:pt x="24430" y="3790"/>
                    </a:cubicBezTo>
                    <a:cubicBezTo>
                      <a:pt x="24398" y="3671"/>
                      <a:pt x="24367" y="3546"/>
                      <a:pt x="24339" y="3423"/>
                    </a:cubicBezTo>
                    <a:cubicBezTo>
                      <a:pt x="24228" y="2961"/>
                      <a:pt x="24133" y="2479"/>
                      <a:pt x="24051" y="1989"/>
                    </a:cubicBezTo>
                    <a:cubicBezTo>
                      <a:pt x="24009" y="1764"/>
                      <a:pt x="23977" y="1535"/>
                      <a:pt x="23944" y="1306"/>
                    </a:cubicBezTo>
                    <a:cubicBezTo>
                      <a:pt x="23936" y="1255"/>
                      <a:pt x="23927" y="1200"/>
                      <a:pt x="23922" y="1150"/>
                    </a:cubicBezTo>
                    <a:cubicBezTo>
                      <a:pt x="23885" y="889"/>
                      <a:pt x="23853" y="623"/>
                      <a:pt x="23822" y="357"/>
                    </a:cubicBezTo>
                    <a:lnTo>
                      <a:pt x="23822" y="338"/>
                    </a:lnTo>
                    <a:cubicBezTo>
                      <a:pt x="23816" y="302"/>
                      <a:pt x="23812" y="266"/>
                      <a:pt x="23807" y="228"/>
                    </a:cubicBezTo>
                    <a:cubicBezTo>
                      <a:pt x="20961" y="958"/>
                      <a:pt x="18041" y="1334"/>
                      <a:pt x="15099" y="1545"/>
                    </a:cubicBezTo>
                    <a:cubicBezTo>
                      <a:pt x="14767" y="1568"/>
                      <a:pt x="14438" y="1579"/>
                      <a:pt x="14109" y="1579"/>
                    </a:cubicBezTo>
                    <a:cubicBezTo>
                      <a:pt x="12106" y="1579"/>
                      <a:pt x="10144" y="1176"/>
                      <a:pt x="8191" y="743"/>
                    </a:cubicBezTo>
                    <a:cubicBezTo>
                      <a:pt x="6547" y="375"/>
                      <a:pt x="4904" y="1"/>
                      <a:pt x="3216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rot="20874885">
                <a:off x="2220669" y="3141276"/>
                <a:ext cx="2517" cy="10040"/>
              </a:xfrm>
              <a:custGeom>
                <a:avLst/>
                <a:gdLst/>
                <a:ahLst/>
                <a:cxnLst/>
                <a:rect l="l" t="t" r="r" b="b"/>
                <a:pathLst>
                  <a:path w="92" h="3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8" y="125"/>
                      <a:pt x="59" y="248"/>
                      <a:pt x="91" y="367"/>
                    </a:cubicBezTo>
                    <a:cubicBezTo>
                      <a:pt x="59" y="248"/>
                      <a:pt x="28" y="123"/>
                      <a:pt x="0" y="1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 rot="20874885">
                <a:off x="2198878" y="3086770"/>
                <a:ext cx="2927" cy="18684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" y="229"/>
                      <a:pt x="65" y="458"/>
                      <a:pt x="107" y="683"/>
                    </a:cubicBezTo>
                    <a:cubicBezTo>
                      <a:pt x="69" y="458"/>
                      <a:pt x="33" y="229"/>
                      <a:pt x="0" y="1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 rot="20874885">
                <a:off x="2190466" y="3062042"/>
                <a:ext cx="2790" cy="2172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794" extrusionOk="0">
                    <a:moveTo>
                      <a:pt x="1" y="1"/>
                    </a:moveTo>
                    <a:cubicBezTo>
                      <a:pt x="32" y="267"/>
                      <a:pt x="64" y="533"/>
                      <a:pt x="101" y="794"/>
                    </a:cubicBezTo>
                    <a:cubicBezTo>
                      <a:pt x="64" y="533"/>
                      <a:pt x="32" y="267"/>
                      <a:pt x="1" y="1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rot="20874885">
                <a:off x="2179602" y="3090492"/>
                <a:ext cx="26371" cy="5134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877" extrusionOk="0">
                    <a:moveTo>
                      <a:pt x="407" y="0"/>
                    </a:moveTo>
                    <a:cubicBezTo>
                      <a:pt x="402" y="0"/>
                      <a:pt x="398" y="1"/>
                      <a:pt x="394" y="2"/>
                    </a:cubicBezTo>
                    <a:cubicBezTo>
                      <a:pt x="257" y="57"/>
                      <a:pt x="82" y="217"/>
                      <a:pt x="65" y="350"/>
                    </a:cubicBezTo>
                    <a:cubicBezTo>
                      <a:pt x="19" y="690"/>
                      <a:pt x="0" y="1048"/>
                      <a:pt x="78" y="1372"/>
                    </a:cubicBezTo>
                    <a:cubicBezTo>
                      <a:pt x="124" y="1565"/>
                      <a:pt x="376" y="1712"/>
                      <a:pt x="536" y="1877"/>
                    </a:cubicBezTo>
                    <a:cubicBezTo>
                      <a:pt x="692" y="1707"/>
                      <a:pt x="844" y="1537"/>
                      <a:pt x="963" y="1414"/>
                    </a:cubicBezTo>
                    <a:cubicBezTo>
                      <a:pt x="867" y="955"/>
                      <a:pt x="821" y="612"/>
                      <a:pt x="715" y="286"/>
                    </a:cubicBezTo>
                    <a:cubicBezTo>
                      <a:pt x="676" y="170"/>
                      <a:pt x="487" y="0"/>
                      <a:pt x="407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rot="20874885">
                <a:off x="2187429" y="3059155"/>
                <a:ext cx="410" cy="3037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1" extrusionOk="0">
                    <a:moveTo>
                      <a:pt x="0" y="1"/>
                    </a:moveTo>
                    <a:cubicBezTo>
                      <a:pt x="5" y="37"/>
                      <a:pt x="9" y="74"/>
                      <a:pt x="15" y="110"/>
                    </a:cubicBezTo>
                    <a:cubicBezTo>
                      <a:pt x="9" y="74"/>
                      <a:pt x="6" y="38"/>
                      <a:pt x="5" y="1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rot="20874885">
                <a:off x="2172252" y="2995223"/>
                <a:ext cx="3392" cy="4264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" y="518"/>
                      <a:pt x="74" y="1037"/>
                      <a:pt x="120" y="1559"/>
                    </a:cubicBezTo>
                    <a:lnTo>
                      <a:pt x="124" y="1559"/>
                    </a:lnTo>
                    <a:cubicBezTo>
                      <a:pt x="74" y="1037"/>
                      <a:pt x="32" y="513"/>
                      <a:pt x="0" y="0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 rot="20874885">
                <a:off x="2155851" y="3187889"/>
                <a:ext cx="39284" cy="51457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881" extrusionOk="0">
                    <a:moveTo>
                      <a:pt x="335" y="0"/>
                    </a:moveTo>
                    <a:cubicBezTo>
                      <a:pt x="293" y="0"/>
                      <a:pt x="254" y="6"/>
                      <a:pt x="225" y="17"/>
                    </a:cubicBezTo>
                    <a:cubicBezTo>
                      <a:pt x="124" y="58"/>
                      <a:pt x="1" y="264"/>
                      <a:pt x="28" y="352"/>
                    </a:cubicBezTo>
                    <a:cubicBezTo>
                      <a:pt x="184" y="829"/>
                      <a:pt x="353" y="1305"/>
                      <a:pt x="582" y="1750"/>
                    </a:cubicBezTo>
                    <a:cubicBezTo>
                      <a:pt x="625" y="1830"/>
                      <a:pt x="813" y="1881"/>
                      <a:pt x="972" y="1881"/>
                    </a:cubicBezTo>
                    <a:cubicBezTo>
                      <a:pt x="1023" y="1881"/>
                      <a:pt x="1071" y="1876"/>
                      <a:pt x="1110" y="1864"/>
                    </a:cubicBezTo>
                    <a:cubicBezTo>
                      <a:pt x="1229" y="1828"/>
                      <a:pt x="1293" y="1599"/>
                      <a:pt x="1436" y="1370"/>
                    </a:cubicBezTo>
                    <a:cubicBezTo>
                      <a:pt x="1165" y="934"/>
                      <a:pt x="908" y="503"/>
                      <a:pt x="620" y="100"/>
                    </a:cubicBezTo>
                    <a:cubicBezTo>
                      <a:pt x="573" y="37"/>
                      <a:pt x="443" y="0"/>
                      <a:pt x="335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 rot="20874885">
                <a:off x="1333223" y="2304303"/>
                <a:ext cx="705218" cy="698543"/>
              </a:xfrm>
              <a:custGeom>
                <a:avLst/>
                <a:gdLst/>
                <a:ahLst/>
                <a:cxnLst/>
                <a:rect l="l" t="t" r="r" b="b"/>
                <a:pathLst>
                  <a:path w="25779" h="25535" extrusionOk="0">
                    <a:moveTo>
                      <a:pt x="14640" y="1"/>
                    </a:moveTo>
                    <a:cubicBezTo>
                      <a:pt x="14397" y="1"/>
                      <a:pt x="14149" y="22"/>
                      <a:pt x="13898" y="61"/>
                    </a:cubicBezTo>
                    <a:cubicBezTo>
                      <a:pt x="12252" y="318"/>
                      <a:pt x="10923" y="1170"/>
                      <a:pt x="10134" y="2706"/>
                    </a:cubicBezTo>
                    <a:cubicBezTo>
                      <a:pt x="9327" y="4273"/>
                      <a:pt x="8113" y="5360"/>
                      <a:pt x="6468" y="6006"/>
                    </a:cubicBezTo>
                    <a:cubicBezTo>
                      <a:pt x="5707" y="6309"/>
                      <a:pt x="4960" y="6666"/>
                      <a:pt x="4230" y="7043"/>
                    </a:cubicBezTo>
                    <a:cubicBezTo>
                      <a:pt x="2297" y="8051"/>
                      <a:pt x="1573" y="10388"/>
                      <a:pt x="2535" y="12208"/>
                    </a:cubicBezTo>
                    <a:cubicBezTo>
                      <a:pt x="2728" y="12561"/>
                      <a:pt x="2888" y="12937"/>
                      <a:pt x="3029" y="13312"/>
                    </a:cubicBezTo>
                    <a:cubicBezTo>
                      <a:pt x="3237" y="13853"/>
                      <a:pt x="3218" y="14385"/>
                      <a:pt x="2865" y="14880"/>
                    </a:cubicBezTo>
                    <a:cubicBezTo>
                      <a:pt x="2393" y="15554"/>
                      <a:pt x="1884" y="16209"/>
                      <a:pt x="1463" y="16915"/>
                    </a:cubicBezTo>
                    <a:cubicBezTo>
                      <a:pt x="1059" y="17603"/>
                      <a:pt x="656" y="18313"/>
                      <a:pt x="413" y="19069"/>
                    </a:cubicBezTo>
                    <a:cubicBezTo>
                      <a:pt x="1" y="20352"/>
                      <a:pt x="725" y="21640"/>
                      <a:pt x="1999" y="22104"/>
                    </a:cubicBezTo>
                    <a:cubicBezTo>
                      <a:pt x="2361" y="22231"/>
                      <a:pt x="2728" y="22342"/>
                      <a:pt x="3099" y="22447"/>
                    </a:cubicBezTo>
                    <a:cubicBezTo>
                      <a:pt x="4562" y="22864"/>
                      <a:pt x="4625" y="22946"/>
                      <a:pt x="4593" y="24450"/>
                    </a:cubicBezTo>
                    <a:cubicBezTo>
                      <a:pt x="4575" y="25147"/>
                      <a:pt x="4872" y="25535"/>
                      <a:pt x="5406" y="25535"/>
                    </a:cubicBezTo>
                    <a:cubicBezTo>
                      <a:pt x="5560" y="25535"/>
                      <a:pt x="5735" y="25502"/>
                      <a:pt x="5927" y="25435"/>
                    </a:cubicBezTo>
                    <a:cubicBezTo>
                      <a:pt x="6446" y="25257"/>
                      <a:pt x="6945" y="25023"/>
                      <a:pt x="7435" y="24785"/>
                    </a:cubicBezTo>
                    <a:cubicBezTo>
                      <a:pt x="7664" y="24675"/>
                      <a:pt x="7862" y="24486"/>
                      <a:pt x="8142" y="24286"/>
                    </a:cubicBezTo>
                    <a:cubicBezTo>
                      <a:pt x="6129" y="23016"/>
                      <a:pt x="5093" y="20788"/>
                      <a:pt x="5474" y="18798"/>
                    </a:cubicBezTo>
                    <a:cubicBezTo>
                      <a:pt x="5504" y="18638"/>
                      <a:pt x="5549" y="18480"/>
                      <a:pt x="5607" y="18327"/>
                    </a:cubicBezTo>
                    <a:cubicBezTo>
                      <a:pt x="5826" y="17816"/>
                      <a:pt x="6218" y="17528"/>
                      <a:pt x="6733" y="17528"/>
                    </a:cubicBezTo>
                    <a:cubicBezTo>
                      <a:pt x="6810" y="17528"/>
                      <a:pt x="6890" y="17535"/>
                      <a:pt x="6972" y="17548"/>
                    </a:cubicBezTo>
                    <a:cubicBezTo>
                      <a:pt x="7788" y="17681"/>
                      <a:pt x="8687" y="17671"/>
                      <a:pt x="9126" y="18592"/>
                    </a:cubicBezTo>
                    <a:cubicBezTo>
                      <a:pt x="9145" y="18625"/>
                      <a:pt x="9173" y="18657"/>
                      <a:pt x="9204" y="18670"/>
                    </a:cubicBezTo>
                    <a:cubicBezTo>
                      <a:pt x="9465" y="18771"/>
                      <a:pt x="9732" y="18872"/>
                      <a:pt x="9993" y="18968"/>
                    </a:cubicBezTo>
                    <a:cubicBezTo>
                      <a:pt x="10098" y="18693"/>
                      <a:pt x="10213" y="18419"/>
                      <a:pt x="10296" y="18139"/>
                    </a:cubicBezTo>
                    <a:cubicBezTo>
                      <a:pt x="10323" y="18043"/>
                      <a:pt x="10277" y="17919"/>
                      <a:pt x="10245" y="17813"/>
                    </a:cubicBezTo>
                    <a:cubicBezTo>
                      <a:pt x="10012" y="17006"/>
                      <a:pt x="9791" y="16196"/>
                      <a:pt x="9530" y="15398"/>
                    </a:cubicBezTo>
                    <a:cubicBezTo>
                      <a:pt x="9347" y="14848"/>
                      <a:pt x="9196" y="14458"/>
                      <a:pt x="9663" y="13835"/>
                    </a:cubicBezTo>
                    <a:cubicBezTo>
                      <a:pt x="10662" y="12494"/>
                      <a:pt x="11882" y="11910"/>
                      <a:pt x="13410" y="11910"/>
                    </a:cubicBezTo>
                    <a:cubicBezTo>
                      <a:pt x="13600" y="11910"/>
                      <a:pt x="13795" y="11919"/>
                      <a:pt x="13994" y="11937"/>
                    </a:cubicBezTo>
                    <a:cubicBezTo>
                      <a:pt x="15085" y="12038"/>
                      <a:pt x="16186" y="12069"/>
                      <a:pt x="17281" y="12088"/>
                    </a:cubicBezTo>
                    <a:cubicBezTo>
                      <a:pt x="17299" y="12088"/>
                      <a:pt x="17317" y="12088"/>
                      <a:pt x="17335" y="12088"/>
                    </a:cubicBezTo>
                    <a:cubicBezTo>
                      <a:pt x="18403" y="12088"/>
                      <a:pt x="19234" y="11695"/>
                      <a:pt x="19834" y="10699"/>
                    </a:cubicBezTo>
                    <a:cubicBezTo>
                      <a:pt x="20389" y="9778"/>
                      <a:pt x="21224" y="9204"/>
                      <a:pt x="22335" y="9204"/>
                    </a:cubicBezTo>
                    <a:cubicBezTo>
                      <a:pt x="22436" y="9204"/>
                      <a:pt x="22539" y="9209"/>
                      <a:pt x="22644" y="9219"/>
                    </a:cubicBezTo>
                    <a:cubicBezTo>
                      <a:pt x="22767" y="9230"/>
                      <a:pt x="22891" y="9234"/>
                      <a:pt x="23016" y="9234"/>
                    </a:cubicBezTo>
                    <a:cubicBezTo>
                      <a:pt x="23203" y="9234"/>
                      <a:pt x="23390" y="9224"/>
                      <a:pt x="23574" y="9213"/>
                    </a:cubicBezTo>
                    <a:cubicBezTo>
                      <a:pt x="24546" y="9150"/>
                      <a:pt x="25673" y="8013"/>
                      <a:pt x="25732" y="7042"/>
                    </a:cubicBezTo>
                    <a:cubicBezTo>
                      <a:pt x="25778" y="6349"/>
                      <a:pt x="25036" y="5075"/>
                      <a:pt x="24334" y="4823"/>
                    </a:cubicBezTo>
                    <a:cubicBezTo>
                      <a:pt x="23564" y="4543"/>
                      <a:pt x="22762" y="4291"/>
                      <a:pt x="21955" y="4183"/>
                    </a:cubicBezTo>
                    <a:cubicBezTo>
                      <a:pt x="20217" y="3948"/>
                      <a:pt x="18747" y="3321"/>
                      <a:pt x="17784" y="1771"/>
                    </a:cubicBezTo>
                    <a:cubicBezTo>
                      <a:pt x="17701" y="1634"/>
                      <a:pt x="17573" y="1520"/>
                      <a:pt x="17472" y="1392"/>
                    </a:cubicBezTo>
                    <a:cubicBezTo>
                      <a:pt x="16722" y="420"/>
                      <a:pt x="15733" y="1"/>
                      <a:pt x="1464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0874885">
                <a:off x="2080858" y="3015541"/>
                <a:ext cx="27520" cy="4784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749" extrusionOk="0">
                    <a:moveTo>
                      <a:pt x="260" y="0"/>
                    </a:moveTo>
                    <a:cubicBezTo>
                      <a:pt x="244" y="0"/>
                      <a:pt x="230" y="1"/>
                      <a:pt x="216" y="3"/>
                    </a:cubicBezTo>
                    <a:cubicBezTo>
                      <a:pt x="124" y="16"/>
                      <a:pt x="0" y="245"/>
                      <a:pt x="0" y="379"/>
                    </a:cubicBezTo>
                    <a:cubicBezTo>
                      <a:pt x="0" y="663"/>
                      <a:pt x="15" y="974"/>
                      <a:pt x="129" y="1227"/>
                    </a:cubicBezTo>
                    <a:cubicBezTo>
                      <a:pt x="225" y="1437"/>
                      <a:pt x="469" y="1574"/>
                      <a:pt x="647" y="1749"/>
                    </a:cubicBezTo>
                    <a:cubicBezTo>
                      <a:pt x="771" y="1551"/>
                      <a:pt x="890" y="1359"/>
                      <a:pt x="1005" y="1185"/>
                    </a:cubicBezTo>
                    <a:cubicBezTo>
                      <a:pt x="876" y="786"/>
                      <a:pt x="813" y="461"/>
                      <a:pt x="665" y="180"/>
                    </a:cubicBezTo>
                    <a:cubicBezTo>
                      <a:pt x="611" y="77"/>
                      <a:pt x="404" y="0"/>
                      <a:pt x="260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0874885">
                <a:off x="2083628" y="3139882"/>
                <a:ext cx="23444" cy="4812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759" extrusionOk="0">
                    <a:moveTo>
                      <a:pt x="457" y="1"/>
                    </a:moveTo>
                    <a:cubicBezTo>
                      <a:pt x="342" y="1"/>
                      <a:pt x="121" y="75"/>
                      <a:pt x="114" y="122"/>
                    </a:cubicBezTo>
                    <a:cubicBezTo>
                      <a:pt x="45" y="589"/>
                      <a:pt x="9" y="1061"/>
                      <a:pt x="5" y="1534"/>
                    </a:cubicBezTo>
                    <a:cubicBezTo>
                      <a:pt x="0" y="1610"/>
                      <a:pt x="205" y="1759"/>
                      <a:pt x="316" y="1759"/>
                    </a:cubicBezTo>
                    <a:cubicBezTo>
                      <a:pt x="317" y="1759"/>
                      <a:pt x="319" y="1759"/>
                      <a:pt x="320" y="1758"/>
                    </a:cubicBezTo>
                    <a:cubicBezTo>
                      <a:pt x="431" y="1750"/>
                      <a:pt x="591" y="1621"/>
                      <a:pt x="633" y="1506"/>
                    </a:cubicBezTo>
                    <a:cubicBezTo>
                      <a:pt x="728" y="1236"/>
                      <a:pt x="770" y="947"/>
                      <a:pt x="857" y="562"/>
                    </a:cubicBezTo>
                    <a:cubicBezTo>
                      <a:pt x="770" y="412"/>
                      <a:pt x="674" y="181"/>
                      <a:pt x="518" y="17"/>
                    </a:cubicBezTo>
                    <a:cubicBezTo>
                      <a:pt x="508" y="6"/>
                      <a:pt x="485" y="1"/>
                      <a:pt x="457" y="1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0874885">
                <a:off x="1953542" y="2650308"/>
                <a:ext cx="35098" cy="49241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800" extrusionOk="0">
                    <a:moveTo>
                      <a:pt x="599" y="1"/>
                    </a:moveTo>
                    <a:cubicBezTo>
                      <a:pt x="577" y="1"/>
                      <a:pt x="554" y="2"/>
                      <a:pt x="532" y="5"/>
                    </a:cubicBezTo>
                    <a:cubicBezTo>
                      <a:pt x="147" y="55"/>
                      <a:pt x="1" y="446"/>
                      <a:pt x="110" y="1092"/>
                    </a:cubicBezTo>
                    <a:cubicBezTo>
                      <a:pt x="169" y="1436"/>
                      <a:pt x="233" y="1800"/>
                      <a:pt x="644" y="1800"/>
                    </a:cubicBezTo>
                    <a:cubicBezTo>
                      <a:pt x="676" y="1800"/>
                      <a:pt x="711" y="1798"/>
                      <a:pt x="748" y="1793"/>
                    </a:cubicBezTo>
                    <a:cubicBezTo>
                      <a:pt x="1219" y="1734"/>
                      <a:pt x="1283" y="1367"/>
                      <a:pt x="1265" y="1033"/>
                    </a:cubicBezTo>
                    <a:cubicBezTo>
                      <a:pt x="1244" y="396"/>
                      <a:pt x="969" y="1"/>
                      <a:pt x="5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 rot="20874885">
                <a:off x="1912647" y="2732962"/>
                <a:ext cx="71756" cy="73233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677" extrusionOk="0">
                    <a:moveTo>
                      <a:pt x="495" y="0"/>
                    </a:moveTo>
                    <a:cubicBezTo>
                      <a:pt x="344" y="0"/>
                      <a:pt x="160" y="68"/>
                      <a:pt x="0" y="89"/>
                    </a:cubicBezTo>
                    <a:cubicBezTo>
                      <a:pt x="124" y="245"/>
                      <a:pt x="221" y="447"/>
                      <a:pt x="381" y="556"/>
                    </a:cubicBezTo>
                    <a:cubicBezTo>
                      <a:pt x="808" y="850"/>
                      <a:pt x="1262" y="1102"/>
                      <a:pt x="1779" y="1423"/>
                    </a:cubicBezTo>
                    <a:cubicBezTo>
                      <a:pt x="1481" y="1703"/>
                      <a:pt x="1256" y="1881"/>
                      <a:pt x="1073" y="2096"/>
                    </a:cubicBezTo>
                    <a:cubicBezTo>
                      <a:pt x="991" y="2188"/>
                      <a:pt x="936" y="2386"/>
                      <a:pt x="982" y="2481"/>
                    </a:cubicBezTo>
                    <a:cubicBezTo>
                      <a:pt x="1018" y="2570"/>
                      <a:pt x="1207" y="2676"/>
                      <a:pt x="1292" y="2676"/>
                    </a:cubicBezTo>
                    <a:cubicBezTo>
                      <a:pt x="1304" y="2676"/>
                      <a:pt x="1314" y="2674"/>
                      <a:pt x="1321" y="2670"/>
                    </a:cubicBezTo>
                    <a:cubicBezTo>
                      <a:pt x="1687" y="2435"/>
                      <a:pt x="2105" y="2220"/>
                      <a:pt x="2356" y="1886"/>
                    </a:cubicBezTo>
                    <a:cubicBezTo>
                      <a:pt x="2623" y="1533"/>
                      <a:pt x="2485" y="1078"/>
                      <a:pt x="2110" y="827"/>
                    </a:cubicBezTo>
                    <a:cubicBezTo>
                      <a:pt x="1647" y="520"/>
                      <a:pt x="1142" y="254"/>
                      <a:pt x="628" y="24"/>
                    </a:cubicBezTo>
                    <a:cubicBezTo>
                      <a:pt x="588" y="7"/>
                      <a:pt x="543" y="0"/>
                      <a:pt x="4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 rot="20874885">
                <a:off x="2045318" y="3222893"/>
                <a:ext cx="30995" cy="60211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201" extrusionOk="0">
                    <a:moveTo>
                      <a:pt x="386" y="0"/>
                    </a:moveTo>
                    <a:cubicBezTo>
                      <a:pt x="248" y="198"/>
                      <a:pt x="111" y="395"/>
                      <a:pt x="1" y="560"/>
                    </a:cubicBezTo>
                    <a:cubicBezTo>
                      <a:pt x="120" y="1059"/>
                      <a:pt x="175" y="1458"/>
                      <a:pt x="327" y="1820"/>
                    </a:cubicBezTo>
                    <a:cubicBezTo>
                      <a:pt x="395" y="1989"/>
                      <a:pt x="656" y="2077"/>
                      <a:pt x="830" y="2201"/>
                    </a:cubicBezTo>
                    <a:cubicBezTo>
                      <a:pt x="935" y="2008"/>
                      <a:pt x="1133" y="1810"/>
                      <a:pt x="1133" y="1618"/>
                    </a:cubicBezTo>
                    <a:cubicBezTo>
                      <a:pt x="1128" y="1242"/>
                      <a:pt x="1068" y="848"/>
                      <a:pt x="931" y="504"/>
                    </a:cubicBezTo>
                    <a:cubicBezTo>
                      <a:pt x="849" y="298"/>
                      <a:pt x="573" y="165"/>
                      <a:pt x="386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 rot="20874885">
                <a:off x="1916789" y="2824003"/>
                <a:ext cx="71509" cy="82999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3034" extrusionOk="0">
                    <a:moveTo>
                      <a:pt x="1087" y="723"/>
                    </a:moveTo>
                    <a:cubicBezTo>
                      <a:pt x="1238" y="883"/>
                      <a:pt x="1463" y="1020"/>
                      <a:pt x="1522" y="1209"/>
                    </a:cubicBezTo>
                    <a:cubicBezTo>
                      <a:pt x="1595" y="1461"/>
                      <a:pt x="1558" y="1758"/>
                      <a:pt x="1522" y="2029"/>
                    </a:cubicBezTo>
                    <a:cubicBezTo>
                      <a:pt x="1514" y="2089"/>
                      <a:pt x="1327" y="2189"/>
                      <a:pt x="1248" y="2189"/>
                    </a:cubicBezTo>
                    <a:cubicBezTo>
                      <a:pt x="1238" y="2189"/>
                      <a:pt x="1230" y="2187"/>
                      <a:pt x="1224" y="2184"/>
                    </a:cubicBezTo>
                    <a:cubicBezTo>
                      <a:pt x="1082" y="2093"/>
                      <a:pt x="908" y="1950"/>
                      <a:pt x="885" y="1804"/>
                    </a:cubicBezTo>
                    <a:cubicBezTo>
                      <a:pt x="830" y="1492"/>
                      <a:pt x="866" y="1167"/>
                      <a:pt x="866" y="846"/>
                    </a:cubicBezTo>
                    <a:lnTo>
                      <a:pt x="1087" y="723"/>
                    </a:lnTo>
                    <a:close/>
                    <a:moveTo>
                      <a:pt x="1283" y="0"/>
                    </a:moveTo>
                    <a:cubicBezTo>
                      <a:pt x="1051" y="0"/>
                      <a:pt x="824" y="83"/>
                      <a:pt x="679" y="250"/>
                    </a:cubicBezTo>
                    <a:cubicBezTo>
                      <a:pt x="302" y="672"/>
                      <a:pt x="1" y="1135"/>
                      <a:pt x="64" y="1762"/>
                    </a:cubicBezTo>
                    <a:cubicBezTo>
                      <a:pt x="141" y="2484"/>
                      <a:pt x="643" y="3033"/>
                      <a:pt x="1288" y="3033"/>
                    </a:cubicBezTo>
                    <a:cubicBezTo>
                      <a:pt x="1299" y="3033"/>
                      <a:pt x="1309" y="3033"/>
                      <a:pt x="1320" y="3033"/>
                    </a:cubicBezTo>
                    <a:cubicBezTo>
                      <a:pt x="1972" y="3015"/>
                      <a:pt x="2494" y="2423"/>
                      <a:pt x="2613" y="1644"/>
                    </a:cubicBezTo>
                    <a:cubicBezTo>
                      <a:pt x="2411" y="1203"/>
                      <a:pt x="2260" y="731"/>
                      <a:pt x="1989" y="342"/>
                    </a:cubicBezTo>
                    <a:cubicBezTo>
                      <a:pt x="1831" y="114"/>
                      <a:pt x="1554" y="0"/>
                      <a:pt x="12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 rot="20874885">
                <a:off x="1984872" y="3159031"/>
                <a:ext cx="26864" cy="5493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008" extrusionOk="0">
                    <a:moveTo>
                      <a:pt x="487" y="0"/>
                    </a:moveTo>
                    <a:cubicBezTo>
                      <a:pt x="371" y="0"/>
                      <a:pt x="263" y="81"/>
                      <a:pt x="221" y="242"/>
                    </a:cubicBezTo>
                    <a:cubicBezTo>
                      <a:pt x="97" y="696"/>
                      <a:pt x="46" y="1172"/>
                      <a:pt x="10" y="1645"/>
                    </a:cubicBezTo>
                    <a:cubicBezTo>
                      <a:pt x="0" y="1765"/>
                      <a:pt x="161" y="2003"/>
                      <a:pt x="248" y="2007"/>
                    </a:cubicBezTo>
                    <a:cubicBezTo>
                      <a:pt x="399" y="2007"/>
                      <a:pt x="629" y="1911"/>
                      <a:pt x="692" y="1782"/>
                    </a:cubicBezTo>
                    <a:cubicBezTo>
                      <a:pt x="835" y="1517"/>
                      <a:pt x="890" y="1205"/>
                      <a:pt x="982" y="907"/>
                    </a:cubicBezTo>
                    <a:cubicBezTo>
                      <a:pt x="918" y="659"/>
                      <a:pt x="895" y="412"/>
                      <a:pt x="790" y="215"/>
                    </a:cubicBezTo>
                    <a:cubicBezTo>
                      <a:pt x="712" y="71"/>
                      <a:pt x="596" y="0"/>
                      <a:pt x="487" y="0"/>
                    </a:cubicBezTo>
                    <a:close/>
                  </a:path>
                </a:pathLst>
              </a:custGeom>
              <a:solidFill>
                <a:srgbClr val="2F3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 rot="20874885">
                <a:off x="1944257" y="3248024"/>
                <a:ext cx="26454" cy="66257"/>
              </a:xfrm>
              <a:custGeom>
                <a:avLst/>
                <a:gdLst/>
                <a:ahLst/>
                <a:cxnLst/>
                <a:rect l="l" t="t" r="r" b="b"/>
                <a:pathLst>
                  <a:path w="967" h="2422" extrusionOk="0">
                    <a:moveTo>
                      <a:pt x="455" y="0"/>
                    </a:moveTo>
                    <a:cubicBezTo>
                      <a:pt x="451" y="0"/>
                      <a:pt x="448" y="1"/>
                      <a:pt x="444" y="1"/>
                    </a:cubicBezTo>
                    <a:cubicBezTo>
                      <a:pt x="315" y="15"/>
                      <a:pt x="142" y="203"/>
                      <a:pt x="96" y="344"/>
                    </a:cubicBezTo>
                    <a:cubicBezTo>
                      <a:pt x="23" y="583"/>
                      <a:pt x="36" y="844"/>
                      <a:pt x="0" y="1215"/>
                    </a:cubicBezTo>
                    <a:cubicBezTo>
                      <a:pt x="45" y="1463"/>
                      <a:pt x="82" y="1825"/>
                      <a:pt x="192" y="2165"/>
                    </a:cubicBezTo>
                    <a:cubicBezTo>
                      <a:pt x="237" y="2284"/>
                      <a:pt x="458" y="2422"/>
                      <a:pt x="596" y="2422"/>
                    </a:cubicBezTo>
                    <a:cubicBezTo>
                      <a:pt x="601" y="2422"/>
                      <a:pt x="605" y="2422"/>
                      <a:pt x="609" y="2421"/>
                    </a:cubicBezTo>
                    <a:cubicBezTo>
                      <a:pt x="742" y="2412"/>
                      <a:pt x="966" y="2210"/>
                      <a:pt x="966" y="2096"/>
                    </a:cubicBezTo>
                    <a:cubicBezTo>
                      <a:pt x="963" y="1486"/>
                      <a:pt x="924" y="876"/>
                      <a:pt x="848" y="272"/>
                    </a:cubicBezTo>
                    <a:cubicBezTo>
                      <a:pt x="834" y="159"/>
                      <a:pt x="590" y="0"/>
                      <a:pt x="4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 rot="20874885">
                <a:off x="1869461" y="3186587"/>
                <a:ext cx="32882" cy="54248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983" extrusionOk="0">
                    <a:moveTo>
                      <a:pt x="819" y="0"/>
                    </a:moveTo>
                    <a:cubicBezTo>
                      <a:pt x="750" y="0"/>
                      <a:pt x="669" y="29"/>
                      <a:pt x="573" y="95"/>
                    </a:cubicBezTo>
                    <a:cubicBezTo>
                      <a:pt x="93" y="434"/>
                      <a:pt x="0" y="1520"/>
                      <a:pt x="427" y="1983"/>
                    </a:cubicBezTo>
                    <a:cubicBezTo>
                      <a:pt x="858" y="1621"/>
                      <a:pt x="1201" y="801"/>
                      <a:pt x="1109" y="361"/>
                    </a:cubicBezTo>
                    <a:cubicBezTo>
                      <a:pt x="1065" y="151"/>
                      <a:pt x="974" y="0"/>
                      <a:pt x="8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 rot="20874885">
                <a:off x="1755536" y="2743881"/>
                <a:ext cx="44673" cy="49077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794" extrusionOk="0">
                    <a:moveTo>
                      <a:pt x="623" y="0"/>
                    </a:moveTo>
                    <a:cubicBezTo>
                      <a:pt x="250" y="0"/>
                      <a:pt x="1" y="328"/>
                      <a:pt x="15" y="802"/>
                    </a:cubicBezTo>
                    <a:cubicBezTo>
                      <a:pt x="23" y="1376"/>
                      <a:pt x="348" y="1793"/>
                      <a:pt x="784" y="1793"/>
                    </a:cubicBezTo>
                    <a:cubicBezTo>
                      <a:pt x="793" y="1793"/>
                      <a:pt x="802" y="1793"/>
                      <a:pt x="812" y="1793"/>
                    </a:cubicBezTo>
                    <a:cubicBezTo>
                      <a:pt x="1233" y="1779"/>
                      <a:pt x="1623" y="1357"/>
                      <a:pt x="1628" y="913"/>
                    </a:cubicBezTo>
                    <a:cubicBezTo>
                      <a:pt x="1632" y="445"/>
                      <a:pt x="1160" y="9"/>
                      <a:pt x="638" y="0"/>
                    </a:cubicBezTo>
                    <a:cubicBezTo>
                      <a:pt x="633" y="0"/>
                      <a:pt x="628" y="0"/>
                      <a:pt x="6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 rot="20874885">
                <a:off x="1711508" y="2882654"/>
                <a:ext cx="85023" cy="782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862" extrusionOk="0">
                    <a:moveTo>
                      <a:pt x="1324" y="1"/>
                    </a:moveTo>
                    <a:cubicBezTo>
                      <a:pt x="505" y="1"/>
                      <a:pt x="0" y="531"/>
                      <a:pt x="0" y="1381"/>
                    </a:cubicBezTo>
                    <a:cubicBezTo>
                      <a:pt x="0" y="2340"/>
                      <a:pt x="491" y="2862"/>
                      <a:pt x="1398" y="2862"/>
                    </a:cubicBezTo>
                    <a:cubicBezTo>
                      <a:pt x="1406" y="2862"/>
                      <a:pt x="1413" y="2862"/>
                      <a:pt x="1421" y="2862"/>
                    </a:cubicBezTo>
                    <a:cubicBezTo>
                      <a:pt x="2297" y="2857"/>
                      <a:pt x="3108" y="2138"/>
                      <a:pt x="3090" y="1381"/>
                    </a:cubicBezTo>
                    <a:cubicBezTo>
                      <a:pt x="3072" y="602"/>
                      <a:pt x="2320" y="5"/>
                      <a:pt x="1344" y="1"/>
                    </a:cubicBezTo>
                    <a:cubicBezTo>
                      <a:pt x="1337" y="1"/>
                      <a:pt x="1331" y="1"/>
                      <a:pt x="1324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 rot="20874885">
                <a:off x="1382994" y="3270008"/>
                <a:ext cx="495450" cy="43647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15955" extrusionOk="0">
                    <a:moveTo>
                      <a:pt x="7932" y="4413"/>
                    </a:moveTo>
                    <a:cubicBezTo>
                      <a:pt x="8111" y="4413"/>
                      <a:pt x="8261" y="4615"/>
                      <a:pt x="8237" y="4878"/>
                    </a:cubicBezTo>
                    <a:lnTo>
                      <a:pt x="8238" y="4878"/>
                    </a:lnTo>
                    <a:cubicBezTo>
                      <a:pt x="8200" y="5335"/>
                      <a:pt x="7344" y="6155"/>
                      <a:pt x="6884" y="6175"/>
                    </a:cubicBezTo>
                    <a:cubicBezTo>
                      <a:pt x="6877" y="6175"/>
                      <a:pt x="6869" y="6176"/>
                      <a:pt x="6862" y="6176"/>
                    </a:cubicBezTo>
                    <a:cubicBezTo>
                      <a:pt x="6536" y="6176"/>
                      <a:pt x="6331" y="5898"/>
                      <a:pt x="6537" y="5648"/>
                    </a:cubicBezTo>
                    <a:cubicBezTo>
                      <a:pt x="6902" y="5221"/>
                      <a:pt x="7309" y="4830"/>
                      <a:pt x="7751" y="4484"/>
                    </a:cubicBezTo>
                    <a:cubicBezTo>
                      <a:pt x="7811" y="4435"/>
                      <a:pt x="7873" y="4413"/>
                      <a:pt x="7932" y="4413"/>
                    </a:cubicBezTo>
                    <a:close/>
                    <a:moveTo>
                      <a:pt x="10183" y="5560"/>
                    </a:moveTo>
                    <a:cubicBezTo>
                      <a:pt x="10242" y="5560"/>
                      <a:pt x="10295" y="5570"/>
                      <a:pt x="10323" y="5593"/>
                    </a:cubicBezTo>
                    <a:cubicBezTo>
                      <a:pt x="10423" y="5675"/>
                      <a:pt x="10523" y="5900"/>
                      <a:pt x="10483" y="5996"/>
                    </a:cubicBezTo>
                    <a:lnTo>
                      <a:pt x="10483" y="5995"/>
                    </a:lnTo>
                    <a:cubicBezTo>
                      <a:pt x="10223" y="6579"/>
                      <a:pt x="9932" y="7148"/>
                      <a:pt x="9612" y="7701"/>
                    </a:cubicBezTo>
                    <a:cubicBezTo>
                      <a:pt x="9560" y="7790"/>
                      <a:pt x="9373" y="7855"/>
                      <a:pt x="9233" y="7855"/>
                    </a:cubicBezTo>
                    <a:cubicBezTo>
                      <a:pt x="9200" y="7855"/>
                      <a:pt x="9170" y="7851"/>
                      <a:pt x="9145" y="7843"/>
                    </a:cubicBezTo>
                    <a:cubicBezTo>
                      <a:pt x="9015" y="7806"/>
                      <a:pt x="8943" y="7590"/>
                      <a:pt x="8782" y="7371"/>
                    </a:cubicBezTo>
                    <a:cubicBezTo>
                      <a:pt x="9172" y="6775"/>
                      <a:pt x="9539" y="6193"/>
                      <a:pt x="9938" y="5633"/>
                    </a:cubicBezTo>
                    <a:cubicBezTo>
                      <a:pt x="9972" y="5588"/>
                      <a:pt x="10085" y="5560"/>
                      <a:pt x="10183" y="5560"/>
                    </a:cubicBezTo>
                    <a:close/>
                    <a:moveTo>
                      <a:pt x="13618" y="6775"/>
                    </a:moveTo>
                    <a:cubicBezTo>
                      <a:pt x="13746" y="6949"/>
                      <a:pt x="13880" y="7118"/>
                      <a:pt x="13989" y="7303"/>
                    </a:cubicBezTo>
                    <a:cubicBezTo>
                      <a:pt x="14034" y="7376"/>
                      <a:pt x="14021" y="7481"/>
                      <a:pt x="14044" y="7668"/>
                    </a:cubicBezTo>
                    <a:lnTo>
                      <a:pt x="14044" y="7668"/>
                    </a:lnTo>
                    <a:cubicBezTo>
                      <a:pt x="13989" y="7876"/>
                      <a:pt x="13958" y="8197"/>
                      <a:pt x="13811" y="8458"/>
                    </a:cubicBezTo>
                    <a:cubicBezTo>
                      <a:pt x="13741" y="8583"/>
                      <a:pt x="13502" y="8706"/>
                      <a:pt x="13343" y="8706"/>
                    </a:cubicBezTo>
                    <a:cubicBezTo>
                      <a:pt x="13323" y="8706"/>
                      <a:pt x="13304" y="8704"/>
                      <a:pt x="13287" y="8700"/>
                    </a:cubicBezTo>
                    <a:cubicBezTo>
                      <a:pt x="13150" y="8664"/>
                      <a:pt x="12999" y="8380"/>
                      <a:pt x="13003" y="8210"/>
                    </a:cubicBezTo>
                    <a:cubicBezTo>
                      <a:pt x="13008" y="7888"/>
                      <a:pt x="13086" y="7559"/>
                      <a:pt x="13205" y="7257"/>
                    </a:cubicBezTo>
                    <a:cubicBezTo>
                      <a:pt x="13279" y="7073"/>
                      <a:pt x="13476" y="6935"/>
                      <a:pt x="13618" y="6775"/>
                    </a:cubicBezTo>
                    <a:close/>
                    <a:moveTo>
                      <a:pt x="5558" y="7404"/>
                    </a:moveTo>
                    <a:cubicBezTo>
                      <a:pt x="5608" y="7404"/>
                      <a:pt x="5654" y="7412"/>
                      <a:pt x="5689" y="7427"/>
                    </a:cubicBezTo>
                    <a:cubicBezTo>
                      <a:pt x="5798" y="7473"/>
                      <a:pt x="5853" y="7637"/>
                      <a:pt x="5990" y="7839"/>
                    </a:cubicBezTo>
                    <a:lnTo>
                      <a:pt x="5991" y="7838"/>
                    </a:lnTo>
                    <a:lnTo>
                      <a:pt x="5991" y="7838"/>
                    </a:lnTo>
                    <a:cubicBezTo>
                      <a:pt x="5629" y="8351"/>
                      <a:pt x="5285" y="8860"/>
                      <a:pt x="4904" y="9338"/>
                    </a:cubicBezTo>
                    <a:cubicBezTo>
                      <a:pt x="4871" y="9382"/>
                      <a:pt x="4772" y="9404"/>
                      <a:pt x="4676" y="9404"/>
                    </a:cubicBezTo>
                    <a:cubicBezTo>
                      <a:pt x="4590" y="9404"/>
                      <a:pt x="4506" y="9387"/>
                      <a:pt x="4469" y="9353"/>
                    </a:cubicBezTo>
                    <a:cubicBezTo>
                      <a:pt x="4364" y="9256"/>
                      <a:pt x="4281" y="8990"/>
                      <a:pt x="4341" y="8889"/>
                    </a:cubicBezTo>
                    <a:cubicBezTo>
                      <a:pt x="4629" y="8403"/>
                      <a:pt x="4959" y="7940"/>
                      <a:pt x="5298" y="7490"/>
                    </a:cubicBezTo>
                    <a:cubicBezTo>
                      <a:pt x="5342" y="7435"/>
                      <a:pt x="5456" y="7404"/>
                      <a:pt x="5558" y="7404"/>
                    </a:cubicBezTo>
                    <a:close/>
                    <a:moveTo>
                      <a:pt x="8274" y="8440"/>
                    </a:moveTo>
                    <a:cubicBezTo>
                      <a:pt x="8290" y="8440"/>
                      <a:pt x="8305" y="8441"/>
                      <a:pt x="8319" y="8443"/>
                    </a:cubicBezTo>
                    <a:cubicBezTo>
                      <a:pt x="8434" y="8462"/>
                      <a:pt x="8516" y="8696"/>
                      <a:pt x="8631" y="8856"/>
                    </a:cubicBezTo>
                    <a:cubicBezTo>
                      <a:pt x="8430" y="9424"/>
                      <a:pt x="8274" y="9969"/>
                      <a:pt x="8029" y="10474"/>
                    </a:cubicBezTo>
                    <a:cubicBezTo>
                      <a:pt x="7957" y="10626"/>
                      <a:pt x="7654" y="10671"/>
                      <a:pt x="7457" y="10763"/>
                    </a:cubicBezTo>
                    <a:cubicBezTo>
                      <a:pt x="7370" y="10566"/>
                      <a:pt x="7174" y="10332"/>
                      <a:pt x="7224" y="10172"/>
                    </a:cubicBezTo>
                    <a:cubicBezTo>
                      <a:pt x="7376" y="9649"/>
                      <a:pt x="7595" y="9140"/>
                      <a:pt x="7838" y="8654"/>
                    </a:cubicBezTo>
                    <a:cubicBezTo>
                      <a:pt x="7896" y="8538"/>
                      <a:pt x="8121" y="8440"/>
                      <a:pt x="8274" y="8440"/>
                    </a:cubicBezTo>
                    <a:close/>
                    <a:moveTo>
                      <a:pt x="2631" y="9349"/>
                    </a:moveTo>
                    <a:cubicBezTo>
                      <a:pt x="2656" y="9349"/>
                      <a:pt x="2679" y="9352"/>
                      <a:pt x="2697" y="9359"/>
                    </a:cubicBezTo>
                    <a:cubicBezTo>
                      <a:pt x="2788" y="9401"/>
                      <a:pt x="2825" y="9585"/>
                      <a:pt x="2935" y="9805"/>
                    </a:cubicBezTo>
                    <a:cubicBezTo>
                      <a:pt x="2613" y="10230"/>
                      <a:pt x="2311" y="10666"/>
                      <a:pt x="1967" y="11069"/>
                    </a:cubicBezTo>
                    <a:cubicBezTo>
                      <a:pt x="1923" y="11120"/>
                      <a:pt x="1823" y="11124"/>
                      <a:pt x="1718" y="11124"/>
                    </a:cubicBezTo>
                    <a:cubicBezTo>
                      <a:pt x="1699" y="11124"/>
                      <a:pt x="1678" y="11124"/>
                      <a:pt x="1658" y="11124"/>
                    </a:cubicBezTo>
                    <a:cubicBezTo>
                      <a:pt x="1613" y="11124"/>
                      <a:pt x="1568" y="11124"/>
                      <a:pt x="1527" y="11129"/>
                    </a:cubicBezTo>
                    <a:cubicBezTo>
                      <a:pt x="1519" y="10978"/>
                      <a:pt x="1445" y="10789"/>
                      <a:pt x="1504" y="10684"/>
                    </a:cubicBezTo>
                    <a:cubicBezTo>
                      <a:pt x="1759" y="10266"/>
                      <a:pt x="2036" y="9863"/>
                      <a:pt x="2335" y="9474"/>
                    </a:cubicBezTo>
                    <a:cubicBezTo>
                      <a:pt x="2386" y="9404"/>
                      <a:pt x="2529" y="9349"/>
                      <a:pt x="2631" y="9349"/>
                    </a:cubicBezTo>
                    <a:close/>
                    <a:moveTo>
                      <a:pt x="11556" y="9232"/>
                    </a:moveTo>
                    <a:cubicBezTo>
                      <a:pt x="11665" y="9402"/>
                      <a:pt x="11780" y="9572"/>
                      <a:pt x="11871" y="9746"/>
                    </a:cubicBezTo>
                    <a:cubicBezTo>
                      <a:pt x="11903" y="9805"/>
                      <a:pt x="11876" y="9892"/>
                      <a:pt x="11876" y="9966"/>
                    </a:cubicBezTo>
                    <a:cubicBezTo>
                      <a:pt x="11894" y="9966"/>
                      <a:pt x="11913" y="9969"/>
                      <a:pt x="11931" y="9975"/>
                    </a:cubicBezTo>
                    <a:lnTo>
                      <a:pt x="11932" y="9973"/>
                    </a:lnTo>
                    <a:lnTo>
                      <a:pt x="11932" y="9973"/>
                    </a:lnTo>
                    <a:cubicBezTo>
                      <a:pt x="11821" y="10396"/>
                      <a:pt x="11766" y="10840"/>
                      <a:pt x="11583" y="11226"/>
                    </a:cubicBezTo>
                    <a:cubicBezTo>
                      <a:pt x="11495" y="11419"/>
                      <a:pt x="11188" y="11511"/>
                      <a:pt x="10978" y="11648"/>
                    </a:cubicBezTo>
                    <a:cubicBezTo>
                      <a:pt x="10877" y="11423"/>
                      <a:pt x="10670" y="11180"/>
                      <a:pt x="10703" y="10969"/>
                    </a:cubicBezTo>
                    <a:cubicBezTo>
                      <a:pt x="10771" y="10511"/>
                      <a:pt x="10927" y="10052"/>
                      <a:pt x="11110" y="9617"/>
                    </a:cubicBezTo>
                    <a:cubicBezTo>
                      <a:pt x="11175" y="9457"/>
                      <a:pt x="11404" y="9360"/>
                      <a:pt x="11556" y="9232"/>
                    </a:cubicBezTo>
                    <a:close/>
                    <a:moveTo>
                      <a:pt x="14979" y="9676"/>
                    </a:moveTo>
                    <a:cubicBezTo>
                      <a:pt x="15103" y="9855"/>
                      <a:pt x="15241" y="10034"/>
                      <a:pt x="15351" y="10222"/>
                    </a:cubicBezTo>
                    <a:cubicBezTo>
                      <a:pt x="15391" y="10295"/>
                      <a:pt x="15369" y="10401"/>
                      <a:pt x="15378" y="10556"/>
                    </a:cubicBezTo>
                    <a:lnTo>
                      <a:pt x="15378" y="10556"/>
                    </a:lnTo>
                    <a:cubicBezTo>
                      <a:pt x="15332" y="10817"/>
                      <a:pt x="15332" y="11170"/>
                      <a:pt x="15199" y="11455"/>
                    </a:cubicBezTo>
                    <a:cubicBezTo>
                      <a:pt x="15098" y="11680"/>
                      <a:pt x="14833" y="11964"/>
                      <a:pt x="14631" y="11969"/>
                    </a:cubicBezTo>
                    <a:cubicBezTo>
                      <a:pt x="14625" y="11969"/>
                      <a:pt x="14618" y="11969"/>
                      <a:pt x="14612" y="11969"/>
                    </a:cubicBezTo>
                    <a:cubicBezTo>
                      <a:pt x="14263" y="11969"/>
                      <a:pt x="14215" y="11614"/>
                      <a:pt x="14265" y="11313"/>
                    </a:cubicBezTo>
                    <a:cubicBezTo>
                      <a:pt x="14328" y="10919"/>
                      <a:pt x="14402" y="10515"/>
                      <a:pt x="14539" y="10145"/>
                    </a:cubicBezTo>
                    <a:cubicBezTo>
                      <a:pt x="14604" y="9960"/>
                      <a:pt x="14828" y="9828"/>
                      <a:pt x="14979" y="9676"/>
                    </a:cubicBezTo>
                    <a:close/>
                    <a:moveTo>
                      <a:pt x="4191" y="10944"/>
                    </a:moveTo>
                    <a:cubicBezTo>
                      <a:pt x="4291" y="10944"/>
                      <a:pt x="4590" y="11067"/>
                      <a:pt x="4629" y="11172"/>
                    </a:cubicBezTo>
                    <a:cubicBezTo>
                      <a:pt x="4744" y="11478"/>
                      <a:pt x="3979" y="12355"/>
                      <a:pt x="3506" y="12363"/>
                    </a:cubicBezTo>
                    <a:lnTo>
                      <a:pt x="3507" y="12362"/>
                    </a:lnTo>
                    <a:cubicBezTo>
                      <a:pt x="3465" y="12257"/>
                      <a:pt x="3310" y="12045"/>
                      <a:pt x="3360" y="11964"/>
                    </a:cubicBezTo>
                    <a:cubicBezTo>
                      <a:pt x="3592" y="11600"/>
                      <a:pt x="3860" y="11261"/>
                      <a:pt x="4162" y="10952"/>
                    </a:cubicBezTo>
                    <a:cubicBezTo>
                      <a:pt x="4167" y="10947"/>
                      <a:pt x="4177" y="10944"/>
                      <a:pt x="4191" y="10944"/>
                    </a:cubicBezTo>
                    <a:close/>
                    <a:moveTo>
                      <a:pt x="8673" y="12370"/>
                    </a:moveTo>
                    <a:cubicBezTo>
                      <a:pt x="8691" y="12370"/>
                      <a:pt x="8709" y="12372"/>
                      <a:pt x="8724" y="12377"/>
                    </a:cubicBezTo>
                    <a:cubicBezTo>
                      <a:pt x="8838" y="12404"/>
                      <a:pt x="9011" y="12629"/>
                      <a:pt x="8984" y="12715"/>
                    </a:cubicBezTo>
                    <a:lnTo>
                      <a:pt x="8985" y="12714"/>
                    </a:lnTo>
                    <a:lnTo>
                      <a:pt x="8985" y="12714"/>
                    </a:lnTo>
                    <a:cubicBezTo>
                      <a:pt x="8874" y="13105"/>
                      <a:pt x="8718" y="13480"/>
                      <a:pt x="8535" y="13843"/>
                    </a:cubicBezTo>
                    <a:cubicBezTo>
                      <a:pt x="8504" y="13906"/>
                      <a:pt x="8360" y="13953"/>
                      <a:pt x="8249" y="13953"/>
                    </a:cubicBezTo>
                    <a:cubicBezTo>
                      <a:pt x="8215" y="13953"/>
                      <a:pt x="8184" y="13948"/>
                      <a:pt x="8160" y="13938"/>
                    </a:cubicBezTo>
                    <a:cubicBezTo>
                      <a:pt x="8063" y="13902"/>
                      <a:pt x="8022" y="13719"/>
                      <a:pt x="7944" y="13576"/>
                    </a:cubicBezTo>
                    <a:cubicBezTo>
                      <a:pt x="8072" y="13223"/>
                      <a:pt x="8169" y="12871"/>
                      <a:pt x="8329" y="12554"/>
                    </a:cubicBezTo>
                    <a:cubicBezTo>
                      <a:pt x="8373" y="12459"/>
                      <a:pt x="8551" y="12370"/>
                      <a:pt x="8673" y="12370"/>
                    </a:cubicBezTo>
                    <a:close/>
                    <a:moveTo>
                      <a:pt x="12986" y="12939"/>
                    </a:moveTo>
                    <a:cubicBezTo>
                      <a:pt x="12990" y="12939"/>
                      <a:pt x="12995" y="12940"/>
                      <a:pt x="12999" y="12940"/>
                    </a:cubicBezTo>
                    <a:cubicBezTo>
                      <a:pt x="13119" y="12958"/>
                      <a:pt x="13325" y="13109"/>
                      <a:pt x="13310" y="13174"/>
                    </a:cubicBezTo>
                    <a:lnTo>
                      <a:pt x="13312" y="13173"/>
                    </a:lnTo>
                    <a:lnTo>
                      <a:pt x="13312" y="13173"/>
                    </a:lnTo>
                    <a:cubicBezTo>
                      <a:pt x="13229" y="13696"/>
                      <a:pt x="13117" y="14213"/>
                      <a:pt x="12976" y="14723"/>
                    </a:cubicBezTo>
                    <a:cubicBezTo>
                      <a:pt x="12961" y="14777"/>
                      <a:pt x="12789" y="14839"/>
                      <a:pt x="12675" y="14839"/>
                    </a:cubicBezTo>
                    <a:cubicBezTo>
                      <a:pt x="12644" y="14839"/>
                      <a:pt x="12617" y="14834"/>
                      <a:pt x="12600" y="14824"/>
                    </a:cubicBezTo>
                    <a:cubicBezTo>
                      <a:pt x="12467" y="14746"/>
                      <a:pt x="12389" y="14567"/>
                      <a:pt x="12293" y="14439"/>
                    </a:cubicBezTo>
                    <a:cubicBezTo>
                      <a:pt x="12444" y="13971"/>
                      <a:pt x="12568" y="13550"/>
                      <a:pt x="12724" y="13142"/>
                    </a:cubicBezTo>
                    <a:cubicBezTo>
                      <a:pt x="12759" y="13055"/>
                      <a:pt x="12904" y="12939"/>
                      <a:pt x="12986" y="12939"/>
                    </a:cubicBezTo>
                    <a:close/>
                    <a:moveTo>
                      <a:pt x="16369" y="13187"/>
                    </a:moveTo>
                    <a:cubicBezTo>
                      <a:pt x="16462" y="13187"/>
                      <a:pt x="16562" y="13204"/>
                      <a:pt x="16593" y="13242"/>
                    </a:cubicBezTo>
                    <a:cubicBezTo>
                      <a:pt x="16703" y="13389"/>
                      <a:pt x="16726" y="13604"/>
                      <a:pt x="16804" y="13833"/>
                    </a:cubicBezTo>
                    <a:cubicBezTo>
                      <a:pt x="16675" y="14108"/>
                      <a:pt x="16570" y="14401"/>
                      <a:pt x="16400" y="14649"/>
                    </a:cubicBezTo>
                    <a:cubicBezTo>
                      <a:pt x="16331" y="14749"/>
                      <a:pt x="16140" y="14849"/>
                      <a:pt x="16023" y="14849"/>
                    </a:cubicBezTo>
                    <a:cubicBezTo>
                      <a:pt x="16000" y="14849"/>
                      <a:pt x="15980" y="14845"/>
                      <a:pt x="15965" y="14837"/>
                    </a:cubicBezTo>
                    <a:cubicBezTo>
                      <a:pt x="15841" y="14782"/>
                      <a:pt x="15718" y="14525"/>
                      <a:pt x="15750" y="14397"/>
                    </a:cubicBezTo>
                    <a:cubicBezTo>
                      <a:pt x="15851" y="13993"/>
                      <a:pt x="16011" y="13604"/>
                      <a:pt x="16185" y="13229"/>
                    </a:cubicBezTo>
                    <a:cubicBezTo>
                      <a:pt x="16199" y="13202"/>
                      <a:pt x="16281" y="13187"/>
                      <a:pt x="16369" y="13187"/>
                    </a:cubicBezTo>
                    <a:close/>
                    <a:moveTo>
                      <a:pt x="7944" y="0"/>
                    </a:moveTo>
                    <a:cubicBezTo>
                      <a:pt x="5827" y="3969"/>
                      <a:pt x="3067" y="7435"/>
                      <a:pt x="1" y="10740"/>
                    </a:cubicBezTo>
                    <a:cubicBezTo>
                      <a:pt x="1082" y="11303"/>
                      <a:pt x="2104" y="11936"/>
                      <a:pt x="3196" y="12385"/>
                    </a:cubicBezTo>
                    <a:cubicBezTo>
                      <a:pt x="5015" y="13141"/>
                      <a:pt x="6890" y="13774"/>
                      <a:pt x="8737" y="14475"/>
                    </a:cubicBezTo>
                    <a:cubicBezTo>
                      <a:pt x="11280" y="15451"/>
                      <a:pt x="13948" y="15768"/>
                      <a:pt x="16638" y="15947"/>
                    </a:cubicBezTo>
                    <a:cubicBezTo>
                      <a:pt x="16695" y="15951"/>
                      <a:pt x="16750" y="15955"/>
                      <a:pt x="16801" y="15955"/>
                    </a:cubicBezTo>
                    <a:cubicBezTo>
                      <a:pt x="16973" y="15955"/>
                      <a:pt x="17105" y="15906"/>
                      <a:pt x="17147" y="15634"/>
                    </a:cubicBezTo>
                    <a:cubicBezTo>
                      <a:pt x="17542" y="13013"/>
                      <a:pt x="18074" y="10404"/>
                      <a:pt x="18106" y="7741"/>
                    </a:cubicBezTo>
                    <a:cubicBezTo>
                      <a:pt x="18110" y="7440"/>
                      <a:pt x="18078" y="7137"/>
                      <a:pt x="18060" y="6839"/>
                    </a:cubicBezTo>
                    <a:cubicBezTo>
                      <a:pt x="17203" y="6752"/>
                      <a:pt x="16419" y="6688"/>
                      <a:pt x="15635" y="6596"/>
                    </a:cubicBezTo>
                    <a:cubicBezTo>
                      <a:pt x="13371" y="6340"/>
                      <a:pt x="11469" y="5244"/>
                      <a:pt x="9759" y="3837"/>
                    </a:cubicBezTo>
                    <a:cubicBezTo>
                      <a:pt x="8604" y="2888"/>
                      <a:pt x="8045" y="1550"/>
                      <a:pt x="7944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 rot="20874885">
                <a:off x="1814619" y="3276486"/>
                <a:ext cx="28861" cy="52497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919" extrusionOk="0">
                    <a:moveTo>
                      <a:pt x="653" y="1"/>
                    </a:moveTo>
                    <a:cubicBezTo>
                      <a:pt x="528" y="1"/>
                      <a:pt x="285" y="88"/>
                      <a:pt x="266" y="163"/>
                    </a:cubicBezTo>
                    <a:cubicBezTo>
                      <a:pt x="131" y="621"/>
                      <a:pt x="43" y="1093"/>
                      <a:pt x="5" y="1570"/>
                    </a:cubicBezTo>
                    <a:cubicBezTo>
                      <a:pt x="0" y="1684"/>
                      <a:pt x="253" y="1886"/>
                      <a:pt x="413" y="1917"/>
                    </a:cubicBezTo>
                    <a:cubicBezTo>
                      <a:pt x="418" y="1918"/>
                      <a:pt x="423" y="1919"/>
                      <a:pt x="428" y="1919"/>
                    </a:cubicBezTo>
                    <a:cubicBezTo>
                      <a:pt x="538" y="1919"/>
                      <a:pt x="737" y="1741"/>
                      <a:pt x="789" y="1610"/>
                    </a:cubicBezTo>
                    <a:cubicBezTo>
                      <a:pt x="908" y="1309"/>
                      <a:pt x="954" y="983"/>
                      <a:pt x="1054" y="552"/>
                    </a:cubicBezTo>
                    <a:cubicBezTo>
                      <a:pt x="968" y="401"/>
                      <a:pt x="880" y="167"/>
                      <a:pt x="716" y="16"/>
                    </a:cubicBezTo>
                    <a:cubicBezTo>
                      <a:pt x="704" y="5"/>
                      <a:pt x="681" y="1"/>
                      <a:pt x="6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 rot="20874885">
                <a:off x="1767652" y="3194792"/>
                <a:ext cx="27985" cy="47737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745" extrusionOk="0">
                    <a:moveTo>
                      <a:pt x="687" y="0"/>
                    </a:moveTo>
                    <a:cubicBezTo>
                      <a:pt x="631" y="0"/>
                      <a:pt x="490" y="40"/>
                      <a:pt x="430" y="87"/>
                    </a:cubicBezTo>
                    <a:cubicBezTo>
                      <a:pt x="151" y="318"/>
                      <a:pt x="0" y="1225"/>
                      <a:pt x="188" y="1527"/>
                    </a:cubicBezTo>
                    <a:cubicBezTo>
                      <a:pt x="274" y="1668"/>
                      <a:pt x="369" y="1745"/>
                      <a:pt x="460" y="1745"/>
                    </a:cubicBezTo>
                    <a:cubicBezTo>
                      <a:pt x="548" y="1745"/>
                      <a:pt x="633" y="1674"/>
                      <a:pt x="705" y="1519"/>
                    </a:cubicBezTo>
                    <a:cubicBezTo>
                      <a:pt x="834" y="1243"/>
                      <a:pt x="913" y="941"/>
                      <a:pt x="1022" y="610"/>
                    </a:cubicBezTo>
                    <a:cubicBezTo>
                      <a:pt x="916" y="404"/>
                      <a:pt x="829" y="194"/>
                      <a:pt x="710" y="6"/>
                    </a:cubicBezTo>
                    <a:cubicBezTo>
                      <a:pt x="707" y="2"/>
                      <a:pt x="699" y="0"/>
                      <a:pt x="6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 rot="20874885">
                <a:off x="1843178" y="3585799"/>
                <a:ext cx="29736" cy="4549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663" extrusionOk="0">
                    <a:moveTo>
                      <a:pt x="649" y="1"/>
                    </a:moveTo>
                    <a:cubicBezTo>
                      <a:pt x="562" y="1"/>
                      <a:pt x="481" y="15"/>
                      <a:pt x="468" y="42"/>
                    </a:cubicBezTo>
                    <a:cubicBezTo>
                      <a:pt x="293" y="418"/>
                      <a:pt x="134" y="807"/>
                      <a:pt x="33" y="1211"/>
                    </a:cubicBezTo>
                    <a:cubicBezTo>
                      <a:pt x="1" y="1339"/>
                      <a:pt x="125" y="1596"/>
                      <a:pt x="248" y="1651"/>
                    </a:cubicBezTo>
                    <a:cubicBezTo>
                      <a:pt x="263" y="1659"/>
                      <a:pt x="283" y="1663"/>
                      <a:pt x="306" y="1663"/>
                    </a:cubicBezTo>
                    <a:cubicBezTo>
                      <a:pt x="423" y="1663"/>
                      <a:pt x="614" y="1562"/>
                      <a:pt x="683" y="1462"/>
                    </a:cubicBezTo>
                    <a:cubicBezTo>
                      <a:pt x="853" y="1215"/>
                      <a:pt x="958" y="921"/>
                      <a:pt x="1087" y="647"/>
                    </a:cubicBezTo>
                    <a:cubicBezTo>
                      <a:pt x="1009" y="418"/>
                      <a:pt x="986" y="202"/>
                      <a:pt x="876" y="56"/>
                    </a:cubicBezTo>
                    <a:cubicBezTo>
                      <a:pt x="845" y="18"/>
                      <a:pt x="743" y="1"/>
                      <a:pt x="6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 rot="20874885">
                <a:off x="560929" y="3668134"/>
                <a:ext cx="1364614" cy="469297"/>
              </a:xfrm>
              <a:custGeom>
                <a:avLst/>
                <a:gdLst/>
                <a:ahLst/>
                <a:cxnLst/>
                <a:rect l="l" t="t" r="r" b="b"/>
                <a:pathLst>
                  <a:path w="49883" h="17155" extrusionOk="0">
                    <a:moveTo>
                      <a:pt x="32255" y="0"/>
                    </a:moveTo>
                    <a:cubicBezTo>
                      <a:pt x="32057" y="230"/>
                      <a:pt x="31874" y="486"/>
                      <a:pt x="31655" y="702"/>
                    </a:cubicBezTo>
                    <a:cubicBezTo>
                      <a:pt x="29463" y="2838"/>
                      <a:pt x="27231" y="4924"/>
                      <a:pt x="24555" y="6473"/>
                    </a:cubicBezTo>
                    <a:cubicBezTo>
                      <a:pt x="23065" y="7335"/>
                      <a:pt x="21649" y="8315"/>
                      <a:pt x="19989" y="8865"/>
                    </a:cubicBezTo>
                    <a:cubicBezTo>
                      <a:pt x="18045" y="9509"/>
                      <a:pt x="16066" y="9774"/>
                      <a:pt x="14067" y="9774"/>
                    </a:cubicBezTo>
                    <a:cubicBezTo>
                      <a:pt x="13148" y="9774"/>
                      <a:pt x="12225" y="9718"/>
                      <a:pt x="11299" y="9617"/>
                    </a:cubicBezTo>
                    <a:cubicBezTo>
                      <a:pt x="9369" y="9407"/>
                      <a:pt x="7508" y="8943"/>
                      <a:pt x="5899" y="7783"/>
                    </a:cubicBezTo>
                    <a:cubicBezTo>
                      <a:pt x="5235" y="7307"/>
                      <a:pt x="4612" y="6780"/>
                      <a:pt x="4002" y="6298"/>
                    </a:cubicBezTo>
                    <a:cubicBezTo>
                      <a:pt x="2681" y="7531"/>
                      <a:pt x="1348" y="8774"/>
                      <a:pt x="1" y="10025"/>
                    </a:cubicBezTo>
                    <a:cubicBezTo>
                      <a:pt x="973" y="11176"/>
                      <a:pt x="2058" y="12367"/>
                      <a:pt x="3493" y="13160"/>
                    </a:cubicBezTo>
                    <a:cubicBezTo>
                      <a:pt x="4763" y="13852"/>
                      <a:pt x="6028" y="14558"/>
                      <a:pt x="7338" y="15163"/>
                    </a:cubicBezTo>
                    <a:cubicBezTo>
                      <a:pt x="8365" y="15631"/>
                      <a:pt x="9433" y="16088"/>
                      <a:pt x="10529" y="16300"/>
                    </a:cubicBezTo>
                    <a:cubicBezTo>
                      <a:pt x="12450" y="16675"/>
                      <a:pt x="14398" y="16914"/>
                      <a:pt x="16346" y="17097"/>
                    </a:cubicBezTo>
                    <a:cubicBezTo>
                      <a:pt x="16804" y="17141"/>
                      <a:pt x="17267" y="17155"/>
                      <a:pt x="17727" y="17155"/>
                    </a:cubicBezTo>
                    <a:cubicBezTo>
                      <a:pt x="18462" y="17155"/>
                      <a:pt x="19193" y="17121"/>
                      <a:pt x="19897" y="17121"/>
                    </a:cubicBezTo>
                    <a:cubicBezTo>
                      <a:pt x="19957" y="16759"/>
                      <a:pt x="19957" y="16437"/>
                      <a:pt x="20058" y="16153"/>
                    </a:cubicBezTo>
                    <a:cubicBezTo>
                      <a:pt x="20578" y="14687"/>
                      <a:pt x="22645" y="13408"/>
                      <a:pt x="24270" y="13408"/>
                    </a:cubicBezTo>
                    <a:cubicBezTo>
                      <a:pt x="24393" y="13408"/>
                      <a:pt x="24514" y="13416"/>
                      <a:pt x="24632" y="13431"/>
                    </a:cubicBezTo>
                    <a:cubicBezTo>
                      <a:pt x="26186" y="13633"/>
                      <a:pt x="27309" y="14457"/>
                      <a:pt x="28143" y="15726"/>
                    </a:cubicBezTo>
                    <a:cubicBezTo>
                      <a:pt x="28279" y="15934"/>
                      <a:pt x="28405" y="16035"/>
                      <a:pt x="28574" y="16035"/>
                    </a:cubicBezTo>
                    <a:cubicBezTo>
                      <a:pt x="28655" y="16035"/>
                      <a:pt x="28746" y="16011"/>
                      <a:pt x="28854" y="15966"/>
                    </a:cubicBezTo>
                    <a:cubicBezTo>
                      <a:pt x="30486" y="15264"/>
                      <a:pt x="32154" y="14641"/>
                      <a:pt x="33744" y="13861"/>
                    </a:cubicBezTo>
                    <a:cubicBezTo>
                      <a:pt x="34583" y="13454"/>
                      <a:pt x="35257" y="12716"/>
                      <a:pt x="36073" y="12247"/>
                    </a:cubicBezTo>
                    <a:cubicBezTo>
                      <a:pt x="37287" y="11561"/>
                      <a:pt x="38269" y="10625"/>
                      <a:pt x="39222" y="9635"/>
                    </a:cubicBezTo>
                    <a:cubicBezTo>
                      <a:pt x="39382" y="9466"/>
                      <a:pt x="39625" y="9369"/>
                      <a:pt x="39832" y="9241"/>
                    </a:cubicBezTo>
                    <a:cubicBezTo>
                      <a:pt x="39941" y="9429"/>
                      <a:pt x="40051" y="9617"/>
                      <a:pt x="40194" y="9864"/>
                    </a:cubicBezTo>
                    <a:cubicBezTo>
                      <a:pt x="43095" y="10126"/>
                      <a:pt x="46056" y="10396"/>
                      <a:pt x="49048" y="10671"/>
                    </a:cubicBezTo>
                    <a:cubicBezTo>
                      <a:pt x="49338" y="8928"/>
                      <a:pt x="49608" y="7293"/>
                      <a:pt x="49883" y="5611"/>
                    </a:cubicBezTo>
                    <a:cubicBezTo>
                      <a:pt x="43474" y="5377"/>
                      <a:pt x="37796" y="3159"/>
                      <a:pt x="32255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 rot="20874885">
                <a:off x="1620028" y="3847747"/>
                <a:ext cx="362909" cy="826297"/>
              </a:xfrm>
              <a:custGeom>
                <a:avLst/>
                <a:gdLst/>
                <a:ahLst/>
                <a:cxnLst/>
                <a:rect l="l" t="t" r="r" b="b"/>
                <a:pathLst>
                  <a:path w="13266" h="30205" extrusionOk="0">
                    <a:moveTo>
                      <a:pt x="4198" y="0"/>
                    </a:moveTo>
                    <a:cubicBezTo>
                      <a:pt x="4020" y="0"/>
                      <a:pt x="3817" y="51"/>
                      <a:pt x="3690" y="151"/>
                    </a:cubicBezTo>
                    <a:cubicBezTo>
                      <a:pt x="2939" y="759"/>
                      <a:pt x="2199" y="1383"/>
                      <a:pt x="1485" y="2038"/>
                    </a:cubicBezTo>
                    <a:cubicBezTo>
                      <a:pt x="1242" y="2259"/>
                      <a:pt x="939" y="2570"/>
                      <a:pt x="922" y="2854"/>
                    </a:cubicBezTo>
                    <a:cubicBezTo>
                      <a:pt x="743" y="5994"/>
                      <a:pt x="582" y="9138"/>
                      <a:pt x="472" y="12287"/>
                    </a:cubicBezTo>
                    <a:cubicBezTo>
                      <a:pt x="384" y="14832"/>
                      <a:pt x="384" y="17379"/>
                      <a:pt x="316" y="19924"/>
                    </a:cubicBezTo>
                    <a:cubicBezTo>
                      <a:pt x="234" y="23036"/>
                      <a:pt x="123" y="26148"/>
                      <a:pt x="13" y="29260"/>
                    </a:cubicBezTo>
                    <a:cubicBezTo>
                      <a:pt x="0" y="29646"/>
                      <a:pt x="142" y="29773"/>
                      <a:pt x="508" y="29796"/>
                    </a:cubicBezTo>
                    <a:cubicBezTo>
                      <a:pt x="1164" y="29838"/>
                      <a:pt x="1820" y="29920"/>
                      <a:pt x="2475" y="29980"/>
                    </a:cubicBezTo>
                    <a:cubicBezTo>
                      <a:pt x="3500" y="30066"/>
                      <a:pt x="4524" y="30205"/>
                      <a:pt x="5545" y="30205"/>
                    </a:cubicBezTo>
                    <a:cubicBezTo>
                      <a:pt x="5560" y="30205"/>
                      <a:pt x="5576" y="30205"/>
                      <a:pt x="5592" y="30205"/>
                    </a:cubicBezTo>
                    <a:cubicBezTo>
                      <a:pt x="6270" y="30205"/>
                      <a:pt x="6944" y="29980"/>
                      <a:pt x="7668" y="29847"/>
                    </a:cubicBezTo>
                    <a:cubicBezTo>
                      <a:pt x="8442" y="25954"/>
                      <a:pt x="9227" y="22032"/>
                      <a:pt x="10020" y="18081"/>
                    </a:cubicBezTo>
                    <a:lnTo>
                      <a:pt x="9772" y="18031"/>
                    </a:lnTo>
                    <a:cubicBezTo>
                      <a:pt x="9631" y="18037"/>
                      <a:pt x="9474" y="18077"/>
                      <a:pt x="9337" y="18077"/>
                    </a:cubicBezTo>
                    <a:cubicBezTo>
                      <a:pt x="9273" y="18077"/>
                      <a:pt x="9214" y="18069"/>
                      <a:pt x="9162" y="18044"/>
                    </a:cubicBezTo>
                    <a:cubicBezTo>
                      <a:pt x="8943" y="17943"/>
                      <a:pt x="8740" y="17741"/>
                      <a:pt x="8603" y="17535"/>
                    </a:cubicBezTo>
                    <a:cubicBezTo>
                      <a:pt x="7403" y="15679"/>
                      <a:pt x="7131" y="13910"/>
                      <a:pt x="8434" y="12017"/>
                    </a:cubicBezTo>
                    <a:cubicBezTo>
                      <a:pt x="9104" y="11050"/>
                      <a:pt x="9856" y="10372"/>
                      <a:pt x="10981" y="10372"/>
                    </a:cubicBezTo>
                    <a:cubicBezTo>
                      <a:pt x="11109" y="10372"/>
                      <a:pt x="11242" y="10381"/>
                      <a:pt x="11381" y="10399"/>
                    </a:cubicBezTo>
                    <a:cubicBezTo>
                      <a:pt x="12009" y="7255"/>
                      <a:pt x="12632" y="4143"/>
                      <a:pt x="13265" y="985"/>
                    </a:cubicBezTo>
                    <a:cubicBezTo>
                      <a:pt x="12962" y="948"/>
                      <a:pt x="12655" y="902"/>
                      <a:pt x="12348" y="870"/>
                    </a:cubicBezTo>
                    <a:cubicBezTo>
                      <a:pt x="9658" y="572"/>
                      <a:pt x="6967" y="283"/>
                      <a:pt x="4277" y="4"/>
                    </a:cubicBezTo>
                    <a:cubicBezTo>
                      <a:pt x="4251" y="1"/>
                      <a:pt x="4225" y="0"/>
                      <a:pt x="4198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 rot="20874885">
                <a:off x="1784670" y="3500058"/>
                <a:ext cx="32226" cy="62701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292" extrusionOk="0">
                    <a:moveTo>
                      <a:pt x="765" y="0"/>
                    </a:moveTo>
                    <a:cubicBezTo>
                      <a:pt x="613" y="152"/>
                      <a:pt x="389" y="284"/>
                      <a:pt x="325" y="467"/>
                    </a:cubicBezTo>
                    <a:cubicBezTo>
                      <a:pt x="187" y="839"/>
                      <a:pt x="114" y="1242"/>
                      <a:pt x="50" y="1637"/>
                    </a:cubicBezTo>
                    <a:cubicBezTo>
                      <a:pt x="0" y="1938"/>
                      <a:pt x="48" y="2292"/>
                      <a:pt x="395" y="2292"/>
                    </a:cubicBezTo>
                    <a:cubicBezTo>
                      <a:pt x="402" y="2292"/>
                      <a:pt x="409" y="2292"/>
                      <a:pt x="416" y="2291"/>
                    </a:cubicBezTo>
                    <a:cubicBezTo>
                      <a:pt x="618" y="2287"/>
                      <a:pt x="884" y="2003"/>
                      <a:pt x="985" y="1778"/>
                    </a:cubicBezTo>
                    <a:cubicBezTo>
                      <a:pt x="1117" y="1494"/>
                      <a:pt x="1117" y="1141"/>
                      <a:pt x="1163" y="880"/>
                    </a:cubicBezTo>
                    <a:cubicBezTo>
                      <a:pt x="1154" y="724"/>
                      <a:pt x="1177" y="619"/>
                      <a:pt x="1136" y="545"/>
                    </a:cubicBezTo>
                    <a:cubicBezTo>
                      <a:pt x="1026" y="358"/>
                      <a:pt x="889" y="179"/>
                      <a:pt x="7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 rot="20874885">
                <a:off x="1687366" y="3238651"/>
                <a:ext cx="38901" cy="7990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921" extrusionOk="0">
                    <a:moveTo>
                      <a:pt x="954" y="0"/>
                    </a:moveTo>
                    <a:cubicBezTo>
                      <a:pt x="788" y="188"/>
                      <a:pt x="582" y="358"/>
                      <a:pt x="477" y="573"/>
                    </a:cubicBezTo>
                    <a:cubicBezTo>
                      <a:pt x="340" y="867"/>
                      <a:pt x="266" y="1196"/>
                      <a:pt x="184" y="1513"/>
                    </a:cubicBezTo>
                    <a:cubicBezTo>
                      <a:pt x="111" y="1797"/>
                      <a:pt x="1" y="2090"/>
                      <a:pt x="28" y="2365"/>
                    </a:cubicBezTo>
                    <a:cubicBezTo>
                      <a:pt x="42" y="2558"/>
                      <a:pt x="256" y="2737"/>
                      <a:pt x="386" y="2920"/>
                    </a:cubicBezTo>
                    <a:cubicBezTo>
                      <a:pt x="546" y="2796"/>
                      <a:pt x="788" y="2704"/>
                      <a:pt x="843" y="2544"/>
                    </a:cubicBezTo>
                    <a:cubicBezTo>
                      <a:pt x="1059" y="1948"/>
                      <a:pt x="1215" y="1324"/>
                      <a:pt x="1421" y="615"/>
                    </a:cubicBezTo>
                    <a:cubicBezTo>
                      <a:pt x="1266" y="413"/>
                      <a:pt x="1110" y="205"/>
                      <a:pt x="9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 rot="20874885">
                <a:off x="1734557" y="3429878"/>
                <a:ext cx="28587" cy="52852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932" extrusionOk="0">
                    <a:moveTo>
                      <a:pt x="619" y="0"/>
                    </a:moveTo>
                    <a:cubicBezTo>
                      <a:pt x="476" y="161"/>
                      <a:pt x="280" y="298"/>
                      <a:pt x="206" y="482"/>
                    </a:cubicBezTo>
                    <a:cubicBezTo>
                      <a:pt x="87" y="784"/>
                      <a:pt x="9" y="1114"/>
                      <a:pt x="4" y="1436"/>
                    </a:cubicBezTo>
                    <a:cubicBezTo>
                      <a:pt x="0" y="1605"/>
                      <a:pt x="151" y="1889"/>
                      <a:pt x="289" y="1926"/>
                    </a:cubicBezTo>
                    <a:cubicBezTo>
                      <a:pt x="305" y="1930"/>
                      <a:pt x="324" y="1932"/>
                      <a:pt x="343" y="1932"/>
                    </a:cubicBezTo>
                    <a:cubicBezTo>
                      <a:pt x="502" y="1932"/>
                      <a:pt x="742" y="1809"/>
                      <a:pt x="812" y="1683"/>
                    </a:cubicBezTo>
                    <a:cubicBezTo>
                      <a:pt x="958" y="1421"/>
                      <a:pt x="989" y="1100"/>
                      <a:pt x="1044" y="894"/>
                    </a:cubicBezTo>
                    <a:cubicBezTo>
                      <a:pt x="1021" y="706"/>
                      <a:pt x="1035" y="601"/>
                      <a:pt x="989" y="528"/>
                    </a:cubicBezTo>
                    <a:cubicBezTo>
                      <a:pt x="880" y="344"/>
                      <a:pt x="747" y="174"/>
                      <a:pt x="6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 rot="20874885">
                <a:off x="1750870" y="3598888"/>
                <a:ext cx="28232" cy="52004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901" extrusionOk="0">
                    <a:moveTo>
                      <a:pt x="693" y="0"/>
                    </a:moveTo>
                    <a:cubicBezTo>
                      <a:pt x="611" y="0"/>
                      <a:pt x="466" y="116"/>
                      <a:pt x="432" y="202"/>
                    </a:cubicBezTo>
                    <a:cubicBezTo>
                      <a:pt x="276" y="610"/>
                      <a:pt x="151" y="1032"/>
                      <a:pt x="1" y="1500"/>
                    </a:cubicBezTo>
                    <a:cubicBezTo>
                      <a:pt x="97" y="1628"/>
                      <a:pt x="175" y="1807"/>
                      <a:pt x="308" y="1885"/>
                    </a:cubicBezTo>
                    <a:cubicBezTo>
                      <a:pt x="326" y="1895"/>
                      <a:pt x="352" y="1900"/>
                      <a:pt x="383" y="1900"/>
                    </a:cubicBezTo>
                    <a:cubicBezTo>
                      <a:pt x="497" y="1900"/>
                      <a:pt x="669" y="1838"/>
                      <a:pt x="684" y="1784"/>
                    </a:cubicBezTo>
                    <a:cubicBezTo>
                      <a:pt x="824" y="1275"/>
                      <a:pt x="936" y="757"/>
                      <a:pt x="1019" y="235"/>
                    </a:cubicBezTo>
                    <a:cubicBezTo>
                      <a:pt x="1032" y="170"/>
                      <a:pt x="826" y="19"/>
                      <a:pt x="706" y="1"/>
                    </a:cubicBezTo>
                    <a:cubicBezTo>
                      <a:pt x="702" y="1"/>
                      <a:pt x="697" y="0"/>
                      <a:pt x="6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 rot="20874885">
                <a:off x="1687622" y="3508153"/>
                <a:ext cx="34524" cy="66148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2418" extrusionOk="0">
                    <a:moveTo>
                      <a:pt x="886" y="1"/>
                    </a:moveTo>
                    <a:cubicBezTo>
                      <a:pt x="734" y="129"/>
                      <a:pt x="505" y="226"/>
                      <a:pt x="441" y="387"/>
                    </a:cubicBezTo>
                    <a:cubicBezTo>
                      <a:pt x="257" y="822"/>
                      <a:pt x="101" y="1280"/>
                      <a:pt x="33" y="1738"/>
                    </a:cubicBezTo>
                    <a:cubicBezTo>
                      <a:pt x="0" y="1950"/>
                      <a:pt x="207" y="2192"/>
                      <a:pt x="308" y="2417"/>
                    </a:cubicBezTo>
                    <a:cubicBezTo>
                      <a:pt x="519" y="2279"/>
                      <a:pt x="826" y="2187"/>
                      <a:pt x="913" y="1995"/>
                    </a:cubicBezTo>
                    <a:cubicBezTo>
                      <a:pt x="1097" y="1610"/>
                      <a:pt x="1152" y="1166"/>
                      <a:pt x="1262" y="743"/>
                    </a:cubicBezTo>
                    <a:cubicBezTo>
                      <a:pt x="1243" y="739"/>
                      <a:pt x="1224" y="736"/>
                      <a:pt x="1207" y="735"/>
                    </a:cubicBezTo>
                    <a:cubicBezTo>
                      <a:pt x="1207" y="661"/>
                      <a:pt x="1234" y="575"/>
                      <a:pt x="1201" y="515"/>
                    </a:cubicBezTo>
                    <a:cubicBezTo>
                      <a:pt x="1110" y="341"/>
                      <a:pt x="995" y="171"/>
                      <a:pt x="8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 rot="20874885">
                <a:off x="1615597" y="3419427"/>
                <a:ext cx="47682" cy="62810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2296" extrusionOk="0">
                    <a:moveTo>
                      <a:pt x="1401" y="0"/>
                    </a:moveTo>
                    <a:cubicBezTo>
                      <a:pt x="1303" y="0"/>
                      <a:pt x="1190" y="28"/>
                      <a:pt x="1156" y="74"/>
                    </a:cubicBezTo>
                    <a:cubicBezTo>
                      <a:pt x="757" y="634"/>
                      <a:pt x="390" y="1216"/>
                      <a:pt x="1" y="1812"/>
                    </a:cubicBezTo>
                    <a:cubicBezTo>
                      <a:pt x="161" y="2031"/>
                      <a:pt x="234" y="2247"/>
                      <a:pt x="363" y="2283"/>
                    </a:cubicBezTo>
                    <a:cubicBezTo>
                      <a:pt x="388" y="2291"/>
                      <a:pt x="419" y="2295"/>
                      <a:pt x="453" y="2295"/>
                    </a:cubicBezTo>
                    <a:cubicBezTo>
                      <a:pt x="593" y="2295"/>
                      <a:pt x="779" y="2230"/>
                      <a:pt x="830" y="2142"/>
                    </a:cubicBezTo>
                    <a:cubicBezTo>
                      <a:pt x="1150" y="1589"/>
                      <a:pt x="1441" y="1020"/>
                      <a:pt x="1701" y="436"/>
                    </a:cubicBezTo>
                    <a:cubicBezTo>
                      <a:pt x="1743" y="340"/>
                      <a:pt x="1642" y="115"/>
                      <a:pt x="1541" y="33"/>
                    </a:cubicBezTo>
                    <a:cubicBezTo>
                      <a:pt x="1513" y="10"/>
                      <a:pt x="1460" y="0"/>
                      <a:pt x="14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 rot="20874885">
                <a:off x="1630296" y="3608545"/>
                <a:ext cx="29299" cy="43332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584" extrusionOk="0">
                    <a:moveTo>
                      <a:pt x="733" y="0"/>
                    </a:moveTo>
                    <a:cubicBezTo>
                      <a:pt x="611" y="0"/>
                      <a:pt x="431" y="90"/>
                      <a:pt x="386" y="185"/>
                    </a:cubicBezTo>
                    <a:cubicBezTo>
                      <a:pt x="225" y="501"/>
                      <a:pt x="129" y="854"/>
                      <a:pt x="1" y="1207"/>
                    </a:cubicBezTo>
                    <a:cubicBezTo>
                      <a:pt x="80" y="1350"/>
                      <a:pt x="120" y="1533"/>
                      <a:pt x="217" y="1569"/>
                    </a:cubicBezTo>
                    <a:cubicBezTo>
                      <a:pt x="240" y="1579"/>
                      <a:pt x="271" y="1583"/>
                      <a:pt x="304" y="1583"/>
                    </a:cubicBezTo>
                    <a:cubicBezTo>
                      <a:pt x="416" y="1583"/>
                      <a:pt x="561" y="1536"/>
                      <a:pt x="593" y="1473"/>
                    </a:cubicBezTo>
                    <a:cubicBezTo>
                      <a:pt x="776" y="1111"/>
                      <a:pt x="932" y="736"/>
                      <a:pt x="1042" y="345"/>
                    </a:cubicBezTo>
                    <a:cubicBezTo>
                      <a:pt x="1070" y="259"/>
                      <a:pt x="896" y="34"/>
                      <a:pt x="782" y="6"/>
                    </a:cubicBezTo>
                    <a:cubicBezTo>
                      <a:pt x="767" y="2"/>
                      <a:pt x="750" y="0"/>
                      <a:pt x="7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 rot="20874885">
                <a:off x="1589221" y="3506514"/>
                <a:ext cx="39913" cy="63549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2323" extrusionOk="0">
                    <a:moveTo>
                      <a:pt x="1102" y="0"/>
                    </a:moveTo>
                    <a:cubicBezTo>
                      <a:pt x="948" y="0"/>
                      <a:pt x="723" y="98"/>
                      <a:pt x="667" y="214"/>
                    </a:cubicBezTo>
                    <a:cubicBezTo>
                      <a:pt x="423" y="700"/>
                      <a:pt x="203" y="1208"/>
                      <a:pt x="52" y="1731"/>
                    </a:cubicBezTo>
                    <a:cubicBezTo>
                      <a:pt x="1" y="1891"/>
                      <a:pt x="198" y="2125"/>
                      <a:pt x="285" y="2322"/>
                    </a:cubicBezTo>
                    <a:cubicBezTo>
                      <a:pt x="482" y="2230"/>
                      <a:pt x="785" y="2184"/>
                      <a:pt x="857" y="2034"/>
                    </a:cubicBezTo>
                    <a:cubicBezTo>
                      <a:pt x="1101" y="1529"/>
                      <a:pt x="1257" y="984"/>
                      <a:pt x="1458" y="416"/>
                    </a:cubicBezTo>
                    <a:cubicBezTo>
                      <a:pt x="1343" y="255"/>
                      <a:pt x="1261" y="21"/>
                      <a:pt x="1147" y="3"/>
                    </a:cubicBezTo>
                    <a:cubicBezTo>
                      <a:pt x="1133" y="1"/>
                      <a:pt x="1118" y="0"/>
                      <a:pt x="11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 rot="20874885">
                <a:off x="1541880" y="3402406"/>
                <a:ext cx="52825" cy="48229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763" extrusionOk="0">
                    <a:moveTo>
                      <a:pt x="1601" y="0"/>
                    </a:moveTo>
                    <a:cubicBezTo>
                      <a:pt x="1543" y="0"/>
                      <a:pt x="1481" y="22"/>
                      <a:pt x="1421" y="71"/>
                    </a:cubicBezTo>
                    <a:cubicBezTo>
                      <a:pt x="979" y="418"/>
                      <a:pt x="572" y="808"/>
                      <a:pt x="206" y="1236"/>
                    </a:cubicBezTo>
                    <a:cubicBezTo>
                      <a:pt x="0" y="1486"/>
                      <a:pt x="204" y="1763"/>
                      <a:pt x="530" y="1763"/>
                    </a:cubicBezTo>
                    <a:cubicBezTo>
                      <a:pt x="538" y="1763"/>
                      <a:pt x="546" y="1762"/>
                      <a:pt x="554" y="1762"/>
                    </a:cubicBezTo>
                    <a:cubicBezTo>
                      <a:pt x="1013" y="1743"/>
                      <a:pt x="1869" y="923"/>
                      <a:pt x="1907" y="466"/>
                    </a:cubicBezTo>
                    <a:cubicBezTo>
                      <a:pt x="1931" y="203"/>
                      <a:pt x="1781" y="0"/>
                      <a:pt x="1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 rot="20874885">
                <a:off x="1504919" y="3494714"/>
                <a:ext cx="46807" cy="54713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2000" extrusionOk="0">
                    <a:moveTo>
                      <a:pt x="1277" y="0"/>
                    </a:moveTo>
                    <a:cubicBezTo>
                      <a:pt x="1175" y="0"/>
                      <a:pt x="1061" y="31"/>
                      <a:pt x="1018" y="86"/>
                    </a:cubicBezTo>
                    <a:cubicBezTo>
                      <a:pt x="678" y="536"/>
                      <a:pt x="349" y="999"/>
                      <a:pt x="60" y="1485"/>
                    </a:cubicBezTo>
                    <a:cubicBezTo>
                      <a:pt x="0" y="1585"/>
                      <a:pt x="83" y="1852"/>
                      <a:pt x="188" y="1947"/>
                    </a:cubicBezTo>
                    <a:cubicBezTo>
                      <a:pt x="225" y="1982"/>
                      <a:pt x="310" y="1999"/>
                      <a:pt x="396" y="1999"/>
                    </a:cubicBezTo>
                    <a:cubicBezTo>
                      <a:pt x="492" y="1999"/>
                      <a:pt x="590" y="1978"/>
                      <a:pt x="623" y="1934"/>
                    </a:cubicBezTo>
                    <a:cubicBezTo>
                      <a:pt x="1004" y="1457"/>
                      <a:pt x="1348" y="948"/>
                      <a:pt x="1710" y="435"/>
                    </a:cubicBezTo>
                    <a:cubicBezTo>
                      <a:pt x="1572" y="233"/>
                      <a:pt x="1517" y="69"/>
                      <a:pt x="1408" y="23"/>
                    </a:cubicBezTo>
                    <a:cubicBezTo>
                      <a:pt x="1373" y="7"/>
                      <a:pt x="1327" y="0"/>
                      <a:pt x="1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 rot="20874885">
                <a:off x="1497616" y="3595940"/>
                <a:ext cx="39284" cy="38846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420" extrusionOk="0">
                    <a:moveTo>
                      <a:pt x="882" y="0"/>
                    </a:moveTo>
                    <a:cubicBezTo>
                      <a:pt x="868" y="0"/>
                      <a:pt x="858" y="3"/>
                      <a:pt x="853" y="8"/>
                    </a:cubicBezTo>
                    <a:cubicBezTo>
                      <a:pt x="552" y="317"/>
                      <a:pt x="284" y="656"/>
                      <a:pt x="51" y="1020"/>
                    </a:cubicBezTo>
                    <a:cubicBezTo>
                      <a:pt x="1" y="1102"/>
                      <a:pt x="156" y="1314"/>
                      <a:pt x="198" y="1419"/>
                    </a:cubicBezTo>
                    <a:cubicBezTo>
                      <a:pt x="670" y="1409"/>
                      <a:pt x="1435" y="534"/>
                      <a:pt x="1321" y="227"/>
                    </a:cubicBezTo>
                    <a:cubicBezTo>
                      <a:pt x="1281" y="122"/>
                      <a:pt x="983" y="0"/>
                      <a:pt x="8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 rot="20874885">
                <a:off x="1439612" y="3563691"/>
                <a:ext cx="40761" cy="48749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782" extrusionOk="0">
                    <a:moveTo>
                      <a:pt x="1187" y="1"/>
                    </a:moveTo>
                    <a:cubicBezTo>
                      <a:pt x="1085" y="1"/>
                      <a:pt x="942" y="57"/>
                      <a:pt x="890" y="126"/>
                    </a:cubicBezTo>
                    <a:cubicBezTo>
                      <a:pt x="591" y="515"/>
                      <a:pt x="315" y="918"/>
                      <a:pt x="60" y="1336"/>
                    </a:cubicBezTo>
                    <a:cubicBezTo>
                      <a:pt x="0" y="1441"/>
                      <a:pt x="74" y="1630"/>
                      <a:pt x="82" y="1781"/>
                    </a:cubicBezTo>
                    <a:cubicBezTo>
                      <a:pt x="123" y="1776"/>
                      <a:pt x="168" y="1776"/>
                      <a:pt x="213" y="1776"/>
                    </a:cubicBezTo>
                    <a:cubicBezTo>
                      <a:pt x="233" y="1776"/>
                      <a:pt x="253" y="1776"/>
                      <a:pt x="273" y="1776"/>
                    </a:cubicBezTo>
                    <a:cubicBezTo>
                      <a:pt x="378" y="1776"/>
                      <a:pt x="478" y="1772"/>
                      <a:pt x="523" y="1721"/>
                    </a:cubicBezTo>
                    <a:cubicBezTo>
                      <a:pt x="867" y="1318"/>
                      <a:pt x="1169" y="882"/>
                      <a:pt x="1489" y="457"/>
                    </a:cubicBezTo>
                    <a:cubicBezTo>
                      <a:pt x="1380" y="236"/>
                      <a:pt x="1344" y="53"/>
                      <a:pt x="1251" y="11"/>
                    </a:cubicBezTo>
                    <a:cubicBezTo>
                      <a:pt x="1234" y="4"/>
                      <a:pt x="1211" y="1"/>
                      <a:pt x="1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 rot="20874885">
                <a:off x="1943663" y="3023458"/>
                <a:ext cx="535226" cy="281934"/>
              </a:xfrm>
              <a:custGeom>
                <a:avLst/>
                <a:gdLst/>
                <a:ahLst/>
                <a:cxnLst/>
                <a:rect l="l" t="t" r="r" b="b"/>
                <a:pathLst>
                  <a:path w="19565" h="10306" extrusionOk="0">
                    <a:moveTo>
                      <a:pt x="12815" y="2689"/>
                    </a:moveTo>
                    <a:cubicBezTo>
                      <a:pt x="12932" y="2906"/>
                      <a:pt x="13030" y="3023"/>
                      <a:pt x="13063" y="3153"/>
                    </a:cubicBezTo>
                    <a:cubicBezTo>
                      <a:pt x="13202" y="3684"/>
                      <a:pt x="13351" y="4214"/>
                      <a:pt x="13445" y="4750"/>
                    </a:cubicBezTo>
                    <a:cubicBezTo>
                      <a:pt x="13469" y="4927"/>
                      <a:pt x="13322" y="5130"/>
                      <a:pt x="13258" y="5322"/>
                    </a:cubicBezTo>
                    <a:cubicBezTo>
                      <a:pt x="13078" y="5228"/>
                      <a:pt x="12826" y="5180"/>
                      <a:pt x="12736" y="5032"/>
                    </a:cubicBezTo>
                    <a:cubicBezTo>
                      <a:pt x="12362" y="4410"/>
                      <a:pt x="12318" y="3721"/>
                      <a:pt x="12481" y="3022"/>
                    </a:cubicBezTo>
                    <a:cubicBezTo>
                      <a:pt x="12504" y="2913"/>
                      <a:pt x="12666" y="2833"/>
                      <a:pt x="12815" y="2689"/>
                    </a:cubicBezTo>
                    <a:close/>
                    <a:moveTo>
                      <a:pt x="2922" y="4311"/>
                    </a:moveTo>
                    <a:cubicBezTo>
                      <a:pt x="2929" y="4311"/>
                      <a:pt x="2935" y="4312"/>
                      <a:pt x="2942" y="4314"/>
                    </a:cubicBezTo>
                    <a:cubicBezTo>
                      <a:pt x="3103" y="4352"/>
                      <a:pt x="3328" y="4547"/>
                      <a:pt x="3355" y="4705"/>
                    </a:cubicBezTo>
                    <a:cubicBezTo>
                      <a:pt x="3409" y="5035"/>
                      <a:pt x="3350" y="5381"/>
                      <a:pt x="3335" y="5774"/>
                    </a:cubicBezTo>
                    <a:cubicBezTo>
                      <a:pt x="3177" y="5890"/>
                      <a:pt x="3033" y="6074"/>
                      <a:pt x="2877" y="6083"/>
                    </a:cubicBezTo>
                    <a:lnTo>
                      <a:pt x="2876" y="6083"/>
                    </a:lnTo>
                    <a:cubicBezTo>
                      <a:pt x="2875" y="6083"/>
                      <a:pt x="2874" y="6083"/>
                      <a:pt x="2873" y="6083"/>
                    </a:cubicBezTo>
                    <a:cubicBezTo>
                      <a:pt x="2768" y="6083"/>
                      <a:pt x="2574" y="5861"/>
                      <a:pt x="2554" y="5722"/>
                    </a:cubicBezTo>
                    <a:cubicBezTo>
                      <a:pt x="2504" y="5369"/>
                      <a:pt x="2494" y="5001"/>
                      <a:pt x="2551" y="4649"/>
                    </a:cubicBezTo>
                    <a:cubicBezTo>
                      <a:pt x="2574" y="4519"/>
                      <a:pt x="2805" y="4311"/>
                      <a:pt x="2922" y="4311"/>
                    </a:cubicBezTo>
                    <a:close/>
                    <a:moveTo>
                      <a:pt x="15077" y="4038"/>
                    </a:moveTo>
                    <a:cubicBezTo>
                      <a:pt x="15158" y="4038"/>
                      <a:pt x="15235" y="4083"/>
                      <a:pt x="15288" y="4185"/>
                    </a:cubicBezTo>
                    <a:cubicBezTo>
                      <a:pt x="15581" y="4726"/>
                      <a:pt x="15768" y="5324"/>
                      <a:pt x="15987" y="5900"/>
                    </a:cubicBezTo>
                    <a:cubicBezTo>
                      <a:pt x="16006" y="5941"/>
                      <a:pt x="15975" y="6008"/>
                      <a:pt x="15943" y="6192"/>
                    </a:cubicBezTo>
                    <a:cubicBezTo>
                      <a:pt x="15919" y="6191"/>
                      <a:pt x="15893" y="6190"/>
                      <a:pt x="15868" y="6190"/>
                    </a:cubicBezTo>
                    <a:cubicBezTo>
                      <a:pt x="15801" y="6190"/>
                      <a:pt x="15731" y="6194"/>
                      <a:pt x="15662" y="6194"/>
                    </a:cubicBezTo>
                    <a:cubicBezTo>
                      <a:pt x="15571" y="6194"/>
                      <a:pt x="15482" y="6186"/>
                      <a:pt x="15409" y="6149"/>
                    </a:cubicBezTo>
                    <a:cubicBezTo>
                      <a:pt x="14991" y="5933"/>
                      <a:pt x="14582" y="4752"/>
                      <a:pt x="14750" y="4321"/>
                    </a:cubicBezTo>
                    <a:cubicBezTo>
                      <a:pt x="14820" y="4146"/>
                      <a:pt x="14953" y="4038"/>
                      <a:pt x="15077" y="4038"/>
                    </a:cubicBezTo>
                    <a:close/>
                    <a:moveTo>
                      <a:pt x="8599" y="4367"/>
                    </a:moveTo>
                    <a:cubicBezTo>
                      <a:pt x="8679" y="4605"/>
                      <a:pt x="8819" y="4841"/>
                      <a:pt x="8825" y="5079"/>
                    </a:cubicBezTo>
                    <a:cubicBezTo>
                      <a:pt x="8838" y="5463"/>
                      <a:pt x="8796" y="5848"/>
                      <a:pt x="8703" y="6221"/>
                    </a:cubicBezTo>
                    <a:cubicBezTo>
                      <a:pt x="8654" y="6413"/>
                      <a:pt x="8451" y="6571"/>
                      <a:pt x="8315" y="6744"/>
                    </a:cubicBezTo>
                    <a:lnTo>
                      <a:pt x="8316" y="6745"/>
                    </a:lnTo>
                    <a:cubicBezTo>
                      <a:pt x="8146" y="6585"/>
                      <a:pt x="7846" y="6445"/>
                      <a:pt x="7822" y="6264"/>
                    </a:cubicBezTo>
                    <a:cubicBezTo>
                      <a:pt x="7760" y="5802"/>
                      <a:pt x="7820" y="5329"/>
                      <a:pt x="7834" y="4746"/>
                    </a:cubicBezTo>
                    <a:cubicBezTo>
                      <a:pt x="8101" y="4613"/>
                      <a:pt x="8351" y="4488"/>
                      <a:pt x="8599" y="4367"/>
                    </a:cubicBezTo>
                    <a:close/>
                    <a:moveTo>
                      <a:pt x="10499" y="5750"/>
                    </a:moveTo>
                    <a:cubicBezTo>
                      <a:pt x="10950" y="5953"/>
                      <a:pt x="11303" y="7165"/>
                      <a:pt x="11084" y="7451"/>
                    </a:cubicBezTo>
                    <a:cubicBezTo>
                      <a:pt x="10985" y="7576"/>
                      <a:pt x="10861" y="7635"/>
                      <a:pt x="10748" y="7635"/>
                    </a:cubicBezTo>
                    <a:cubicBezTo>
                      <a:pt x="10621" y="7635"/>
                      <a:pt x="10507" y="7561"/>
                      <a:pt x="10456" y="7424"/>
                    </a:cubicBezTo>
                    <a:cubicBezTo>
                      <a:pt x="10281" y="6983"/>
                      <a:pt x="10221" y="6493"/>
                      <a:pt x="10170" y="6016"/>
                    </a:cubicBezTo>
                    <a:cubicBezTo>
                      <a:pt x="10163" y="5930"/>
                      <a:pt x="10416" y="5812"/>
                      <a:pt x="10499" y="5750"/>
                    </a:cubicBezTo>
                    <a:close/>
                    <a:moveTo>
                      <a:pt x="5820" y="6172"/>
                    </a:moveTo>
                    <a:cubicBezTo>
                      <a:pt x="5847" y="6172"/>
                      <a:pt x="5871" y="6176"/>
                      <a:pt x="5889" y="6185"/>
                    </a:cubicBezTo>
                    <a:cubicBezTo>
                      <a:pt x="6233" y="6362"/>
                      <a:pt x="6575" y="7625"/>
                      <a:pt x="6432" y="8011"/>
                    </a:cubicBezTo>
                    <a:cubicBezTo>
                      <a:pt x="6357" y="8202"/>
                      <a:pt x="6222" y="8284"/>
                      <a:pt x="6099" y="8284"/>
                    </a:cubicBezTo>
                    <a:cubicBezTo>
                      <a:pt x="5991" y="8284"/>
                      <a:pt x="5892" y="8222"/>
                      <a:pt x="5850" y="8116"/>
                    </a:cubicBezTo>
                    <a:cubicBezTo>
                      <a:pt x="5624" y="7543"/>
                      <a:pt x="5521" y="6917"/>
                      <a:pt x="5395" y="6304"/>
                    </a:cubicBezTo>
                    <a:cubicBezTo>
                      <a:pt x="5395" y="6295"/>
                      <a:pt x="5666" y="6172"/>
                      <a:pt x="5820" y="6172"/>
                    </a:cubicBezTo>
                    <a:close/>
                    <a:moveTo>
                      <a:pt x="1807" y="7003"/>
                    </a:moveTo>
                    <a:cubicBezTo>
                      <a:pt x="1809" y="7003"/>
                      <a:pt x="1811" y="7003"/>
                      <a:pt x="1813" y="7003"/>
                    </a:cubicBezTo>
                    <a:cubicBezTo>
                      <a:pt x="1950" y="7017"/>
                      <a:pt x="2167" y="7130"/>
                      <a:pt x="2197" y="7245"/>
                    </a:cubicBezTo>
                    <a:cubicBezTo>
                      <a:pt x="2331" y="7739"/>
                      <a:pt x="2411" y="8257"/>
                      <a:pt x="2509" y="8751"/>
                    </a:cubicBezTo>
                    <a:cubicBezTo>
                      <a:pt x="2306" y="8923"/>
                      <a:pt x="2188" y="9102"/>
                      <a:pt x="2071" y="9102"/>
                    </a:cubicBezTo>
                    <a:cubicBezTo>
                      <a:pt x="2070" y="9102"/>
                      <a:pt x="2070" y="9102"/>
                      <a:pt x="2070" y="9102"/>
                    </a:cubicBezTo>
                    <a:lnTo>
                      <a:pt x="2068" y="9102"/>
                    </a:lnTo>
                    <a:cubicBezTo>
                      <a:pt x="1918" y="9098"/>
                      <a:pt x="1654" y="8966"/>
                      <a:pt x="1641" y="8863"/>
                    </a:cubicBezTo>
                    <a:cubicBezTo>
                      <a:pt x="1561" y="8331"/>
                      <a:pt x="1528" y="7793"/>
                      <a:pt x="1520" y="7254"/>
                    </a:cubicBezTo>
                    <a:cubicBezTo>
                      <a:pt x="1516" y="7166"/>
                      <a:pt x="1710" y="7003"/>
                      <a:pt x="1807" y="7003"/>
                    </a:cubicBezTo>
                    <a:close/>
                    <a:moveTo>
                      <a:pt x="17051" y="1"/>
                    </a:moveTo>
                    <a:cubicBezTo>
                      <a:pt x="16635" y="328"/>
                      <a:pt x="16260" y="625"/>
                      <a:pt x="15884" y="911"/>
                    </a:cubicBezTo>
                    <a:cubicBezTo>
                      <a:pt x="15800" y="977"/>
                      <a:pt x="15694" y="1020"/>
                      <a:pt x="15597" y="1046"/>
                    </a:cubicBezTo>
                    <a:cubicBezTo>
                      <a:pt x="15266" y="1135"/>
                      <a:pt x="14901" y="1142"/>
                      <a:pt x="14615" y="1296"/>
                    </a:cubicBezTo>
                    <a:cubicBezTo>
                      <a:pt x="11432" y="2417"/>
                      <a:pt x="8871" y="2740"/>
                      <a:pt x="5942" y="2740"/>
                    </a:cubicBezTo>
                    <a:cubicBezTo>
                      <a:pt x="5230" y="2740"/>
                      <a:pt x="4496" y="2721"/>
                      <a:pt x="3726" y="2689"/>
                    </a:cubicBezTo>
                    <a:cubicBezTo>
                      <a:pt x="2875" y="2655"/>
                      <a:pt x="1860" y="2625"/>
                      <a:pt x="1014" y="2525"/>
                    </a:cubicBezTo>
                    <a:cubicBezTo>
                      <a:pt x="1001" y="2559"/>
                      <a:pt x="809" y="3659"/>
                      <a:pt x="801" y="3694"/>
                    </a:cubicBezTo>
                    <a:lnTo>
                      <a:pt x="794" y="3711"/>
                    </a:lnTo>
                    <a:cubicBezTo>
                      <a:pt x="728" y="3970"/>
                      <a:pt x="662" y="4230"/>
                      <a:pt x="602" y="4487"/>
                    </a:cubicBezTo>
                    <a:cubicBezTo>
                      <a:pt x="588" y="4536"/>
                      <a:pt x="577" y="4591"/>
                      <a:pt x="567" y="4640"/>
                    </a:cubicBezTo>
                    <a:cubicBezTo>
                      <a:pt x="514" y="4866"/>
                      <a:pt x="466" y="5093"/>
                      <a:pt x="420" y="5316"/>
                    </a:cubicBezTo>
                    <a:cubicBezTo>
                      <a:pt x="320" y="5803"/>
                      <a:pt x="237" y="6287"/>
                      <a:pt x="173" y="6758"/>
                    </a:cubicBezTo>
                    <a:cubicBezTo>
                      <a:pt x="153" y="6883"/>
                      <a:pt x="139" y="7010"/>
                      <a:pt x="126" y="7134"/>
                    </a:cubicBezTo>
                    <a:cubicBezTo>
                      <a:pt x="15" y="8132"/>
                      <a:pt x="1" y="9085"/>
                      <a:pt x="133" y="9941"/>
                    </a:cubicBezTo>
                    <a:cubicBezTo>
                      <a:pt x="152" y="10068"/>
                      <a:pt x="174" y="10188"/>
                      <a:pt x="197" y="10306"/>
                    </a:cubicBezTo>
                    <a:cubicBezTo>
                      <a:pt x="2650" y="10064"/>
                      <a:pt x="5099" y="9777"/>
                      <a:pt x="7485" y="9097"/>
                    </a:cubicBezTo>
                    <a:cubicBezTo>
                      <a:pt x="9948" y="8393"/>
                      <a:pt x="12433" y="7760"/>
                      <a:pt x="14886" y="7007"/>
                    </a:cubicBezTo>
                    <a:cubicBezTo>
                      <a:pt x="15838" y="6717"/>
                      <a:pt x="16726" y="6200"/>
                      <a:pt x="17639" y="5771"/>
                    </a:cubicBezTo>
                    <a:cubicBezTo>
                      <a:pt x="17801" y="5696"/>
                      <a:pt x="18052" y="5591"/>
                      <a:pt x="18078" y="5464"/>
                    </a:cubicBezTo>
                    <a:cubicBezTo>
                      <a:pt x="18172" y="4940"/>
                      <a:pt x="18658" y="4877"/>
                      <a:pt x="18971" y="4611"/>
                    </a:cubicBezTo>
                    <a:cubicBezTo>
                      <a:pt x="19138" y="4474"/>
                      <a:pt x="19324" y="4363"/>
                      <a:pt x="19565" y="4196"/>
                    </a:cubicBezTo>
                    <a:cubicBezTo>
                      <a:pt x="19185" y="3484"/>
                      <a:pt x="18839" y="2780"/>
                      <a:pt x="18436" y="2113"/>
                    </a:cubicBezTo>
                    <a:cubicBezTo>
                      <a:pt x="18025" y="1425"/>
                      <a:pt x="17557" y="767"/>
                      <a:pt x="17051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 rot="20874885">
                <a:off x="2339046" y="3102348"/>
                <a:ext cx="38928" cy="59035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2158" extrusionOk="0">
                    <a:moveTo>
                      <a:pt x="495" y="1"/>
                    </a:moveTo>
                    <a:cubicBezTo>
                      <a:pt x="371" y="1"/>
                      <a:pt x="237" y="109"/>
                      <a:pt x="167" y="284"/>
                    </a:cubicBezTo>
                    <a:cubicBezTo>
                      <a:pt x="0" y="715"/>
                      <a:pt x="409" y="1896"/>
                      <a:pt x="827" y="2112"/>
                    </a:cubicBezTo>
                    <a:cubicBezTo>
                      <a:pt x="899" y="2149"/>
                      <a:pt x="988" y="2157"/>
                      <a:pt x="1079" y="2157"/>
                    </a:cubicBezTo>
                    <a:cubicBezTo>
                      <a:pt x="1148" y="2157"/>
                      <a:pt x="1218" y="2153"/>
                      <a:pt x="1285" y="2153"/>
                    </a:cubicBezTo>
                    <a:cubicBezTo>
                      <a:pt x="1310" y="2153"/>
                      <a:pt x="1336" y="2154"/>
                      <a:pt x="1360" y="2155"/>
                    </a:cubicBezTo>
                    <a:cubicBezTo>
                      <a:pt x="1392" y="1971"/>
                      <a:pt x="1423" y="1904"/>
                      <a:pt x="1404" y="1863"/>
                    </a:cubicBezTo>
                    <a:cubicBezTo>
                      <a:pt x="1185" y="1287"/>
                      <a:pt x="998" y="689"/>
                      <a:pt x="705" y="148"/>
                    </a:cubicBezTo>
                    <a:cubicBezTo>
                      <a:pt x="652" y="46"/>
                      <a:pt x="576" y="1"/>
                      <a:pt x="4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 rot="20874885">
                <a:off x="2272179" y="3079897"/>
                <a:ext cx="31487" cy="72029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633" extrusionOk="0">
                    <a:moveTo>
                      <a:pt x="497" y="0"/>
                    </a:moveTo>
                    <a:cubicBezTo>
                      <a:pt x="348" y="144"/>
                      <a:pt x="186" y="223"/>
                      <a:pt x="163" y="333"/>
                    </a:cubicBezTo>
                    <a:cubicBezTo>
                      <a:pt x="0" y="1032"/>
                      <a:pt x="44" y="1722"/>
                      <a:pt x="418" y="2343"/>
                    </a:cubicBezTo>
                    <a:cubicBezTo>
                      <a:pt x="508" y="2491"/>
                      <a:pt x="759" y="2539"/>
                      <a:pt x="940" y="2633"/>
                    </a:cubicBezTo>
                    <a:cubicBezTo>
                      <a:pt x="1004" y="2442"/>
                      <a:pt x="1151" y="2238"/>
                      <a:pt x="1127" y="2061"/>
                    </a:cubicBezTo>
                    <a:cubicBezTo>
                      <a:pt x="1033" y="1525"/>
                      <a:pt x="884" y="995"/>
                      <a:pt x="745" y="464"/>
                    </a:cubicBezTo>
                    <a:cubicBezTo>
                      <a:pt x="712" y="334"/>
                      <a:pt x="614" y="217"/>
                      <a:pt x="4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rot="20874885">
                <a:off x="2229896" y="3174355"/>
                <a:ext cx="31214" cy="51594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886" extrusionOk="0">
                    <a:moveTo>
                      <a:pt x="337" y="0"/>
                    </a:moveTo>
                    <a:cubicBezTo>
                      <a:pt x="254" y="62"/>
                      <a:pt x="1" y="181"/>
                      <a:pt x="8" y="266"/>
                    </a:cubicBezTo>
                    <a:cubicBezTo>
                      <a:pt x="59" y="743"/>
                      <a:pt x="121" y="1233"/>
                      <a:pt x="294" y="1674"/>
                    </a:cubicBezTo>
                    <a:cubicBezTo>
                      <a:pt x="345" y="1811"/>
                      <a:pt x="459" y="1885"/>
                      <a:pt x="586" y="1885"/>
                    </a:cubicBezTo>
                    <a:cubicBezTo>
                      <a:pt x="699" y="1885"/>
                      <a:pt x="823" y="1826"/>
                      <a:pt x="922" y="1700"/>
                    </a:cubicBezTo>
                    <a:cubicBezTo>
                      <a:pt x="1141" y="1416"/>
                      <a:pt x="788" y="204"/>
                      <a:pt x="3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rot="20874885">
                <a:off x="1857842" y="2970979"/>
                <a:ext cx="469844" cy="156369"/>
              </a:xfrm>
              <a:custGeom>
                <a:avLst/>
                <a:gdLst/>
                <a:ahLst/>
                <a:cxnLst/>
                <a:rect l="l" t="t" r="r" b="b"/>
                <a:pathLst>
                  <a:path w="17175" h="5716" extrusionOk="0">
                    <a:moveTo>
                      <a:pt x="14133" y="1370"/>
                    </a:moveTo>
                    <a:cubicBezTo>
                      <a:pt x="14228" y="1370"/>
                      <a:pt x="14338" y="1403"/>
                      <a:pt x="14437" y="1460"/>
                    </a:cubicBezTo>
                    <a:cubicBezTo>
                      <a:pt x="14811" y="1673"/>
                      <a:pt x="15185" y="2893"/>
                      <a:pt x="14975" y="3382"/>
                    </a:cubicBezTo>
                    <a:cubicBezTo>
                      <a:pt x="14916" y="3511"/>
                      <a:pt x="14817" y="3580"/>
                      <a:pt x="14715" y="3580"/>
                    </a:cubicBezTo>
                    <a:cubicBezTo>
                      <a:pt x="14616" y="3580"/>
                      <a:pt x="14515" y="3514"/>
                      <a:pt x="14449" y="3371"/>
                    </a:cubicBezTo>
                    <a:cubicBezTo>
                      <a:pt x="14206" y="2829"/>
                      <a:pt x="14000" y="2259"/>
                      <a:pt x="13900" y="1676"/>
                    </a:cubicBezTo>
                    <a:cubicBezTo>
                      <a:pt x="13862" y="1459"/>
                      <a:pt x="13977" y="1370"/>
                      <a:pt x="14133" y="1370"/>
                    </a:cubicBezTo>
                    <a:close/>
                    <a:moveTo>
                      <a:pt x="9331" y="2710"/>
                    </a:moveTo>
                    <a:cubicBezTo>
                      <a:pt x="9439" y="2710"/>
                      <a:pt x="9625" y="2898"/>
                      <a:pt x="9642" y="3018"/>
                    </a:cubicBezTo>
                    <a:cubicBezTo>
                      <a:pt x="9690" y="3411"/>
                      <a:pt x="9697" y="3807"/>
                      <a:pt x="9667" y="4202"/>
                    </a:cubicBezTo>
                    <a:cubicBezTo>
                      <a:pt x="9657" y="4314"/>
                      <a:pt x="9453" y="4498"/>
                      <a:pt x="9346" y="4498"/>
                    </a:cubicBezTo>
                    <a:cubicBezTo>
                      <a:pt x="9344" y="4498"/>
                      <a:pt x="9343" y="4498"/>
                      <a:pt x="9341" y="4498"/>
                    </a:cubicBezTo>
                    <a:cubicBezTo>
                      <a:pt x="9199" y="4482"/>
                      <a:pt x="8967" y="4334"/>
                      <a:pt x="8949" y="4214"/>
                    </a:cubicBezTo>
                    <a:cubicBezTo>
                      <a:pt x="8888" y="3826"/>
                      <a:pt x="8903" y="3429"/>
                      <a:pt x="8893" y="2998"/>
                    </a:cubicBezTo>
                    <a:cubicBezTo>
                      <a:pt x="9063" y="2878"/>
                      <a:pt x="9195" y="2712"/>
                      <a:pt x="9329" y="2710"/>
                    </a:cubicBezTo>
                    <a:cubicBezTo>
                      <a:pt x="9329" y="2710"/>
                      <a:pt x="9330" y="2710"/>
                      <a:pt x="9331" y="2710"/>
                    </a:cubicBezTo>
                    <a:close/>
                    <a:moveTo>
                      <a:pt x="5205" y="3578"/>
                    </a:moveTo>
                    <a:cubicBezTo>
                      <a:pt x="5224" y="3578"/>
                      <a:pt x="5242" y="3580"/>
                      <a:pt x="5257" y="3584"/>
                    </a:cubicBezTo>
                    <a:cubicBezTo>
                      <a:pt x="5595" y="3675"/>
                      <a:pt x="5810" y="4491"/>
                      <a:pt x="5591" y="5035"/>
                    </a:cubicBezTo>
                    <a:cubicBezTo>
                      <a:pt x="5506" y="5052"/>
                      <a:pt x="5353" y="5131"/>
                      <a:pt x="5212" y="5131"/>
                    </a:cubicBezTo>
                    <a:cubicBezTo>
                      <a:pt x="5184" y="5131"/>
                      <a:pt x="5156" y="5128"/>
                      <a:pt x="5130" y="5121"/>
                    </a:cubicBezTo>
                    <a:cubicBezTo>
                      <a:pt x="4843" y="5049"/>
                      <a:pt x="4612" y="4145"/>
                      <a:pt x="4799" y="3789"/>
                    </a:cubicBezTo>
                    <a:cubicBezTo>
                      <a:pt x="4858" y="3683"/>
                      <a:pt x="5068" y="3578"/>
                      <a:pt x="5205" y="3578"/>
                    </a:cubicBezTo>
                    <a:close/>
                    <a:moveTo>
                      <a:pt x="16499" y="1"/>
                    </a:moveTo>
                    <a:cubicBezTo>
                      <a:pt x="12599" y="1306"/>
                      <a:pt x="8694" y="2194"/>
                      <a:pt x="4645" y="2473"/>
                    </a:cubicBezTo>
                    <a:cubicBezTo>
                      <a:pt x="4473" y="2485"/>
                      <a:pt x="755" y="3506"/>
                      <a:pt x="585" y="3515"/>
                    </a:cubicBezTo>
                    <a:cubicBezTo>
                      <a:pt x="426" y="4003"/>
                      <a:pt x="312" y="3989"/>
                      <a:pt x="155" y="4499"/>
                    </a:cubicBezTo>
                    <a:cubicBezTo>
                      <a:pt x="0" y="4989"/>
                      <a:pt x="3357" y="4992"/>
                      <a:pt x="3216" y="5498"/>
                    </a:cubicBezTo>
                    <a:cubicBezTo>
                      <a:pt x="4327" y="5635"/>
                      <a:pt x="5445" y="5715"/>
                      <a:pt x="6574" y="5715"/>
                    </a:cubicBezTo>
                    <a:cubicBezTo>
                      <a:pt x="7399" y="5715"/>
                      <a:pt x="8230" y="5672"/>
                      <a:pt x="9068" y="5577"/>
                    </a:cubicBezTo>
                    <a:cubicBezTo>
                      <a:pt x="11972" y="5245"/>
                      <a:pt x="14581" y="4198"/>
                      <a:pt x="17174" y="2919"/>
                    </a:cubicBezTo>
                    <a:cubicBezTo>
                      <a:pt x="16953" y="1965"/>
                      <a:pt x="16736" y="1026"/>
                      <a:pt x="16499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rot="20874885">
                <a:off x="2231259" y="2974663"/>
                <a:ext cx="36192" cy="6048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2211" extrusionOk="0">
                    <a:moveTo>
                      <a:pt x="271" y="1"/>
                    </a:moveTo>
                    <a:cubicBezTo>
                      <a:pt x="116" y="1"/>
                      <a:pt x="1" y="90"/>
                      <a:pt x="39" y="307"/>
                    </a:cubicBezTo>
                    <a:cubicBezTo>
                      <a:pt x="138" y="890"/>
                      <a:pt x="344" y="1460"/>
                      <a:pt x="588" y="2002"/>
                    </a:cubicBezTo>
                    <a:cubicBezTo>
                      <a:pt x="654" y="2145"/>
                      <a:pt x="755" y="2211"/>
                      <a:pt x="854" y="2211"/>
                    </a:cubicBezTo>
                    <a:cubicBezTo>
                      <a:pt x="955" y="2211"/>
                      <a:pt x="1054" y="2142"/>
                      <a:pt x="1113" y="2013"/>
                    </a:cubicBezTo>
                    <a:cubicBezTo>
                      <a:pt x="1323" y="1524"/>
                      <a:pt x="949" y="304"/>
                      <a:pt x="575" y="91"/>
                    </a:cubicBezTo>
                    <a:cubicBezTo>
                      <a:pt x="476" y="34"/>
                      <a:pt x="366" y="1"/>
                      <a:pt x="2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rot="20874885">
                <a:off x="2159158" y="3151200"/>
                <a:ext cx="29517" cy="65026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377" extrusionOk="0">
                    <a:moveTo>
                      <a:pt x="840" y="0"/>
                    </a:moveTo>
                    <a:cubicBezTo>
                      <a:pt x="592" y="120"/>
                      <a:pt x="342" y="245"/>
                      <a:pt x="74" y="378"/>
                    </a:cubicBezTo>
                    <a:cubicBezTo>
                      <a:pt x="60" y="962"/>
                      <a:pt x="1" y="1435"/>
                      <a:pt x="63" y="1897"/>
                    </a:cubicBezTo>
                    <a:cubicBezTo>
                      <a:pt x="86" y="2077"/>
                      <a:pt x="386" y="2217"/>
                      <a:pt x="556" y="2376"/>
                    </a:cubicBezTo>
                    <a:cubicBezTo>
                      <a:pt x="691" y="2203"/>
                      <a:pt x="895" y="2045"/>
                      <a:pt x="944" y="1853"/>
                    </a:cubicBezTo>
                    <a:cubicBezTo>
                      <a:pt x="1037" y="1480"/>
                      <a:pt x="1078" y="1096"/>
                      <a:pt x="1066" y="711"/>
                    </a:cubicBezTo>
                    <a:cubicBezTo>
                      <a:pt x="1059" y="473"/>
                      <a:pt x="920" y="237"/>
                      <a:pt x="8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rot="20874885">
                <a:off x="2105406" y="3212766"/>
                <a:ext cx="32335" cy="57804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113" extrusionOk="0">
                    <a:moveTo>
                      <a:pt x="425" y="1"/>
                    </a:moveTo>
                    <a:cubicBezTo>
                      <a:pt x="271" y="1"/>
                      <a:pt x="0" y="124"/>
                      <a:pt x="1" y="133"/>
                    </a:cubicBezTo>
                    <a:cubicBezTo>
                      <a:pt x="127" y="746"/>
                      <a:pt x="230" y="1372"/>
                      <a:pt x="455" y="1945"/>
                    </a:cubicBezTo>
                    <a:cubicBezTo>
                      <a:pt x="497" y="2051"/>
                      <a:pt x="596" y="2113"/>
                      <a:pt x="704" y="2113"/>
                    </a:cubicBezTo>
                    <a:cubicBezTo>
                      <a:pt x="828" y="2113"/>
                      <a:pt x="963" y="2031"/>
                      <a:pt x="1037" y="1840"/>
                    </a:cubicBezTo>
                    <a:cubicBezTo>
                      <a:pt x="1181" y="1454"/>
                      <a:pt x="838" y="191"/>
                      <a:pt x="495" y="14"/>
                    </a:cubicBezTo>
                    <a:cubicBezTo>
                      <a:pt x="477" y="5"/>
                      <a:pt x="453" y="1"/>
                      <a:pt x="4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rot="20874885">
                <a:off x="2104805" y="3040648"/>
                <a:ext cx="22213" cy="48886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787" extrusionOk="0">
                    <a:moveTo>
                      <a:pt x="445" y="0"/>
                    </a:moveTo>
                    <a:cubicBezTo>
                      <a:pt x="444" y="0"/>
                      <a:pt x="443" y="0"/>
                      <a:pt x="443" y="0"/>
                    </a:cubicBezTo>
                    <a:cubicBezTo>
                      <a:pt x="309" y="1"/>
                      <a:pt x="176" y="167"/>
                      <a:pt x="6" y="287"/>
                    </a:cubicBezTo>
                    <a:cubicBezTo>
                      <a:pt x="17" y="720"/>
                      <a:pt x="1" y="1115"/>
                      <a:pt x="62" y="1504"/>
                    </a:cubicBezTo>
                    <a:cubicBezTo>
                      <a:pt x="80" y="1622"/>
                      <a:pt x="312" y="1771"/>
                      <a:pt x="454" y="1787"/>
                    </a:cubicBezTo>
                    <a:cubicBezTo>
                      <a:pt x="456" y="1787"/>
                      <a:pt x="457" y="1787"/>
                      <a:pt x="459" y="1787"/>
                    </a:cubicBezTo>
                    <a:cubicBezTo>
                      <a:pt x="567" y="1787"/>
                      <a:pt x="771" y="1603"/>
                      <a:pt x="781" y="1491"/>
                    </a:cubicBezTo>
                    <a:cubicBezTo>
                      <a:pt x="811" y="1096"/>
                      <a:pt x="803" y="700"/>
                      <a:pt x="755" y="307"/>
                    </a:cubicBezTo>
                    <a:cubicBezTo>
                      <a:pt x="738" y="188"/>
                      <a:pt x="554" y="0"/>
                      <a:pt x="4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rot="20874885">
                <a:off x="2006425" y="3257754"/>
                <a:ext cx="27192" cy="57476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101" extrusionOk="0">
                    <a:moveTo>
                      <a:pt x="292" y="1"/>
                    </a:moveTo>
                    <a:cubicBezTo>
                      <a:pt x="195" y="1"/>
                      <a:pt x="1" y="164"/>
                      <a:pt x="5" y="252"/>
                    </a:cubicBezTo>
                    <a:cubicBezTo>
                      <a:pt x="13" y="791"/>
                      <a:pt x="46" y="1329"/>
                      <a:pt x="125" y="1861"/>
                    </a:cubicBezTo>
                    <a:cubicBezTo>
                      <a:pt x="139" y="1964"/>
                      <a:pt x="403" y="2096"/>
                      <a:pt x="553" y="2100"/>
                    </a:cubicBezTo>
                    <a:cubicBezTo>
                      <a:pt x="554" y="2100"/>
                      <a:pt x="554" y="2100"/>
                      <a:pt x="555" y="2100"/>
                    </a:cubicBezTo>
                    <a:cubicBezTo>
                      <a:pt x="672" y="2100"/>
                      <a:pt x="790" y="1921"/>
                      <a:pt x="993" y="1749"/>
                    </a:cubicBezTo>
                    <a:cubicBezTo>
                      <a:pt x="895" y="1255"/>
                      <a:pt x="815" y="737"/>
                      <a:pt x="682" y="243"/>
                    </a:cubicBezTo>
                    <a:cubicBezTo>
                      <a:pt x="652" y="128"/>
                      <a:pt x="435" y="15"/>
                      <a:pt x="298" y="1"/>
                    </a:cubicBezTo>
                    <a:cubicBezTo>
                      <a:pt x="296" y="1"/>
                      <a:pt x="294" y="1"/>
                      <a:pt x="2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rot="20874885">
                <a:off x="2016229" y="3180495"/>
                <a:ext cx="25086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72" extrusionOk="0">
                    <a:moveTo>
                      <a:pt x="430" y="1"/>
                    </a:moveTo>
                    <a:cubicBezTo>
                      <a:pt x="313" y="1"/>
                      <a:pt x="81" y="208"/>
                      <a:pt x="58" y="338"/>
                    </a:cubicBezTo>
                    <a:cubicBezTo>
                      <a:pt x="1" y="690"/>
                      <a:pt x="12" y="1058"/>
                      <a:pt x="61" y="1411"/>
                    </a:cubicBezTo>
                    <a:cubicBezTo>
                      <a:pt x="81" y="1550"/>
                      <a:pt x="277" y="1772"/>
                      <a:pt x="381" y="1772"/>
                    </a:cubicBezTo>
                    <a:cubicBezTo>
                      <a:pt x="382" y="1772"/>
                      <a:pt x="383" y="1772"/>
                      <a:pt x="384" y="1772"/>
                    </a:cubicBezTo>
                    <a:cubicBezTo>
                      <a:pt x="539" y="1763"/>
                      <a:pt x="685" y="1579"/>
                      <a:pt x="842" y="1463"/>
                    </a:cubicBezTo>
                    <a:cubicBezTo>
                      <a:pt x="856" y="1070"/>
                      <a:pt x="917" y="724"/>
                      <a:pt x="862" y="394"/>
                    </a:cubicBezTo>
                    <a:cubicBezTo>
                      <a:pt x="835" y="236"/>
                      <a:pt x="611" y="41"/>
                      <a:pt x="448" y="3"/>
                    </a:cubicBezTo>
                    <a:cubicBezTo>
                      <a:pt x="443" y="1"/>
                      <a:pt x="436" y="1"/>
                      <a:pt x="4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rot="20874885">
                <a:off x="1994627" y="3087258"/>
                <a:ext cx="32828" cy="42539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555" extrusionOk="0">
                    <a:moveTo>
                      <a:pt x="593" y="1"/>
                    </a:moveTo>
                    <a:cubicBezTo>
                      <a:pt x="456" y="1"/>
                      <a:pt x="246" y="106"/>
                      <a:pt x="187" y="213"/>
                    </a:cubicBezTo>
                    <a:cubicBezTo>
                      <a:pt x="0" y="569"/>
                      <a:pt x="231" y="1474"/>
                      <a:pt x="518" y="1545"/>
                    </a:cubicBezTo>
                    <a:cubicBezTo>
                      <a:pt x="544" y="1552"/>
                      <a:pt x="571" y="1555"/>
                      <a:pt x="598" y="1555"/>
                    </a:cubicBezTo>
                    <a:cubicBezTo>
                      <a:pt x="740" y="1555"/>
                      <a:pt x="894" y="1475"/>
                      <a:pt x="979" y="1458"/>
                    </a:cubicBezTo>
                    <a:cubicBezTo>
                      <a:pt x="1199" y="914"/>
                      <a:pt x="983" y="98"/>
                      <a:pt x="645" y="7"/>
                    </a:cubicBezTo>
                    <a:cubicBezTo>
                      <a:pt x="630" y="3"/>
                      <a:pt x="612" y="1"/>
                      <a:pt x="5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rot="20874885">
                <a:off x="1981600" y="3347472"/>
                <a:ext cx="1806" cy="998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65" extrusionOk="0">
                    <a:moveTo>
                      <a:pt x="1" y="0"/>
                    </a:moveTo>
                    <a:cubicBezTo>
                      <a:pt x="16" y="123"/>
                      <a:pt x="38" y="245"/>
                      <a:pt x="65" y="365"/>
                    </a:cubicBezTo>
                    <a:cubicBezTo>
                      <a:pt x="42" y="247"/>
                      <a:pt x="20" y="127"/>
                      <a:pt x="1" y="0"/>
                    </a:cubicBezTo>
                    <a:close/>
                  </a:path>
                </a:pathLst>
              </a:custGeom>
              <a:solidFill>
                <a:srgbClr val="F46C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rot="20874885">
                <a:off x="1862765" y="2851056"/>
                <a:ext cx="827364" cy="460543"/>
              </a:xfrm>
              <a:custGeom>
                <a:avLst/>
                <a:gdLst/>
                <a:ahLst/>
                <a:cxnLst/>
                <a:rect l="l" t="t" r="r" b="b"/>
                <a:pathLst>
                  <a:path w="30244" h="16835" extrusionOk="0">
                    <a:moveTo>
                      <a:pt x="25185" y="926"/>
                    </a:moveTo>
                    <a:cubicBezTo>
                      <a:pt x="25577" y="926"/>
                      <a:pt x="25633" y="1147"/>
                      <a:pt x="25378" y="1600"/>
                    </a:cubicBezTo>
                    <a:cubicBezTo>
                      <a:pt x="24962" y="2334"/>
                      <a:pt x="24504" y="3037"/>
                      <a:pt x="24065" y="3756"/>
                    </a:cubicBezTo>
                    <a:cubicBezTo>
                      <a:pt x="23959" y="3926"/>
                      <a:pt x="23847" y="4090"/>
                      <a:pt x="23738" y="4258"/>
                    </a:cubicBezTo>
                    <a:cubicBezTo>
                      <a:pt x="23709" y="4243"/>
                      <a:pt x="23652" y="4226"/>
                      <a:pt x="23650" y="4205"/>
                    </a:cubicBezTo>
                    <a:cubicBezTo>
                      <a:pt x="23572" y="3587"/>
                      <a:pt x="23318" y="3292"/>
                      <a:pt x="22983" y="3292"/>
                    </a:cubicBezTo>
                    <a:cubicBezTo>
                      <a:pt x="22740" y="3292"/>
                      <a:pt x="22455" y="3446"/>
                      <a:pt x="22163" y="3744"/>
                    </a:cubicBezTo>
                    <a:cubicBezTo>
                      <a:pt x="21548" y="4366"/>
                      <a:pt x="20966" y="5011"/>
                      <a:pt x="20283" y="5735"/>
                    </a:cubicBezTo>
                    <a:cubicBezTo>
                      <a:pt x="20246" y="5524"/>
                      <a:pt x="20212" y="5343"/>
                      <a:pt x="20184" y="5166"/>
                    </a:cubicBezTo>
                    <a:cubicBezTo>
                      <a:pt x="20165" y="5036"/>
                      <a:pt x="20193" y="4811"/>
                      <a:pt x="20130" y="4782"/>
                    </a:cubicBezTo>
                    <a:cubicBezTo>
                      <a:pt x="20069" y="4755"/>
                      <a:pt x="19990" y="4741"/>
                      <a:pt x="19911" y="4741"/>
                    </a:cubicBezTo>
                    <a:cubicBezTo>
                      <a:pt x="19829" y="4741"/>
                      <a:pt x="19746" y="4757"/>
                      <a:pt x="19681" y="4789"/>
                    </a:cubicBezTo>
                    <a:cubicBezTo>
                      <a:pt x="19192" y="5023"/>
                      <a:pt x="18718" y="5297"/>
                      <a:pt x="18166" y="5594"/>
                    </a:cubicBezTo>
                    <a:cubicBezTo>
                      <a:pt x="17980" y="4816"/>
                      <a:pt x="17799" y="4111"/>
                      <a:pt x="17651" y="3401"/>
                    </a:cubicBezTo>
                    <a:cubicBezTo>
                      <a:pt x="17621" y="3266"/>
                      <a:pt x="17699" y="3090"/>
                      <a:pt x="17767" y="2950"/>
                    </a:cubicBezTo>
                    <a:cubicBezTo>
                      <a:pt x="18228" y="2047"/>
                      <a:pt x="19067" y="1555"/>
                      <a:pt x="19954" y="1067"/>
                    </a:cubicBezTo>
                    <a:lnTo>
                      <a:pt x="19954" y="1067"/>
                    </a:lnTo>
                    <a:cubicBezTo>
                      <a:pt x="19754" y="1584"/>
                      <a:pt x="19518" y="2093"/>
                      <a:pt x="19367" y="2624"/>
                    </a:cubicBezTo>
                    <a:cubicBezTo>
                      <a:pt x="19298" y="2868"/>
                      <a:pt x="19384" y="3152"/>
                      <a:pt x="19404" y="3419"/>
                    </a:cubicBezTo>
                    <a:cubicBezTo>
                      <a:pt x="19650" y="3367"/>
                      <a:pt x="19933" y="3373"/>
                      <a:pt x="20141" y="3253"/>
                    </a:cubicBezTo>
                    <a:cubicBezTo>
                      <a:pt x="21203" y="2641"/>
                      <a:pt x="22221" y="1953"/>
                      <a:pt x="23301" y="1383"/>
                    </a:cubicBezTo>
                    <a:cubicBezTo>
                      <a:pt x="23800" y="1118"/>
                      <a:pt x="24407" y="1024"/>
                      <a:pt x="24974" y="943"/>
                    </a:cubicBezTo>
                    <a:cubicBezTo>
                      <a:pt x="25053" y="932"/>
                      <a:pt x="25123" y="926"/>
                      <a:pt x="25185" y="926"/>
                    </a:cubicBezTo>
                    <a:close/>
                    <a:moveTo>
                      <a:pt x="22742" y="4085"/>
                    </a:moveTo>
                    <a:cubicBezTo>
                      <a:pt x="22829" y="4114"/>
                      <a:pt x="22915" y="4148"/>
                      <a:pt x="23001" y="4181"/>
                    </a:cubicBezTo>
                    <a:cubicBezTo>
                      <a:pt x="22911" y="4744"/>
                      <a:pt x="22805" y="5309"/>
                      <a:pt x="22740" y="5873"/>
                    </a:cubicBezTo>
                    <a:cubicBezTo>
                      <a:pt x="22717" y="6086"/>
                      <a:pt x="22719" y="6410"/>
                      <a:pt x="22840" y="6501"/>
                    </a:cubicBezTo>
                    <a:cubicBezTo>
                      <a:pt x="22893" y="6539"/>
                      <a:pt x="22970" y="6554"/>
                      <a:pt x="23057" y="6554"/>
                    </a:cubicBezTo>
                    <a:cubicBezTo>
                      <a:pt x="23199" y="6554"/>
                      <a:pt x="23366" y="6513"/>
                      <a:pt x="23490" y="6463"/>
                    </a:cubicBezTo>
                    <a:cubicBezTo>
                      <a:pt x="24534" y="6025"/>
                      <a:pt x="25539" y="5470"/>
                      <a:pt x="26618" y="5130"/>
                    </a:cubicBezTo>
                    <a:cubicBezTo>
                      <a:pt x="27322" y="4911"/>
                      <a:pt x="28121" y="4969"/>
                      <a:pt x="28880" y="4937"/>
                    </a:cubicBezTo>
                    <a:cubicBezTo>
                      <a:pt x="28892" y="4937"/>
                      <a:pt x="28904" y="4937"/>
                      <a:pt x="28915" y="4937"/>
                    </a:cubicBezTo>
                    <a:cubicBezTo>
                      <a:pt x="29262" y="4937"/>
                      <a:pt x="29368" y="5169"/>
                      <a:pt x="29192" y="5477"/>
                    </a:cubicBezTo>
                    <a:cubicBezTo>
                      <a:pt x="29019" y="5773"/>
                      <a:pt x="28848" y="6114"/>
                      <a:pt x="28581" y="6307"/>
                    </a:cubicBezTo>
                    <a:cubicBezTo>
                      <a:pt x="27533" y="7076"/>
                      <a:pt x="26460" y="7817"/>
                      <a:pt x="25185" y="8178"/>
                    </a:cubicBezTo>
                    <a:cubicBezTo>
                      <a:pt x="24411" y="8401"/>
                      <a:pt x="23649" y="8671"/>
                      <a:pt x="22884" y="8932"/>
                    </a:cubicBezTo>
                    <a:cubicBezTo>
                      <a:pt x="22794" y="8964"/>
                      <a:pt x="22714" y="8981"/>
                      <a:pt x="22644" y="8981"/>
                    </a:cubicBezTo>
                    <a:cubicBezTo>
                      <a:pt x="22476" y="8981"/>
                      <a:pt x="22354" y="8886"/>
                      <a:pt x="22234" y="8670"/>
                    </a:cubicBezTo>
                    <a:cubicBezTo>
                      <a:pt x="21866" y="7993"/>
                      <a:pt x="21428" y="7361"/>
                      <a:pt x="21058" y="6688"/>
                    </a:cubicBezTo>
                    <a:cubicBezTo>
                      <a:pt x="20969" y="6526"/>
                      <a:pt x="20956" y="6216"/>
                      <a:pt x="21055" y="6087"/>
                    </a:cubicBezTo>
                    <a:cubicBezTo>
                      <a:pt x="21590" y="5400"/>
                      <a:pt x="22172" y="4745"/>
                      <a:pt x="22742" y="4085"/>
                    </a:cubicBezTo>
                    <a:close/>
                    <a:moveTo>
                      <a:pt x="20311" y="0"/>
                    </a:moveTo>
                    <a:cubicBezTo>
                      <a:pt x="20142" y="0"/>
                      <a:pt x="19948" y="50"/>
                      <a:pt x="19834" y="131"/>
                    </a:cubicBezTo>
                    <a:cubicBezTo>
                      <a:pt x="18949" y="768"/>
                      <a:pt x="18099" y="1456"/>
                      <a:pt x="17191" y="2167"/>
                    </a:cubicBezTo>
                    <a:cubicBezTo>
                      <a:pt x="17180" y="2167"/>
                      <a:pt x="17169" y="2167"/>
                      <a:pt x="17157" y="2167"/>
                    </a:cubicBezTo>
                    <a:cubicBezTo>
                      <a:pt x="17102" y="2167"/>
                      <a:pt x="17028" y="2164"/>
                      <a:pt x="16945" y="2164"/>
                    </a:cubicBezTo>
                    <a:cubicBezTo>
                      <a:pt x="16823" y="2164"/>
                      <a:pt x="16680" y="2172"/>
                      <a:pt x="16548" y="2213"/>
                    </a:cubicBezTo>
                    <a:cubicBezTo>
                      <a:pt x="14271" y="2906"/>
                      <a:pt x="12012" y="3654"/>
                      <a:pt x="9650" y="4045"/>
                    </a:cubicBezTo>
                    <a:cubicBezTo>
                      <a:pt x="7975" y="4321"/>
                      <a:pt x="2490" y="5726"/>
                      <a:pt x="807" y="5862"/>
                    </a:cubicBezTo>
                    <a:cubicBezTo>
                      <a:pt x="722" y="6120"/>
                      <a:pt x="634" y="6385"/>
                      <a:pt x="549" y="6657"/>
                    </a:cubicBezTo>
                    <a:cubicBezTo>
                      <a:pt x="719" y="6650"/>
                      <a:pt x="881" y="6647"/>
                      <a:pt x="1053" y="6635"/>
                    </a:cubicBezTo>
                    <a:cubicBezTo>
                      <a:pt x="5102" y="6357"/>
                      <a:pt x="12816" y="4309"/>
                      <a:pt x="16715" y="3005"/>
                    </a:cubicBezTo>
                    <a:cubicBezTo>
                      <a:pt x="16952" y="4030"/>
                      <a:pt x="17169" y="4969"/>
                      <a:pt x="17390" y="5925"/>
                    </a:cubicBezTo>
                    <a:cubicBezTo>
                      <a:pt x="14798" y="7203"/>
                      <a:pt x="13035" y="7470"/>
                      <a:pt x="9445" y="7656"/>
                    </a:cubicBezTo>
                    <a:cubicBezTo>
                      <a:pt x="8712" y="7694"/>
                      <a:pt x="7551" y="7716"/>
                      <a:pt x="6280" y="7716"/>
                    </a:cubicBezTo>
                    <a:cubicBezTo>
                      <a:pt x="4096" y="7716"/>
                      <a:pt x="1587" y="7653"/>
                      <a:pt x="371" y="7503"/>
                    </a:cubicBezTo>
                    <a:cubicBezTo>
                      <a:pt x="291" y="7776"/>
                      <a:pt x="73" y="7808"/>
                      <a:pt x="0" y="8084"/>
                    </a:cubicBezTo>
                    <a:lnTo>
                      <a:pt x="2926" y="8364"/>
                    </a:lnTo>
                    <a:cubicBezTo>
                      <a:pt x="4254" y="8478"/>
                      <a:pt x="5957" y="8593"/>
                      <a:pt x="6809" y="8593"/>
                    </a:cubicBezTo>
                    <a:cubicBezTo>
                      <a:pt x="11058" y="8593"/>
                      <a:pt x="12723" y="8418"/>
                      <a:pt x="16992" y="7033"/>
                    </a:cubicBezTo>
                    <a:cubicBezTo>
                      <a:pt x="17277" y="6878"/>
                      <a:pt x="17644" y="6872"/>
                      <a:pt x="17973" y="6783"/>
                    </a:cubicBezTo>
                    <a:cubicBezTo>
                      <a:pt x="18072" y="6757"/>
                      <a:pt x="18176" y="6714"/>
                      <a:pt x="18260" y="6648"/>
                    </a:cubicBezTo>
                    <a:cubicBezTo>
                      <a:pt x="18636" y="6361"/>
                      <a:pt x="19011" y="6064"/>
                      <a:pt x="19428" y="5738"/>
                    </a:cubicBezTo>
                    <a:cubicBezTo>
                      <a:pt x="19933" y="6504"/>
                      <a:pt x="20401" y="7161"/>
                      <a:pt x="20812" y="7851"/>
                    </a:cubicBezTo>
                    <a:cubicBezTo>
                      <a:pt x="21213" y="8516"/>
                      <a:pt x="21560" y="9220"/>
                      <a:pt x="21940" y="9932"/>
                    </a:cubicBezTo>
                    <a:cubicBezTo>
                      <a:pt x="21699" y="10099"/>
                      <a:pt x="21513" y="10210"/>
                      <a:pt x="21347" y="10347"/>
                    </a:cubicBezTo>
                    <a:cubicBezTo>
                      <a:pt x="21033" y="10613"/>
                      <a:pt x="20547" y="10677"/>
                      <a:pt x="20453" y="11200"/>
                    </a:cubicBezTo>
                    <a:cubicBezTo>
                      <a:pt x="20426" y="11329"/>
                      <a:pt x="20175" y="11433"/>
                      <a:pt x="20014" y="11507"/>
                    </a:cubicBezTo>
                    <a:cubicBezTo>
                      <a:pt x="19101" y="11936"/>
                      <a:pt x="18213" y="12454"/>
                      <a:pt x="17261" y="12743"/>
                    </a:cubicBezTo>
                    <a:cubicBezTo>
                      <a:pt x="14808" y="13497"/>
                      <a:pt x="12323" y="14129"/>
                      <a:pt x="9860" y="14833"/>
                    </a:cubicBezTo>
                    <a:cubicBezTo>
                      <a:pt x="7474" y="15513"/>
                      <a:pt x="5025" y="15800"/>
                      <a:pt x="2572" y="16043"/>
                    </a:cubicBezTo>
                    <a:cubicBezTo>
                      <a:pt x="2623" y="16312"/>
                      <a:pt x="2696" y="16577"/>
                      <a:pt x="2792" y="16835"/>
                    </a:cubicBezTo>
                    <a:cubicBezTo>
                      <a:pt x="3182" y="16804"/>
                      <a:pt x="3575" y="16769"/>
                      <a:pt x="3968" y="16718"/>
                    </a:cubicBezTo>
                    <a:cubicBezTo>
                      <a:pt x="6741" y="16355"/>
                      <a:pt x="9457" y="15797"/>
                      <a:pt x="12154" y="15115"/>
                    </a:cubicBezTo>
                    <a:cubicBezTo>
                      <a:pt x="13859" y="14683"/>
                      <a:pt x="15539" y="14147"/>
                      <a:pt x="17214" y="13614"/>
                    </a:cubicBezTo>
                    <a:cubicBezTo>
                      <a:pt x="19260" y="12961"/>
                      <a:pt x="21111" y="11960"/>
                      <a:pt x="22561" y="10319"/>
                    </a:cubicBezTo>
                    <a:cubicBezTo>
                      <a:pt x="22720" y="10135"/>
                      <a:pt x="22868" y="9893"/>
                      <a:pt x="23076" y="9811"/>
                    </a:cubicBezTo>
                    <a:cubicBezTo>
                      <a:pt x="23879" y="9502"/>
                      <a:pt x="24697" y="9228"/>
                      <a:pt x="25519" y="8970"/>
                    </a:cubicBezTo>
                    <a:cubicBezTo>
                      <a:pt x="26877" y="8547"/>
                      <a:pt x="28029" y="7764"/>
                      <a:pt x="29103" y="6877"/>
                    </a:cubicBezTo>
                    <a:cubicBezTo>
                      <a:pt x="29464" y="6579"/>
                      <a:pt x="29713" y="6100"/>
                      <a:pt x="29909" y="5656"/>
                    </a:cubicBezTo>
                    <a:cubicBezTo>
                      <a:pt x="30244" y="4904"/>
                      <a:pt x="29936" y="4378"/>
                      <a:pt x="29129" y="4179"/>
                    </a:cubicBezTo>
                    <a:cubicBezTo>
                      <a:pt x="28741" y="4086"/>
                      <a:pt x="28355" y="4038"/>
                      <a:pt x="27972" y="4038"/>
                    </a:cubicBezTo>
                    <a:cubicBezTo>
                      <a:pt x="27413" y="4038"/>
                      <a:pt x="26861" y="4139"/>
                      <a:pt x="26318" y="4346"/>
                    </a:cubicBezTo>
                    <a:cubicBezTo>
                      <a:pt x="25462" y="4669"/>
                      <a:pt x="24618" y="5032"/>
                      <a:pt x="23768" y="5376"/>
                    </a:cubicBezTo>
                    <a:cubicBezTo>
                      <a:pt x="23755" y="5380"/>
                      <a:pt x="23741" y="5382"/>
                      <a:pt x="23725" y="5382"/>
                    </a:cubicBezTo>
                    <a:cubicBezTo>
                      <a:pt x="23694" y="5382"/>
                      <a:pt x="23658" y="5376"/>
                      <a:pt x="23616" y="5376"/>
                    </a:cubicBezTo>
                    <a:cubicBezTo>
                      <a:pt x="23630" y="5214"/>
                      <a:pt x="23644" y="5072"/>
                      <a:pt x="23643" y="5062"/>
                    </a:cubicBezTo>
                    <a:cubicBezTo>
                      <a:pt x="23993" y="4853"/>
                      <a:pt x="24360" y="4759"/>
                      <a:pt x="24514" y="4524"/>
                    </a:cubicBezTo>
                    <a:cubicBezTo>
                      <a:pt x="25089" y="3660"/>
                      <a:pt x="25672" y="2785"/>
                      <a:pt x="26113" y="1850"/>
                    </a:cubicBezTo>
                    <a:cubicBezTo>
                      <a:pt x="26291" y="1476"/>
                      <a:pt x="26344" y="1162"/>
                      <a:pt x="26301" y="904"/>
                    </a:cubicBezTo>
                    <a:cubicBezTo>
                      <a:pt x="26195" y="754"/>
                      <a:pt x="26102" y="593"/>
                      <a:pt x="26025" y="425"/>
                    </a:cubicBezTo>
                    <a:cubicBezTo>
                      <a:pt x="25792" y="235"/>
                      <a:pt x="25427" y="128"/>
                      <a:pt x="24931" y="128"/>
                    </a:cubicBezTo>
                    <a:cubicBezTo>
                      <a:pt x="24917" y="128"/>
                      <a:pt x="24902" y="128"/>
                      <a:pt x="24887" y="128"/>
                    </a:cubicBezTo>
                    <a:cubicBezTo>
                      <a:pt x="23734" y="134"/>
                      <a:pt x="22772" y="652"/>
                      <a:pt x="21829" y="1237"/>
                    </a:cubicBezTo>
                    <a:cubicBezTo>
                      <a:pt x="21409" y="1497"/>
                      <a:pt x="20971" y="1726"/>
                      <a:pt x="20468" y="2013"/>
                    </a:cubicBezTo>
                    <a:cubicBezTo>
                      <a:pt x="20606" y="1515"/>
                      <a:pt x="20752" y="1150"/>
                      <a:pt x="20784" y="774"/>
                    </a:cubicBezTo>
                    <a:cubicBezTo>
                      <a:pt x="20807" y="537"/>
                      <a:pt x="20731" y="173"/>
                      <a:pt x="20568" y="61"/>
                    </a:cubicBezTo>
                    <a:cubicBezTo>
                      <a:pt x="20508" y="19"/>
                      <a:pt x="20414" y="0"/>
                      <a:pt x="203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84" y="1374930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777766" y="1552423"/>
            <a:ext cx="4517581" cy="3282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late 2008, Python 3.0 was released. </a:t>
            </a:r>
            <a:r>
              <a:rPr lang="en-US" sz="1600" dirty="0" smtClean="0"/>
              <a:t>Commonly </a:t>
            </a:r>
            <a:r>
              <a:rPr lang="en-US" sz="1600" dirty="0"/>
              <a:t>called </a:t>
            </a:r>
            <a:r>
              <a:rPr lang="en-US" sz="1600" b="1" dirty="0"/>
              <a:t>Python 3</a:t>
            </a:r>
            <a:r>
              <a:rPr lang="en-US" sz="1600" dirty="0"/>
              <a:t>, the current version of Python is incompatible with earlier versions of the language.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Currently the Python world still is in transition between Python 2 and Python 3. </a:t>
            </a:r>
            <a:endParaRPr sz="1600" dirty="0"/>
          </a:p>
        </p:txBody>
      </p:sp>
      <p:grpSp>
        <p:nvGrpSpPr>
          <p:cNvPr id="631" name="Google Shape;631;p26"/>
          <p:cNvGrpSpPr/>
          <p:nvPr/>
        </p:nvGrpSpPr>
        <p:grpSpPr>
          <a:xfrm>
            <a:off x="5531925" y="1249750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Versions of Python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112" y="533046"/>
            <a:ext cx="5126400" cy="732900"/>
          </a:xfrm>
        </p:spPr>
        <p:txBody>
          <a:bodyPr/>
          <a:lstStyle/>
          <a:p>
            <a:r>
              <a:rPr lang="en-US" sz="3200" dirty="0" smtClean="0"/>
              <a:t>Anaconda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828" y="1407405"/>
            <a:ext cx="5265677" cy="34789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Anaconda is a free and open-source distribution of the Python and R </a:t>
            </a:r>
            <a:r>
              <a:rPr lang="en-US" sz="1600" dirty="0" smtClean="0"/>
              <a:t>programming languages </a:t>
            </a:r>
            <a:r>
              <a:rPr lang="en-US" sz="1600" dirty="0"/>
              <a:t>for scientific </a:t>
            </a:r>
            <a:r>
              <a:rPr lang="en-US" sz="1600" dirty="0" smtClean="0"/>
              <a:t>computing.</a:t>
            </a:r>
          </a:p>
          <a:p>
            <a:pPr marL="158750" indent="0" algn="l"/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It simplifies the </a:t>
            </a:r>
            <a:r>
              <a:rPr lang="en-US" sz="1600" dirty="0"/>
              <a:t>package management </a:t>
            </a:r>
            <a:r>
              <a:rPr lang="en-US" sz="1600" dirty="0" smtClean="0"/>
              <a:t>and deployment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158750" indent="0" algn="l"/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Package </a:t>
            </a:r>
            <a:r>
              <a:rPr lang="en-US" sz="1600" dirty="0"/>
              <a:t>versions are managed by the package management system </a:t>
            </a:r>
            <a:r>
              <a:rPr lang="en-US" sz="1600" b="1" dirty="0" err="1"/>
              <a:t>conda</a:t>
            </a:r>
            <a:r>
              <a:rPr lang="en-US" sz="1600" dirty="0" smtClean="0"/>
              <a:t>.</a:t>
            </a:r>
          </a:p>
          <a:p>
            <a:pPr marL="158750" indent="0"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05" y="1270770"/>
            <a:ext cx="25681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547535" y="1899799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2688854" y="1899799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4830151" y="1889289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525900" y="2567396"/>
            <a:ext cx="1901109" cy="156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/>
            <a:r>
              <a:rPr lang="en-US" sz="1200" dirty="0"/>
              <a:t>Quickly download 1,500+ Python/R data science packages</a:t>
            </a:r>
            <a:r>
              <a:rPr lang="en-US" sz="1200" dirty="0" smtClean="0"/>
              <a:t>. </a:t>
            </a:r>
            <a:r>
              <a:rPr lang="en-US" sz="1200" dirty="0"/>
              <a:t>Manage libraries, dependencies, and environments with </a:t>
            </a:r>
            <a:r>
              <a:rPr lang="en-US" sz="1200" b="1" dirty="0" err="1"/>
              <a:t>Conda</a:t>
            </a:r>
            <a:endParaRPr lang="en-US" sz="1200" b="1" dirty="0"/>
          </a:p>
          <a:p>
            <a:pPr marL="158750" indent="0"/>
            <a:endParaRPr lang="en-US" sz="1200"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2688854" y="2567396"/>
            <a:ext cx="1798800" cy="956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/>
            <a:r>
              <a:rPr lang="en-US" sz="1200" dirty="0"/>
              <a:t>Develop and train machine learning and deep learning models with </a:t>
            </a:r>
            <a:r>
              <a:rPr lang="en-US" sz="1200" dirty="0" err="1"/>
              <a:t>scikit</a:t>
            </a:r>
            <a:r>
              <a:rPr lang="en-US" sz="1200" dirty="0"/>
              <a:t>-learn, </a:t>
            </a:r>
            <a:r>
              <a:rPr lang="en-US" sz="1200" dirty="0" err="1"/>
              <a:t>TensorFlow</a:t>
            </a:r>
            <a:r>
              <a:rPr lang="en-US" sz="1200" dirty="0"/>
              <a:t>, and </a:t>
            </a:r>
            <a:r>
              <a:rPr lang="en-US" sz="1200" dirty="0" err="1"/>
              <a:t>Theano</a:t>
            </a:r>
            <a:endParaRPr lang="en-US" sz="1200" dirty="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4830151" y="2567396"/>
            <a:ext cx="1798800" cy="94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/>
            <a:r>
              <a:rPr lang="en-US" sz="1200" dirty="0"/>
              <a:t>Analyze data with scalability and performance with </a:t>
            </a:r>
            <a:r>
              <a:rPr lang="en-US" sz="1200" dirty="0" err="1"/>
              <a:t>Dask</a:t>
            </a:r>
            <a:r>
              <a:rPr lang="en-US" sz="1200" dirty="0"/>
              <a:t>, </a:t>
            </a:r>
            <a:r>
              <a:rPr lang="en-US" sz="1200" dirty="0" err="1"/>
              <a:t>NumPy</a:t>
            </a:r>
            <a:r>
              <a:rPr lang="en-US" sz="1200" dirty="0"/>
              <a:t>, </a:t>
            </a:r>
            <a:r>
              <a:rPr lang="en-US" sz="1200" dirty="0" err="1"/>
              <a:t>pandas,and</a:t>
            </a:r>
            <a:r>
              <a:rPr lang="en-US" sz="1200" dirty="0"/>
              <a:t> </a:t>
            </a:r>
            <a:r>
              <a:rPr lang="en-US" sz="1200" dirty="0" err="1"/>
              <a:t>Numba</a:t>
            </a:r>
            <a:endParaRPr lang="en-US" sz="1200" dirty="0"/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dirty="0"/>
              <a:t>Benefits of Using Python Anaconda</a:t>
            </a:r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751073" y="1648026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Libraries</a:t>
            </a:r>
            <a:endParaRPr dirty="0"/>
          </a:p>
        </p:txBody>
      </p:sp>
      <p:sp>
        <p:nvSpPr>
          <p:cNvPr id="880" name="Google Shape;880;p31"/>
          <p:cNvSpPr txBox="1">
            <a:spLocks noGrp="1"/>
          </p:cNvSpPr>
          <p:nvPr>
            <p:ph type="ctrTitle" idx="4"/>
          </p:nvPr>
        </p:nvSpPr>
        <p:spPr>
          <a:xfrm>
            <a:off x="2892392" y="1648026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Models</a:t>
            </a:r>
            <a:endParaRPr dirty="0"/>
          </a:p>
        </p:txBody>
      </p:sp>
      <p:sp>
        <p:nvSpPr>
          <p:cNvPr id="881" name="Google Shape;881;p31"/>
          <p:cNvSpPr txBox="1">
            <a:spLocks noGrp="1"/>
          </p:cNvSpPr>
          <p:nvPr>
            <p:ph type="ctrTitle" idx="5"/>
          </p:nvPr>
        </p:nvSpPr>
        <p:spPr>
          <a:xfrm>
            <a:off x="5033714" y="1637516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</a:t>
            </a:r>
            <a:endParaRPr dirty="0"/>
          </a:p>
        </p:txBody>
      </p:sp>
      <p:grpSp>
        <p:nvGrpSpPr>
          <p:cNvPr id="18" name="Google Shape;872;p31"/>
          <p:cNvGrpSpPr/>
          <p:nvPr/>
        </p:nvGrpSpPr>
        <p:grpSpPr>
          <a:xfrm>
            <a:off x="6971448" y="1889289"/>
            <a:ext cx="1901098" cy="2324526"/>
            <a:chOff x="6096275" y="2025923"/>
            <a:chExt cx="1901098" cy="2324526"/>
          </a:xfrm>
        </p:grpSpPr>
        <p:sp>
          <p:nvSpPr>
            <p:cNvPr id="19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77;p31"/>
          <p:cNvSpPr txBox="1">
            <a:spLocks/>
          </p:cNvSpPr>
          <p:nvPr/>
        </p:nvSpPr>
        <p:spPr>
          <a:xfrm>
            <a:off x="6971448" y="2720666"/>
            <a:ext cx="1798800" cy="1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8750" indent="0"/>
            <a:r>
              <a:rPr lang="en-US" sz="1200" dirty="0" smtClean="0"/>
              <a:t>Visualize </a:t>
            </a:r>
            <a:r>
              <a:rPr lang="en-US" sz="1200" dirty="0"/>
              <a:t>results with </a:t>
            </a:r>
            <a:r>
              <a:rPr lang="en-US" sz="1200" dirty="0" err="1"/>
              <a:t>Matplotlib</a:t>
            </a:r>
            <a:r>
              <a:rPr lang="en-US" sz="1200" dirty="0"/>
              <a:t>, </a:t>
            </a:r>
            <a:r>
              <a:rPr lang="en-US" sz="1200" dirty="0" err="1"/>
              <a:t>Bokeh</a:t>
            </a:r>
            <a:r>
              <a:rPr lang="en-US" sz="1200" dirty="0"/>
              <a:t>, </a:t>
            </a:r>
            <a:r>
              <a:rPr lang="en-US" sz="1200" dirty="0" err="1"/>
              <a:t>Datashader</a:t>
            </a:r>
            <a:r>
              <a:rPr lang="en-US" sz="1200" dirty="0"/>
              <a:t>, and </a:t>
            </a:r>
            <a:r>
              <a:rPr lang="en-US" sz="1200" dirty="0" err="1"/>
              <a:t>Holoviews</a:t>
            </a:r>
            <a:endParaRPr lang="en-US" sz="1200" dirty="0"/>
          </a:p>
        </p:txBody>
      </p:sp>
      <p:sp>
        <p:nvSpPr>
          <p:cNvPr id="22" name="Google Shape;881;p31"/>
          <p:cNvSpPr txBox="1">
            <a:spLocks/>
          </p:cNvSpPr>
          <p:nvPr/>
        </p:nvSpPr>
        <p:spPr>
          <a:xfrm>
            <a:off x="7073748" y="1634412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 build="p"/>
      <p:bldP spid="877" grpId="0" build="p"/>
      <p:bldP spid="879" grpId="0"/>
      <p:bldP spid="880" grpId="0"/>
      <p:bldP spid="881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2204640" y="3103816"/>
            <a:ext cx="2132971" cy="95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Translates program one statement at a time.</a:t>
            </a:r>
            <a:endParaRPr sz="1400" dirty="0"/>
          </a:p>
        </p:txBody>
      </p:sp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4803228" y="3016022"/>
            <a:ext cx="2288534" cy="1216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Scans the entire program and translates it as a whole into machine code.</a:t>
            </a:r>
            <a:endParaRPr sz="1400" dirty="0"/>
          </a:p>
        </p:txBody>
      </p:sp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2510148" y="2370916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Interpreter</a:t>
            </a:r>
            <a:endParaRPr sz="1600" dirty="0"/>
          </a:p>
        </p:txBody>
      </p:sp>
      <p:sp>
        <p:nvSpPr>
          <p:cNvPr id="1132" name="Google Shape;1132;p38"/>
          <p:cNvSpPr txBox="1">
            <a:spLocks noGrp="1"/>
          </p:cNvSpPr>
          <p:nvPr>
            <p:ph type="ctrTitle" idx="3"/>
          </p:nvPr>
        </p:nvSpPr>
        <p:spPr>
          <a:xfrm>
            <a:off x="5231101" y="2311382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Compiler</a:t>
            </a:r>
            <a:endParaRPr sz="1600" dirty="0"/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2172417" y="2150860"/>
            <a:ext cx="2197419" cy="2560320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2729918" y="1241235"/>
            <a:ext cx="1056271" cy="1412436"/>
            <a:chOff x="2687876" y="495000"/>
            <a:chExt cx="1056271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9" name="Google Shape;1139;p38"/>
            <p:cNvGrpSpPr/>
            <p:nvPr/>
          </p:nvGrpSpPr>
          <p:grpSpPr>
            <a:xfrm>
              <a:off x="2916086" y="727587"/>
              <a:ext cx="625995" cy="785831"/>
              <a:chOff x="2937349" y="720503"/>
              <a:chExt cx="625995" cy="785831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3146431" y="1336864"/>
                <a:ext cx="46381" cy="169470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9248" extrusionOk="0">
                    <a:moveTo>
                      <a:pt x="1298" y="0"/>
                    </a:moveTo>
                    <a:cubicBezTo>
                      <a:pt x="1289" y="0"/>
                      <a:pt x="1283" y="1"/>
                      <a:pt x="1281" y="4"/>
                    </a:cubicBezTo>
                    <a:cubicBezTo>
                      <a:pt x="1004" y="465"/>
                      <a:pt x="265" y="398"/>
                      <a:pt x="200" y="1190"/>
                    </a:cubicBezTo>
                    <a:cubicBezTo>
                      <a:pt x="0" y="3642"/>
                      <a:pt x="11" y="6090"/>
                      <a:pt x="70" y="8545"/>
                    </a:cubicBezTo>
                    <a:cubicBezTo>
                      <a:pt x="84" y="9126"/>
                      <a:pt x="573" y="9042"/>
                      <a:pt x="858" y="9141"/>
                    </a:cubicBezTo>
                    <a:cubicBezTo>
                      <a:pt x="1041" y="9203"/>
                      <a:pt x="1318" y="9154"/>
                      <a:pt x="1558" y="9218"/>
                    </a:cubicBezTo>
                    <a:cubicBezTo>
                      <a:pt x="1634" y="9238"/>
                      <a:pt x="1702" y="9247"/>
                      <a:pt x="1761" y="9247"/>
                    </a:cubicBezTo>
                    <a:cubicBezTo>
                      <a:pt x="2021" y="9247"/>
                      <a:pt x="2131" y="9059"/>
                      <a:pt x="2193" y="8716"/>
                    </a:cubicBezTo>
                    <a:cubicBezTo>
                      <a:pt x="2349" y="7843"/>
                      <a:pt x="2089" y="6971"/>
                      <a:pt x="2195" y="6125"/>
                    </a:cubicBezTo>
                    <a:cubicBezTo>
                      <a:pt x="2355" y="4860"/>
                      <a:pt x="2239" y="3599"/>
                      <a:pt x="2342" y="2213"/>
                    </a:cubicBezTo>
                    <a:cubicBezTo>
                      <a:pt x="2530" y="1393"/>
                      <a:pt x="1770" y="812"/>
                      <a:pt x="1461" y="58"/>
                    </a:cubicBezTo>
                    <a:cubicBezTo>
                      <a:pt x="1447" y="26"/>
                      <a:pt x="1340" y="0"/>
                      <a:pt x="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366014" y="720503"/>
                <a:ext cx="74656" cy="151969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8293" extrusionOk="0">
                    <a:moveTo>
                      <a:pt x="3203" y="0"/>
                    </a:moveTo>
                    <a:cubicBezTo>
                      <a:pt x="3181" y="0"/>
                      <a:pt x="3162" y="2"/>
                      <a:pt x="3145" y="5"/>
                    </a:cubicBezTo>
                    <a:cubicBezTo>
                      <a:pt x="3057" y="21"/>
                      <a:pt x="2961" y="25"/>
                      <a:pt x="2860" y="25"/>
                    </a:cubicBezTo>
                    <a:cubicBezTo>
                      <a:pt x="2763" y="25"/>
                      <a:pt x="2663" y="21"/>
                      <a:pt x="2564" y="21"/>
                    </a:cubicBezTo>
                    <a:cubicBezTo>
                      <a:pt x="2166" y="21"/>
                      <a:pt x="1777" y="77"/>
                      <a:pt x="1666" y="641"/>
                    </a:cubicBezTo>
                    <a:cubicBezTo>
                      <a:pt x="1421" y="1899"/>
                      <a:pt x="846" y="3081"/>
                      <a:pt x="749" y="4364"/>
                    </a:cubicBezTo>
                    <a:cubicBezTo>
                      <a:pt x="692" y="5118"/>
                      <a:pt x="106" y="5708"/>
                      <a:pt x="203" y="6552"/>
                    </a:cubicBezTo>
                    <a:cubicBezTo>
                      <a:pt x="1" y="7084"/>
                      <a:pt x="559" y="7493"/>
                      <a:pt x="596" y="8044"/>
                    </a:cubicBezTo>
                    <a:cubicBezTo>
                      <a:pt x="608" y="8208"/>
                      <a:pt x="749" y="8293"/>
                      <a:pt x="900" y="8293"/>
                    </a:cubicBezTo>
                    <a:cubicBezTo>
                      <a:pt x="953" y="8293"/>
                      <a:pt x="1007" y="8283"/>
                      <a:pt x="1057" y="8261"/>
                    </a:cubicBezTo>
                    <a:cubicBezTo>
                      <a:pt x="1585" y="8039"/>
                      <a:pt x="2258" y="8085"/>
                      <a:pt x="2354" y="7186"/>
                    </a:cubicBezTo>
                    <a:cubicBezTo>
                      <a:pt x="2419" y="6597"/>
                      <a:pt x="2535" y="6014"/>
                      <a:pt x="2701" y="5445"/>
                    </a:cubicBezTo>
                    <a:cubicBezTo>
                      <a:pt x="3133" y="3962"/>
                      <a:pt x="3398" y="2428"/>
                      <a:pt x="3849" y="952"/>
                    </a:cubicBezTo>
                    <a:cubicBezTo>
                      <a:pt x="4073" y="220"/>
                      <a:pt x="3463" y="0"/>
                      <a:pt x="3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014831" y="1328947"/>
                <a:ext cx="102913" cy="144181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7868" extrusionOk="0">
                    <a:moveTo>
                      <a:pt x="4674" y="0"/>
                    </a:moveTo>
                    <a:cubicBezTo>
                      <a:pt x="4590" y="0"/>
                      <a:pt x="4499" y="6"/>
                      <a:pt x="4402" y="16"/>
                    </a:cubicBezTo>
                    <a:cubicBezTo>
                      <a:pt x="3744" y="87"/>
                      <a:pt x="3199" y="418"/>
                      <a:pt x="2888" y="988"/>
                    </a:cubicBezTo>
                    <a:cubicBezTo>
                      <a:pt x="2216" y="2220"/>
                      <a:pt x="1588" y="3477"/>
                      <a:pt x="968" y="4738"/>
                    </a:cubicBezTo>
                    <a:cubicBezTo>
                      <a:pt x="662" y="5357"/>
                      <a:pt x="416" y="6003"/>
                      <a:pt x="118" y="6696"/>
                    </a:cubicBezTo>
                    <a:cubicBezTo>
                      <a:pt x="450" y="6943"/>
                      <a:pt x="1" y="7490"/>
                      <a:pt x="477" y="7684"/>
                    </a:cubicBezTo>
                    <a:cubicBezTo>
                      <a:pt x="646" y="7753"/>
                      <a:pt x="878" y="7867"/>
                      <a:pt x="1073" y="7867"/>
                    </a:cubicBezTo>
                    <a:cubicBezTo>
                      <a:pt x="1193" y="7867"/>
                      <a:pt x="1299" y="7824"/>
                      <a:pt x="1366" y="7698"/>
                    </a:cubicBezTo>
                    <a:cubicBezTo>
                      <a:pt x="1574" y="7308"/>
                      <a:pt x="1930" y="7102"/>
                      <a:pt x="2189" y="6789"/>
                    </a:cubicBezTo>
                    <a:cubicBezTo>
                      <a:pt x="3054" y="5747"/>
                      <a:pt x="3477" y="4464"/>
                      <a:pt x="4168" y="3329"/>
                    </a:cubicBezTo>
                    <a:cubicBezTo>
                      <a:pt x="4585" y="2645"/>
                      <a:pt x="4880" y="1873"/>
                      <a:pt x="5241" y="1145"/>
                    </a:cubicBezTo>
                    <a:cubicBezTo>
                      <a:pt x="5616" y="389"/>
                      <a:pt x="5397" y="0"/>
                      <a:pt x="46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218398" y="1338513"/>
                <a:ext cx="94190" cy="13194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7200" extrusionOk="0">
                    <a:moveTo>
                      <a:pt x="1382" y="0"/>
                    </a:moveTo>
                    <a:cubicBezTo>
                      <a:pt x="1294" y="0"/>
                      <a:pt x="1199" y="10"/>
                      <a:pt x="1096" y="30"/>
                    </a:cubicBezTo>
                    <a:cubicBezTo>
                      <a:pt x="1095" y="30"/>
                      <a:pt x="1094" y="30"/>
                      <a:pt x="1093" y="30"/>
                    </a:cubicBezTo>
                    <a:cubicBezTo>
                      <a:pt x="284" y="30"/>
                      <a:pt x="1" y="514"/>
                      <a:pt x="254" y="1333"/>
                    </a:cubicBezTo>
                    <a:cubicBezTo>
                      <a:pt x="363" y="1686"/>
                      <a:pt x="590" y="1949"/>
                      <a:pt x="759" y="2250"/>
                    </a:cubicBezTo>
                    <a:cubicBezTo>
                      <a:pt x="1632" y="3807"/>
                      <a:pt x="2258" y="5501"/>
                      <a:pt x="3427" y="6901"/>
                    </a:cubicBezTo>
                    <a:cubicBezTo>
                      <a:pt x="3616" y="7127"/>
                      <a:pt x="3801" y="7199"/>
                      <a:pt x="3976" y="7199"/>
                    </a:cubicBezTo>
                    <a:cubicBezTo>
                      <a:pt x="4202" y="7199"/>
                      <a:pt x="4411" y="7079"/>
                      <a:pt x="4590" y="7015"/>
                    </a:cubicBezTo>
                    <a:cubicBezTo>
                      <a:pt x="4896" y="6907"/>
                      <a:pt x="5140" y="6432"/>
                      <a:pt x="5032" y="6047"/>
                    </a:cubicBezTo>
                    <a:cubicBezTo>
                      <a:pt x="4810" y="5253"/>
                      <a:pt x="4437" y="4519"/>
                      <a:pt x="4006" y="3807"/>
                    </a:cubicBezTo>
                    <a:cubicBezTo>
                      <a:pt x="3442" y="2877"/>
                      <a:pt x="2889" y="1931"/>
                      <a:pt x="2441" y="942"/>
                    </a:cubicBezTo>
                    <a:cubicBezTo>
                      <a:pt x="2192" y="394"/>
                      <a:pt x="1937" y="0"/>
                      <a:pt x="1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454676" y="804436"/>
                <a:ext cx="108667" cy="9866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384" extrusionOk="0">
                    <a:moveTo>
                      <a:pt x="4619" y="1"/>
                    </a:moveTo>
                    <a:cubicBezTo>
                      <a:pt x="4384" y="1"/>
                      <a:pt x="4133" y="130"/>
                      <a:pt x="3833" y="398"/>
                    </a:cubicBezTo>
                    <a:cubicBezTo>
                      <a:pt x="2883" y="1245"/>
                      <a:pt x="1963" y="2124"/>
                      <a:pt x="1021" y="2980"/>
                    </a:cubicBezTo>
                    <a:cubicBezTo>
                      <a:pt x="464" y="3485"/>
                      <a:pt x="173" y="4088"/>
                      <a:pt x="62" y="4845"/>
                    </a:cubicBezTo>
                    <a:cubicBezTo>
                      <a:pt x="1" y="5264"/>
                      <a:pt x="97" y="5383"/>
                      <a:pt x="356" y="5383"/>
                    </a:cubicBezTo>
                    <a:cubicBezTo>
                      <a:pt x="416" y="5383"/>
                      <a:pt x="486" y="5377"/>
                      <a:pt x="564" y="5366"/>
                    </a:cubicBezTo>
                    <a:cubicBezTo>
                      <a:pt x="610" y="5375"/>
                      <a:pt x="655" y="5379"/>
                      <a:pt x="699" y="5379"/>
                    </a:cubicBezTo>
                    <a:cubicBezTo>
                      <a:pt x="981" y="5379"/>
                      <a:pt x="1209" y="5216"/>
                      <a:pt x="1457" y="5073"/>
                    </a:cubicBezTo>
                    <a:cubicBezTo>
                      <a:pt x="2276" y="4602"/>
                      <a:pt x="2865" y="3866"/>
                      <a:pt x="3595" y="3293"/>
                    </a:cubicBezTo>
                    <a:cubicBezTo>
                      <a:pt x="4181" y="2833"/>
                      <a:pt x="4748" y="2330"/>
                      <a:pt x="5236" y="1770"/>
                    </a:cubicBezTo>
                    <a:cubicBezTo>
                      <a:pt x="5490" y="1478"/>
                      <a:pt x="5929" y="1139"/>
                      <a:pt x="5488" y="587"/>
                    </a:cubicBezTo>
                    <a:cubicBezTo>
                      <a:pt x="5182" y="203"/>
                      <a:pt x="4914" y="1"/>
                      <a:pt x="4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141923" y="759959"/>
                <a:ext cx="54810" cy="141689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7732" extrusionOk="0">
                    <a:moveTo>
                      <a:pt x="2065" y="0"/>
                    </a:moveTo>
                    <a:cubicBezTo>
                      <a:pt x="1677" y="0"/>
                      <a:pt x="1287" y="238"/>
                      <a:pt x="1191" y="747"/>
                    </a:cubicBezTo>
                    <a:cubicBezTo>
                      <a:pt x="814" y="2739"/>
                      <a:pt x="362" y="4711"/>
                      <a:pt x="90" y="6722"/>
                    </a:cubicBezTo>
                    <a:cubicBezTo>
                      <a:pt x="0" y="7388"/>
                      <a:pt x="499" y="7732"/>
                      <a:pt x="1025" y="7732"/>
                    </a:cubicBezTo>
                    <a:cubicBezTo>
                      <a:pt x="1520" y="7732"/>
                      <a:pt x="2039" y="7428"/>
                      <a:pt x="2118" y="6803"/>
                    </a:cubicBezTo>
                    <a:cubicBezTo>
                      <a:pt x="2362" y="4847"/>
                      <a:pt x="2814" y="2931"/>
                      <a:pt x="2948" y="961"/>
                    </a:cubicBezTo>
                    <a:cubicBezTo>
                      <a:pt x="2990" y="339"/>
                      <a:pt x="2529" y="0"/>
                      <a:pt x="2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937349" y="875670"/>
                <a:ext cx="511432" cy="392668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21428" extrusionOk="0">
                    <a:moveTo>
                      <a:pt x="10552" y="0"/>
                    </a:moveTo>
                    <a:cubicBezTo>
                      <a:pt x="6692" y="0"/>
                      <a:pt x="2617" y="5107"/>
                      <a:pt x="1739" y="8228"/>
                    </a:cubicBezTo>
                    <a:cubicBezTo>
                      <a:pt x="0" y="14415"/>
                      <a:pt x="4466" y="19604"/>
                      <a:pt x="10247" y="20967"/>
                    </a:cubicBezTo>
                    <a:cubicBezTo>
                      <a:pt x="11542" y="21273"/>
                      <a:pt x="12837" y="21427"/>
                      <a:pt x="14102" y="21427"/>
                    </a:cubicBezTo>
                    <a:cubicBezTo>
                      <a:pt x="19093" y="21427"/>
                      <a:pt x="23604" y="19018"/>
                      <a:pt x="25721" y="13951"/>
                    </a:cubicBezTo>
                    <a:cubicBezTo>
                      <a:pt x="27909" y="8707"/>
                      <a:pt x="22486" y="2949"/>
                      <a:pt x="17636" y="1468"/>
                    </a:cubicBezTo>
                    <a:cubicBezTo>
                      <a:pt x="17526" y="1434"/>
                      <a:pt x="17421" y="1419"/>
                      <a:pt x="17323" y="1419"/>
                    </a:cubicBezTo>
                    <a:cubicBezTo>
                      <a:pt x="16417" y="1419"/>
                      <a:pt x="16033" y="2719"/>
                      <a:pt x="16991" y="3162"/>
                    </a:cubicBezTo>
                    <a:cubicBezTo>
                      <a:pt x="20879" y="4956"/>
                      <a:pt x="24954" y="7990"/>
                      <a:pt x="22991" y="12809"/>
                    </a:cubicBezTo>
                    <a:cubicBezTo>
                      <a:pt x="21387" y="16747"/>
                      <a:pt x="17993" y="18840"/>
                      <a:pt x="13846" y="18840"/>
                    </a:cubicBezTo>
                    <a:cubicBezTo>
                      <a:pt x="13689" y="18840"/>
                      <a:pt x="13531" y="18837"/>
                      <a:pt x="13371" y="18831"/>
                    </a:cubicBezTo>
                    <a:cubicBezTo>
                      <a:pt x="8133" y="18632"/>
                      <a:pt x="1934" y="14981"/>
                      <a:pt x="3659" y="8826"/>
                    </a:cubicBezTo>
                    <a:cubicBezTo>
                      <a:pt x="4626" y="5383"/>
                      <a:pt x="8511" y="1991"/>
                      <a:pt x="12112" y="1521"/>
                    </a:cubicBezTo>
                    <a:cubicBezTo>
                      <a:pt x="12633" y="1452"/>
                      <a:pt x="12754" y="594"/>
                      <a:pt x="12279" y="376"/>
                    </a:cubicBezTo>
                    <a:cubicBezTo>
                      <a:pt x="11716" y="117"/>
                      <a:pt x="11137" y="0"/>
                      <a:pt x="10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243101" y="772530"/>
                <a:ext cx="90874" cy="165896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9053" extrusionOk="0">
                    <a:moveTo>
                      <a:pt x="1854" y="1"/>
                    </a:moveTo>
                    <a:cubicBezTo>
                      <a:pt x="310" y="1"/>
                      <a:pt x="715" y="2029"/>
                      <a:pt x="606" y="3034"/>
                    </a:cubicBezTo>
                    <a:cubicBezTo>
                      <a:pt x="427" y="4685"/>
                      <a:pt x="0" y="6341"/>
                      <a:pt x="43" y="8002"/>
                    </a:cubicBezTo>
                    <a:cubicBezTo>
                      <a:pt x="61" y="8684"/>
                      <a:pt x="589" y="9052"/>
                      <a:pt x="1122" y="9052"/>
                    </a:cubicBezTo>
                    <a:cubicBezTo>
                      <a:pt x="1560" y="9052"/>
                      <a:pt x="2001" y="8804"/>
                      <a:pt x="2166" y="8277"/>
                    </a:cubicBezTo>
                    <a:lnTo>
                      <a:pt x="2167" y="8277"/>
                    </a:lnTo>
                    <a:cubicBezTo>
                      <a:pt x="2604" y="6885"/>
                      <a:pt x="4959" y="332"/>
                      <a:pt x="2077" y="14"/>
                    </a:cubicBezTo>
                    <a:cubicBezTo>
                      <a:pt x="1998" y="5"/>
                      <a:pt x="1924" y="1"/>
                      <a:pt x="18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125191" y="724186"/>
                <a:ext cx="222356" cy="89811"/>
              </a:xfrm>
              <a:custGeom>
                <a:avLst/>
                <a:gdLst/>
                <a:ahLst/>
                <a:cxnLst/>
                <a:rect l="l" t="t" r="r" b="b"/>
                <a:pathLst>
                  <a:path w="12134" h="4901" extrusionOk="0">
                    <a:moveTo>
                      <a:pt x="3011" y="1"/>
                    </a:moveTo>
                    <a:cubicBezTo>
                      <a:pt x="1868" y="1"/>
                      <a:pt x="581" y="120"/>
                      <a:pt x="247" y="1365"/>
                    </a:cubicBezTo>
                    <a:cubicBezTo>
                      <a:pt x="0" y="2289"/>
                      <a:pt x="519" y="2981"/>
                      <a:pt x="1250" y="3491"/>
                    </a:cubicBezTo>
                    <a:cubicBezTo>
                      <a:pt x="1717" y="3817"/>
                      <a:pt x="2104" y="3943"/>
                      <a:pt x="2484" y="3943"/>
                    </a:cubicBezTo>
                    <a:cubicBezTo>
                      <a:pt x="2983" y="3943"/>
                      <a:pt x="3468" y="3726"/>
                      <a:pt x="4106" y="3461"/>
                    </a:cubicBezTo>
                    <a:cubicBezTo>
                      <a:pt x="4615" y="3249"/>
                      <a:pt x="4756" y="2596"/>
                      <a:pt x="4501" y="2167"/>
                    </a:cubicBezTo>
                    <a:lnTo>
                      <a:pt x="4501" y="2167"/>
                    </a:lnTo>
                    <a:cubicBezTo>
                      <a:pt x="4802" y="2160"/>
                      <a:pt x="5105" y="2153"/>
                      <a:pt x="5407" y="2153"/>
                    </a:cubicBezTo>
                    <a:cubicBezTo>
                      <a:pt x="5833" y="2153"/>
                      <a:pt x="6260" y="2167"/>
                      <a:pt x="6682" y="2213"/>
                    </a:cubicBezTo>
                    <a:cubicBezTo>
                      <a:pt x="7239" y="2274"/>
                      <a:pt x="8272" y="2743"/>
                      <a:pt x="8875" y="2743"/>
                    </a:cubicBezTo>
                    <a:cubicBezTo>
                      <a:pt x="9017" y="2743"/>
                      <a:pt x="9136" y="2717"/>
                      <a:pt x="9219" y="2653"/>
                    </a:cubicBezTo>
                    <a:lnTo>
                      <a:pt x="9219" y="2653"/>
                    </a:lnTo>
                    <a:cubicBezTo>
                      <a:pt x="8336" y="3336"/>
                      <a:pt x="8834" y="4900"/>
                      <a:pt x="9830" y="4900"/>
                    </a:cubicBezTo>
                    <a:cubicBezTo>
                      <a:pt x="9981" y="4900"/>
                      <a:pt x="10143" y="4865"/>
                      <a:pt x="10313" y="4785"/>
                    </a:cubicBezTo>
                    <a:cubicBezTo>
                      <a:pt x="12134" y="3929"/>
                      <a:pt x="11809" y="1990"/>
                      <a:pt x="10236" y="994"/>
                    </a:cubicBezTo>
                    <a:cubicBezTo>
                      <a:pt x="8803" y="87"/>
                      <a:pt x="6821" y="3"/>
                      <a:pt x="5049" y="3"/>
                    </a:cubicBezTo>
                    <a:cubicBezTo>
                      <a:pt x="4646" y="3"/>
                      <a:pt x="4253" y="8"/>
                      <a:pt x="3880" y="8"/>
                    </a:cubicBezTo>
                    <a:cubicBezTo>
                      <a:pt x="3827" y="8"/>
                      <a:pt x="3773" y="8"/>
                      <a:pt x="3721" y="7"/>
                    </a:cubicBezTo>
                    <a:cubicBezTo>
                      <a:pt x="3498" y="6"/>
                      <a:pt x="3258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211177" y="765017"/>
                <a:ext cx="69250" cy="44530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2430" extrusionOk="0">
                    <a:moveTo>
                      <a:pt x="1024" y="1"/>
                    </a:moveTo>
                    <a:cubicBezTo>
                      <a:pt x="696" y="1"/>
                      <a:pt x="373" y="187"/>
                      <a:pt x="220" y="484"/>
                    </a:cubicBezTo>
                    <a:cubicBezTo>
                      <a:pt x="1" y="908"/>
                      <a:pt x="134" y="1341"/>
                      <a:pt x="485" y="1646"/>
                    </a:cubicBezTo>
                    <a:cubicBezTo>
                      <a:pt x="831" y="1946"/>
                      <a:pt x="1253" y="2134"/>
                      <a:pt x="1680" y="2294"/>
                    </a:cubicBezTo>
                    <a:cubicBezTo>
                      <a:pt x="1946" y="2394"/>
                      <a:pt x="2186" y="2429"/>
                      <a:pt x="2436" y="2429"/>
                    </a:cubicBezTo>
                    <a:cubicBezTo>
                      <a:pt x="2607" y="2429"/>
                      <a:pt x="2782" y="2413"/>
                      <a:pt x="2972" y="2390"/>
                    </a:cubicBezTo>
                    <a:cubicBezTo>
                      <a:pt x="3428" y="2337"/>
                      <a:pt x="3765" y="1804"/>
                      <a:pt x="3772" y="1380"/>
                    </a:cubicBezTo>
                    <a:cubicBezTo>
                      <a:pt x="3779" y="891"/>
                      <a:pt x="3443" y="501"/>
                      <a:pt x="2997" y="346"/>
                    </a:cubicBezTo>
                    <a:cubicBezTo>
                      <a:pt x="2638" y="222"/>
                      <a:pt x="2326" y="184"/>
                      <a:pt x="1954" y="171"/>
                    </a:cubicBezTo>
                    <a:cubicBezTo>
                      <a:pt x="1739" y="165"/>
                      <a:pt x="1536" y="142"/>
                      <a:pt x="1335" y="61"/>
                    </a:cubicBezTo>
                    <a:cubicBezTo>
                      <a:pt x="1234" y="20"/>
                      <a:pt x="1129" y="1"/>
                      <a:pt x="1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017654" y="1036829"/>
                <a:ext cx="12003" cy="641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499" extrusionOk="0">
                    <a:moveTo>
                      <a:pt x="591" y="0"/>
                    </a:moveTo>
                    <a:cubicBezTo>
                      <a:pt x="563" y="0"/>
                      <a:pt x="534" y="18"/>
                      <a:pt x="525" y="56"/>
                    </a:cubicBezTo>
                    <a:cubicBezTo>
                      <a:pt x="271" y="1155"/>
                      <a:pt x="0" y="2230"/>
                      <a:pt x="261" y="3357"/>
                    </a:cubicBezTo>
                    <a:cubicBezTo>
                      <a:pt x="283" y="3453"/>
                      <a:pt x="364" y="3498"/>
                      <a:pt x="445" y="3498"/>
                    </a:cubicBezTo>
                    <a:cubicBezTo>
                      <a:pt x="543" y="3498"/>
                      <a:pt x="642" y="3432"/>
                      <a:pt x="643" y="3312"/>
                    </a:cubicBezTo>
                    <a:cubicBezTo>
                      <a:pt x="651" y="2231"/>
                      <a:pt x="642" y="1150"/>
                      <a:pt x="654" y="68"/>
                    </a:cubicBezTo>
                    <a:cubicBezTo>
                      <a:pt x="654" y="23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045949" y="1051967"/>
                <a:ext cx="319991" cy="167014"/>
              </a:xfrm>
              <a:custGeom>
                <a:avLst/>
                <a:gdLst/>
                <a:ahLst/>
                <a:cxnLst/>
                <a:rect l="l" t="t" r="r" b="b"/>
                <a:pathLst>
                  <a:path w="17462" h="9114" extrusionOk="0">
                    <a:moveTo>
                      <a:pt x="16439" y="0"/>
                    </a:moveTo>
                    <a:cubicBezTo>
                      <a:pt x="16218" y="0"/>
                      <a:pt x="15995" y="129"/>
                      <a:pt x="15878" y="415"/>
                    </a:cubicBezTo>
                    <a:cubicBezTo>
                      <a:pt x="14707" y="3265"/>
                      <a:pt x="13991" y="5467"/>
                      <a:pt x="10886" y="6861"/>
                    </a:cubicBezTo>
                    <a:cubicBezTo>
                      <a:pt x="9523" y="7473"/>
                      <a:pt x="8176" y="7751"/>
                      <a:pt x="6859" y="7751"/>
                    </a:cubicBezTo>
                    <a:cubicBezTo>
                      <a:pt x="4480" y="7751"/>
                      <a:pt x="2197" y="6844"/>
                      <a:pt x="86" y="5350"/>
                    </a:cubicBezTo>
                    <a:cubicBezTo>
                      <a:pt x="77" y="5344"/>
                      <a:pt x="68" y="5341"/>
                      <a:pt x="60" y="5341"/>
                    </a:cubicBezTo>
                    <a:cubicBezTo>
                      <a:pt x="25" y="5341"/>
                      <a:pt x="1" y="5389"/>
                      <a:pt x="34" y="5419"/>
                    </a:cubicBezTo>
                    <a:cubicBezTo>
                      <a:pt x="2360" y="7516"/>
                      <a:pt x="4800" y="9113"/>
                      <a:pt x="7760" y="9113"/>
                    </a:cubicBezTo>
                    <a:cubicBezTo>
                      <a:pt x="8603" y="9113"/>
                      <a:pt x="9489" y="8983"/>
                      <a:pt x="10427" y="8698"/>
                    </a:cubicBezTo>
                    <a:cubicBezTo>
                      <a:pt x="13985" y="7617"/>
                      <a:pt x="17461" y="4616"/>
                      <a:pt x="17061" y="610"/>
                    </a:cubicBezTo>
                    <a:cubicBezTo>
                      <a:pt x="17022" y="226"/>
                      <a:pt x="16732" y="0"/>
                      <a:pt x="164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3015986" y="1010091"/>
                <a:ext cx="333845" cy="67198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3667" extrusionOk="0">
                    <a:moveTo>
                      <a:pt x="15824" y="1"/>
                    </a:moveTo>
                    <a:cubicBezTo>
                      <a:pt x="13727" y="1"/>
                      <a:pt x="10840" y="1114"/>
                      <a:pt x="9701" y="1114"/>
                    </a:cubicBezTo>
                    <a:cubicBezTo>
                      <a:pt x="9685" y="1114"/>
                      <a:pt x="9670" y="1114"/>
                      <a:pt x="9655" y="1113"/>
                    </a:cubicBezTo>
                    <a:cubicBezTo>
                      <a:pt x="7325" y="1048"/>
                      <a:pt x="5096" y="23"/>
                      <a:pt x="3322" y="23"/>
                    </a:cubicBezTo>
                    <a:cubicBezTo>
                      <a:pt x="1866" y="23"/>
                      <a:pt x="716" y="713"/>
                      <a:pt x="65" y="3188"/>
                    </a:cubicBezTo>
                    <a:cubicBezTo>
                      <a:pt x="0" y="3437"/>
                      <a:pt x="254" y="3667"/>
                      <a:pt x="493" y="3667"/>
                    </a:cubicBezTo>
                    <a:cubicBezTo>
                      <a:pt x="573" y="3667"/>
                      <a:pt x="652" y="3641"/>
                      <a:pt x="716" y="3580"/>
                    </a:cubicBezTo>
                    <a:lnTo>
                      <a:pt x="717" y="3580"/>
                    </a:lnTo>
                    <a:cubicBezTo>
                      <a:pt x="1910" y="2457"/>
                      <a:pt x="2591" y="1412"/>
                      <a:pt x="4253" y="1412"/>
                    </a:cubicBezTo>
                    <a:cubicBezTo>
                      <a:pt x="4351" y="1412"/>
                      <a:pt x="4452" y="1416"/>
                      <a:pt x="4556" y="1423"/>
                    </a:cubicBezTo>
                    <a:cubicBezTo>
                      <a:pt x="6256" y="1544"/>
                      <a:pt x="7821" y="2358"/>
                      <a:pt x="9517" y="2517"/>
                    </a:cubicBezTo>
                    <a:cubicBezTo>
                      <a:pt x="9581" y="2523"/>
                      <a:pt x="9650" y="2526"/>
                      <a:pt x="9724" y="2526"/>
                    </a:cubicBezTo>
                    <a:cubicBezTo>
                      <a:pt x="10913" y="2526"/>
                      <a:pt x="13293" y="1793"/>
                      <a:pt x="14999" y="1793"/>
                    </a:cubicBezTo>
                    <a:cubicBezTo>
                      <a:pt x="15833" y="1793"/>
                      <a:pt x="16506" y="1968"/>
                      <a:pt x="16802" y="2488"/>
                    </a:cubicBezTo>
                    <a:cubicBezTo>
                      <a:pt x="16940" y="2731"/>
                      <a:pt x="17147" y="2832"/>
                      <a:pt x="17360" y="2832"/>
                    </a:cubicBezTo>
                    <a:cubicBezTo>
                      <a:pt x="17777" y="2832"/>
                      <a:pt x="18217" y="2447"/>
                      <a:pt x="18213" y="1986"/>
                    </a:cubicBezTo>
                    <a:cubicBezTo>
                      <a:pt x="18199" y="464"/>
                      <a:pt x="17176" y="1"/>
                      <a:pt x="158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3060903" y="1065161"/>
                <a:ext cx="56349" cy="31171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701" extrusionOk="0">
                    <a:moveTo>
                      <a:pt x="1468" y="0"/>
                    </a:moveTo>
                    <a:cubicBezTo>
                      <a:pt x="1075" y="0"/>
                      <a:pt x="675" y="84"/>
                      <a:pt x="379" y="221"/>
                    </a:cubicBezTo>
                    <a:cubicBezTo>
                      <a:pt x="1" y="396"/>
                      <a:pt x="152" y="882"/>
                      <a:pt x="516" y="882"/>
                    </a:cubicBezTo>
                    <a:cubicBezTo>
                      <a:pt x="547" y="882"/>
                      <a:pt x="579" y="879"/>
                      <a:pt x="612" y="871"/>
                    </a:cubicBezTo>
                    <a:cubicBezTo>
                      <a:pt x="716" y="849"/>
                      <a:pt x="830" y="838"/>
                      <a:pt x="946" y="838"/>
                    </a:cubicBezTo>
                    <a:cubicBezTo>
                      <a:pt x="1144" y="838"/>
                      <a:pt x="1349" y="869"/>
                      <a:pt x="1523" y="920"/>
                    </a:cubicBezTo>
                    <a:cubicBezTo>
                      <a:pt x="1778" y="996"/>
                      <a:pt x="1968" y="1110"/>
                      <a:pt x="1987" y="1336"/>
                    </a:cubicBezTo>
                    <a:cubicBezTo>
                      <a:pt x="2006" y="1587"/>
                      <a:pt x="2183" y="1701"/>
                      <a:pt x="2372" y="1701"/>
                    </a:cubicBezTo>
                    <a:cubicBezTo>
                      <a:pt x="2573" y="1701"/>
                      <a:pt x="2787" y="1572"/>
                      <a:pt x="2842" y="1342"/>
                    </a:cubicBezTo>
                    <a:cubicBezTo>
                      <a:pt x="3075" y="360"/>
                      <a:pt x="2286" y="0"/>
                      <a:pt x="14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3063872" y="1082388"/>
                <a:ext cx="22100" cy="26608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452" extrusionOk="0">
                    <a:moveTo>
                      <a:pt x="458" y="0"/>
                    </a:moveTo>
                    <a:cubicBezTo>
                      <a:pt x="299" y="0"/>
                      <a:pt x="146" y="96"/>
                      <a:pt x="107" y="314"/>
                    </a:cubicBezTo>
                    <a:cubicBezTo>
                      <a:pt x="1" y="908"/>
                      <a:pt x="296" y="1225"/>
                      <a:pt x="832" y="1433"/>
                    </a:cubicBezTo>
                    <a:cubicBezTo>
                      <a:pt x="864" y="1445"/>
                      <a:pt x="894" y="1451"/>
                      <a:pt x="922" y="1451"/>
                    </a:cubicBezTo>
                    <a:cubicBezTo>
                      <a:pt x="1126" y="1451"/>
                      <a:pt x="1206" y="1145"/>
                      <a:pt x="1075" y="995"/>
                    </a:cubicBezTo>
                    <a:cubicBezTo>
                      <a:pt x="941" y="839"/>
                      <a:pt x="863" y="652"/>
                      <a:pt x="873" y="444"/>
                    </a:cubicBezTo>
                    <a:cubicBezTo>
                      <a:pt x="888" y="167"/>
                      <a:pt x="667" y="0"/>
                      <a:pt x="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3121654" y="1091258"/>
                <a:ext cx="71339" cy="76635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4182" extrusionOk="0">
                    <a:moveTo>
                      <a:pt x="1514" y="2263"/>
                    </a:moveTo>
                    <a:lnTo>
                      <a:pt x="1514" y="2263"/>
                    </a:lnTo>
                    <a:cubicBezTo>
                      <a:pt x="1514" y="2263"/>
                      <a:pt x="1514" y="2263"/>
                      <a:pt x="1514" y="2265"/>
                    </a:cubicBezTo>
                    <a:lnTo>
                      <a:pt x="1514" y="2265"/>
                    </a:lnTo>
                    <a:cubicBezTo>
                      <a:pt x="1514" y="2264"/>
                      <a:pt x="1514" y="2263"/>
                      <a:pt x="1514" y="2263"/>
                    </a:cubicBezTo>
                    <a:close/>
                    <a:moveTo>
                      <a:pt x="1484" y="2366"/>
                    </a:moveTo>
                    <a:lnTo>
                      <a:pt x="1484" y="2366"/>
                    </a:lnTo>
                    <a:cubicBezTo>
                      <a:pt x="1485" y="2366"/>
                      <a:pt x="1485" y="2367"/>
                      <a:pt x="1486" y="2367"/>
                    </a:cubicBezTo>
                    <a:lnTo>
                      <a:pt x="1486" y="2367"/>
                    </a:lnTo>
                    <a:cubicBezTo>
                      <a:pt x="1478" y="2393"/>
                      <a:pt x="1474" y="2404"/>
                      <a:pt x="1474" y="2404"/>
                    </a:cubicBezTo>
                    <a:cubicBezTo>
                      <a:pt x="1474" y="2404"/>
                      <a:pt x="1478" y="2387"/>
                      <a:pt x="1484" y="2366"/>
                    </a:cubicBezTo>
                    <a:close/>
                    <a:moveTo>
                      <a:pt x="1529" y="2414"/>
                    </a:moveTo>
                    <a:lnTo>
                      <a:pt x="1529" y="2414"/>
                    </a:lnTo>
                    <a:cubicBezTo>
                      <a:pt x="1546" y="2442"/>
                      <a:pt x="1556" y="2465"/>
                      <a:pt x="1555" y="2465"/>
                    </a:cubicBezTo>
                    <a:cubicBezTo>
                      <a:pt x="1555" y="2465"/>
                      <a:pt x="1547" y="2451"/>
                      <a:pt x="1529" y="2414"/>
                    </a:cubicBezTo>
                    <a:close/>
                    <a:moveTo>
                      <a:pt x="1896" y="0"/>
                    </a:moveTo>
                    <a:cubicBezTo>
                      <a:pt x="1303" y="0"/>
                      <a:pt x="839" y="561"/>
                      <a:pt x="770" y="1137"/>
                    </a:cubicBezTo>
                    <a:lnTo>
                      <a:pt x="770" y="1137"/>
                    </a:lnTo>
                    <a:cubicBezTo>
                      <a:pt x="147" y="1563"/>
                      <a:pt x="1" y="2375"/>
                      <a:pt x="272" y="3068"/>
                    </a:cubicBezTo>
                    <a:cubicBezTo>
                      <a:pt x="553" y="3787"/>
                      <a:pt x="1219" y="4182"/>
                      <a:pt x="1918" y="4182"/>
                    </a:cubicBezTo>
                    <a:cubicBezTo>
                      <a:pt x="2228" y="4182"/>
                      <a:pt x="2545" y="4104"/>
                      <a:pt x="2837" y="3943"/>
                    </a:cubicBezTo>
                    <a:cubicBezTo>
                      <a:pt x="3509" y="3573"/>
                      <a:pt x="3892" y="2767"/>
                      <a:pt x="3836" y="2013"/>
                    </a:cubicBezTo>
                    <a:cubicBezTo>
                      <a:pt x="3803" y="1596"/>
                      <a:pt x="3665" y="1194"/>
                      <a:pt x="3433" y="847"/>
                    </a:cubicBezTo>
                    <a:cubicBezTo>
                      <a:pt x="3122" y="380"/>
                      <a:pt x="2688" y="191"/>
                      <a:pt x="2172" y="40"/>
                    </a:cubicBezTo>
                    <a:cubicBezTo>
                      <a:pt x="2078" y="13"/>
                      <a:pt x="1985" y="0"/>
                      <a:pt x="18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38"/>
          <p:cNvGrpSpPr/>
          <p:nvPr/>
        </p:nvGrpSpPr>
        <p:grpSpPr>
          <a:xfrm>
            <a:off x="4879392" y="2150860"/>
            <a:ext cx="2197419" cy="2560320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5436893" y="1241235"/>
            <a:ext cx="1056271" cy="1412436"/>
            <a:chOff x="5394851" y="495000"/>
            <a:chExt cx="1056271" cy="1412436"/>
          </a:xfrm>
        </p:grpSpPr>
        <p:grpSp>
          <p:nvGrpSpPr>
            <p:cNvPr id="1160" name="Google Shape;1160;p38"/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1161" name="Google Shape;1161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3" name="Google Shape;1163;p38"/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1164" name="Google Shape;1164;p38"/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726;p28"/>
          <p:cNvSpPr txBox="1">
            <a:spLocks/>
          </p:cNvSpPr>
          <p:nvPr/>
        </p:nvSpPr>
        <p:spPr>
          <a:xfrm>
            <a:off x="1950411" y="330323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2400" dirty="0" smtClean="0"/>
              <a:t>Interpreter Vs Compiler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4112" y="533046"/>
            <a:ext cx="5126400" cy="732900"/>
          </a:xfrm>
        </p:spPr>
        <p:txBody>
          <a:bodyPr/>
          <a:lstStyle/>
          <a:p>
            <a:r>
              <a:rPr lang="en-US" sz="3200" dirty="0"/>
              <a:t>Python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828" y="1407405"/>
            <a:ext cx="5265677" cy="347892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Spyder</a:t>
            </a:r>
            <a:r>
              <a:rPr lang="en-US" sz="1600" dirty="0" smtClean="0"/>
              <a:t> is an open source cross-platform integrated development environment for scientific programming in the Python language.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Spyder</a:t>
            </a:r>
            <a:r>
              <a:rPr lang="en-US" sz="1600" dirty="0" smtClean="0"/>
              <a:t> has all the benefits of </a:t>
            </a:r>
            <a:r>
              <a:rPr lang="en-US" sz="1600" b="1" dirty="0" smtClean="0"/>
              <a:t>a comprehensive development tool with the competences of a scientific package</a:t>
            </a:r>
            <a:r>
              <a:rPr lang="en-US" sz="1600" dirty="0" smtClean="0"/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smtClean="0"/>
              <a:t>Programmers can extend </a:t>
            </a:r>
            <a:r>
              <a:rPr lang="en-US" sz="1600" dirty="0" err="1" smtClean="0"/>
              <a:t>Spyder</a:t>
            </a:r>
            <a:r>
              <a:rPr lang="en-US" sz="1600" dirty="0" smtClean="0"/>
              <a:t> by installing other plugins. Additionally, developers can use </a:t>
            </a:r>
            <a:r>
              <a:rPr lang="en-US" sz="1600" dirty="0" err="1" smtClean="0"/>
              <a:t>Spyder</a:t>
            </a:r>
            <a:r>
              <a:rPr lang="en-US" sz="1600" dirty="0" smtClean="0"/>
              <a:t> as a PyQt5 extension library.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r="35461"/>
          <a:stretch/>
        </p:blipFill>
        <p:spPr>
          <a:xfrm>
            <a:off x="6768662" y="1484586"/>
            <a:ext cx="155553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2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6;p43"/>
          <p:cNvSpPr txBox="1">
            <a:spLocks/>
          </p:cNvSpPr>
          <p:nvPr/>
        </p:nvSpPr>
        <p:spPr>
          <a:xfrm>
            <a:off x="972498" y="1749336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latin typeface="Permanent Marker" panose="020B0604020202020204" charset="0"/>
              </a:rPr>
              <a:t>THANKS!</a:t>
            </a:r>
            <a:endParaRPr lang="en-US" sz="3600" dirty="0">
              <a:latin typeface="Permanent Marker" panose="020B0604020202020204" charset="0"/>
            </a:endParaRPr>
          </a:p>
        </p:txBody>
      </p:sp>
      <p:sp>
        <p:nvSpPr>
          <p:cNvPr id="3" name="Google Shape;1357;p43"/>
          <p:cNvSpPr txBox="1">
            <a:spLocks/>
          </p:cNvSpPr>
          <p:nvPr/>
        </p:nvSpPr>
        <p:spPr>
          <a:xfrm>
            <a:off x="972498" y="2906036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Comfortaa" panose="020B0604020202020204" charset="0"/>
              </a:rPr>
              <a:t>Do you have any questions?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 smtClean="0">
                <a:latin typeface="Comfortaa" panose="020B0604020202020204" charset="0"/>
              </a:rPr>
              <a:t>If yes, then comment.</a:t>
            </a:r>
            <a:endParaRPr lang="en-US" dirty="0">
              <a:latin typeface="Comfortaa" panose="020B0604020202020204" charset="0"/>
            </a:endParaRPr>
          </a:p>
        </p:txBody>
      </p:sp>
      <p:grpSp>
        <p:nvGrpSpPr>
          <p:cNvPr id="4" name="Google Shape;1358;p43"/>
          <p:cNvGrpSpPr/>
          <p:nvPr/>
        </p:nvGrpSpPr>
        <p:grpSpPr>
          <a:xfrm>
            <a:off x="4752300" y="853075"/>
            <a:ext cx="3477736" cy="3727292"/>
            <a:chOff x="4752300" y="853075"/>
            <a:chExt cx="3477736" cy="3727292"/>
          </a:xfrm>
        </p:grpSpPr>
        <p:sp>
          <p:nvSpPr>
            <p:cNvPr id="5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11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311</Words>
  <Application>Microsoft Office PowerPoint</Application>
  <PresentationFormat>On-screen Show (16:9)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Comfortaa</vt:lpstr>
      <vt:lpstr>Permanent Marker</vt:lpstr>
      <vt:lpstr>Arial</vt:lpstr>
      <vt:lpstr>SKETCH LESSON</vt:lpstr>
      <vt:lpstr>Programming Fundamentals using python</vt:lpstr>
      <vt:lpstr>TABLE OF CONTENTS</vt:lpstr>
      <vt:lpstr>INTRODUCTION to Python</vt:lpstr>
      <vt:lpstr>Versions of Python</vt:lpstr>
      <vt:lpstr>Anaconda</vt:lpstr>
      <vt:lpstr>Benefits of Using Python Anaconda</vt:lpstr>
      <vt:lpstr>Interpreter</vt:lpstr>
      <vt:lpstr>Python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cp:lastModifiedBy>Maimoona Khilji</cp:lastModifiedBy>
  <cp:revision>25</cp:revision>
  <dcterms:modified xsi:type="dcterms:W3CDTF">2022-06-27T18:38:26Z</dcterms:modified>
</cp:coreProperties>
</file>