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6"/>
  </p:notesMasterIdLst>
  <p:sldIdLst>
    <p:sldId id="256" r:id="rId2"/>
    <p:sldId id="258" r:id="rId3"/>
    <p:sldId id="297" r:id="rId4"/>
    <p:sldId id="298" r:id="rId5"/>
    <p:sldId id="299" r:id="rId6"/>
    <p:sldId id="300" r:id="rId7"/>
    <p:sldId id="301" r:id="rId8"/>
    <p:sldId id="303" r:id="rId9"/>
    <p:sldId id="302" r:id="rId10"/>
    <p:sldId id="304" r:id="rId11"/>
    <p:sldId id="305" r:id="rId12"/>
    <p:sldId id="306" r:id="rId13"/>
    <p:sldId id="307" r:id="rId14"/>
    <p:sldId id="296" r:id="rId15"/>
  </p:sldIdLst>
  <p:sldSz cx="9144000" cy="5143500" type="screen16x9"/>
  <p:notesSz cx="6858000" cy="9144000"/>
  <p:embeddedFontLst>
    <p:embeddedFont>
      <p:font typeface="Livvic" panose="020B0604020202020204" charset="0"/>
      <p:regular r:id="rId17"/>
      <p:bold r:id="rId18"/>
      <p:italic r:id="rId19"/>
      <p:boldItalic r:id="rId20"/>
    </p:embeddedFont>
    <p:embeddedFont>
      <p:font typeface="Hind" panose="020B0604020202020204" charset="0"/>
      <p:regular r:id="rId21"/>
      <p:bold r:id="rId22"/>
    </p:embeddedFont>
    <p:embeddedFont>
      <p:font typeface="Karla" panose="020B0604020202020204" charset="0"/>
      <p:regular r:id="rId23"/>
      <p:bold r:id="rId24"/>
      <p:italic r:id="rId25"/>
      <p:boldItalic r:id="rId26"/>
    </p:embeddedFont>
    <p:embeddedFont>
      <p:font typeface="Anaheim"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2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1C6287-CCAF-49E5-95B0-7294BB27A4F7}">
  <a:tblStyle styleId="{F91C6287-CCAF-49E5-95B0-7294BB27A4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816" y="96"/>
      </p:cViewPr>
      <p:guideLst>
        <p:guide orient="horz" pos="52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2"/>
        <p:cNvGrpSpPr/>
        <p:nvPr/>
      </p:nvGrpSpPr>
      <p:grpSpPr>
        <a:xfrm>
          <a:off x="0" y="0"/>
          <a:ext cx="0" cy="0"/>
          <a:chOff x="0" y="0"/>
          <a:chExt cx="0" cy="0"/>
        </a:xfrm>
      </p:grpSpPr>
      <p:sp>
        <p:nvSpPr>
          <p:cNvPr id="2283" name="Google Shape;2283;g938c3b824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4" name="Google Shape;2284;g938c3b824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515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2"/>
        <p:cNvGrpSpPr/>
        <p:nvPr/>
      </p:nvGrpSpPr>
      <p:grpSpPr>
        <a:xfrm>
          <a:off x="0" y="0"/>
          <a:ext cx="0" cy="0"/>
          <a:chOff x="0" y="0"/>
          <a:chExt cx="0" cy="0"/>
        </a:xfrm>
      </p:grpSpPr>
      <p:sp>
        <p:nvSpPr>
          <p:cNvPr id="2283" name="Google Shape;2283;g938c3b824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4" name="Google Shape;2284;g938c3b824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655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2"/>
        <p:cNvGrpSpPr/>
        <p:nvPr/>
      </p:nvGrpSpPr>
      <p:grpSpPr>
        <a:xfrm>
          <a:off x="0" y="0"/>
          <a:ext cx="0" cy="0"/>
          <a:chOff x="0" y="0"/>
          <a:chExt cx="0" cy="0"/>
        </a:xfrm>
      </p:grpSpPr>
      <p:sp>
        <p:nvSpPr>
          <p:cNvPr id="2283" name="Google Shape;2283;g938c3b824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4" name="Google Shape;2284;g938c3b824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4205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2"/>
        <p:cNvGrpSpPr/>
        <p:nvPr/>
      </p:nvGrpSpPr>
      <p:grpSpPr>
        <a:xfrm>
          <a:off x="0" y="0"/>
          <a:ext cx="0" cy="0"/>
          <a:chOff x="0" y="0"/>
          <a:chExt cx="0" cy="0"/>
        </a:xfrm>
      </p:grpSpPr>
      <p:sp>
        <p:nvSpPr>
          <p:cNvPr id="2283" name="Google Shape;2283;g938c3b824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4" name="Google Shape;2284;g938c3b824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2"/>
        <p:cNvGrpSpPr/>
        <p:nvPr/>
      </p:nvGrpSpPr>
      <p:grpSpPr>
        <a:xfrm>
          <a:off x="0" y="0"/>
          <a:ext cx="0" cy="0"/>
          <a:chOff x="0" y="0"/>
          <a:chExt cx="0" cy="0"/>
        </a:xfrm>
      </p:grpSpPr>
      <p:sp>
        <p:nvSpPr>
          <p:cNvPr id="2283" name="Google Shape;2283;g938c3b824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4" name="Google Shape;2284;g938c3b824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8247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2"/>
        <p:cNvGrpSpPr/>
        <p:nvPr/>
      </p:nvGrpSpPr>
      <p:grpSpPr>
        <a:xfrm>
          <a:off x="0" y="0"/>
          <a:ext cx="0" cy="0"/>
          <a:chOff x="0" y="0"/>
          <a:chExt cx="0" cy="0"/>
        </a:xfrm>
      </p:grpSpPr>
      <p:sp>
        <p:nvSpPr>
          <p:cNvPr id="2283" name="Google Shape;2283;g938c3b824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4" name="Google Shape;2284;g938c3b824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7652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2"/>
        <p:cNvGrpSpPr/>
        <p:nvPr/>
      </p:nvGrpSpPr>
      <p:grpSpPr>
        <a:xfrm>
          <a:off x="0" y="0"/>
          <a:ext cx="0" cy="0"/>
          <a:chOff x="0" y="0"/>
          <a:chExt cx="0" cy="0"/>
        </a:xfrm>
      </p:grpSpPr>
      <p:sp>
        <p:nvSpPr>
          <p:cNvPr id="2283" name="Google Shape;2283;g938c3b824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4" name="Google Shape;2284;g938c3b824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416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2"/>
        <p:cNvGrpSpPr/>
        <p:nvPr/>
      </p:nvGrpSpPr>
      <p:grpSpPr>
        <a:xfrm>
          <a:off x="0" y="0"/>
          <a:ext cx="0" cy="0"/>
          <a:chOff x="0" y="0"/>
          <a:chExt cx="0" cy="0"/>
        </a:xfrm>
      </p:grpSpPr>
      <p:sp>
        <p:nvSpPr>
          <p:cNvPr id="2283" name="Google Shape;2283;g938c3b824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4" name="Google Shape;2284;g938c3b824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054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2"/>
        <p:cNvGrpSpPr/>
        <p:nvPr/>
      </p:nvGrpSpPr>
      <p:grpSpPr>
        <a:xfrm>
          <a:off x="0" y="0"/>
          <a:ext cx="0" cy="0"/>
          <a:chOff x="0" y="0"/>
          <a:chExt cx="0" cy="0"/>
        </a:xfrm>
      </p:grpSpPr>
      <p:sp>
        <p:nvSpPr>
          <p:cNvPr id="2283" name="Google Shape;2283;g938c3b824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4" name="Google Shape;2284;g938c3b824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7671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2"/>
        <p:cNvGrpSpPr/>
        <p:nvPr/>
      </p:nvGrpSpPr>
      <p:grpSpPr>
        <a:xfrm>
          <a:off x="0" y="0"/>
          <a:ext cx="0" cy="0"/>
          <a:chOff x="0" y="0"/>
          <a:chExt cx="0" cy="0"/>
        </a:xfrm>
      </p:grpSpPr>
      <p:sp>
        <p:nvSpPr>
          <p:cNvPr id="2283" name="Google Shape;2283;g938c3b824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4" name="Google Shape;2284;g938c3b824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437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2"/>
        <p:cNvGrpSpPr/>
        <p:nvPr/>
      </p:nvGrpSpPr>
      <p:grpSpPr>
        <a:xfrm>
          <a:off x="0" y="0"/>
          <a:ext cx="0" cy="0"/>
          <a:chOff x="0" y="0"/>
          <a:chExt cx="0" cy="0"/>
        </a:xfrm>
      </p:grpSpPr>
      <p:sp>
        <p:nvSpPr>
          <p:cNvPr id="2283" name="Google Shape;2283;g938c3b824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4" name="Google Shape;2284;g938c3b824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956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64575" y="882225"/>
            <a:ext cx="3879300" cy="1666200"/>
          </a:xfrm>
          <a:prstGeom prst="rect">
            <a:avLst/>
          </a:prstGeom>
        </p:spPr>
        <p:txBody>
          <a:bodyPr spcFirstLastPara="1" wrap="square" lIns="0" tIns="91425" rIns="0" bIns="91425" anchor="ctr" anchorCtr="0">
            <a:noAutofit/>
          </a:bodyPr>
          <a:lstStyle>
            <a:lvl1pPr lvl="0">
              <a:lnSpc>
                <a:spcPct val="80000"/>
              </a:lnSpc>
              <a:spcBef>
                <a:spcPts val="0"/>
              </a:spcBef>
              <a:spcAft>
                <a:spcPts val="0"/>
              </a:spcAft>
              <a:buClr>
                <a:srgbClr val="212121"/>
              </a:buClr>
              <a:buSzPts val="6000"/>
              <a:buFont typeface="Karla"/>
              <a:buNone/>
              <a:defRPr sz="7100" b="0">
                <a:solidFill>
                  <a:srgbClr val="212121"/>
                </a:solidFill>
              </a:defRPr>
            </a:lvl1pPr>
            <a:lvl2pPr lvl="1">
              <a:spcBef>
                <a:spcPts val="0"/>
              </a:spcBef>
              <a:spcAft>
                <a:spcPts val="0"/>
              </a:spcAft>
              <a:buClr>
                <a:srgbClr val="212121"/>
              </a:buClr>
              <a:buSzPts val="6000"/>
              <a:buNone/>
              <a:defRPr sz="6000" b="1">
                <a:solidFill>
                  <a:srgbClr val="212121"/>
                </a:solidFill>
              </a:defRPr>
            </a:lvl2pPr>
            <a:lvl3pPr lvl="2">
              <a:spcBef>
                <a:spcPts val="0"/>
              </a:spcBef>
              <a:spcAft>
                <a:spcPts val="0"/>
              </a:spcAft>
              <a:buClr>
                <a:srgbClr val="212121"/>
              </a:buClr>
              <a:buSzPts val="6000"/>
              <a:buNone/>
              <a:defRPr sz="6000" b="1">
                <a:solidFill>
                  <a:srgbClr val="212121"/>
                </a:solidFill>
              </a:defRPr>
            </a:lvl3pPr>
            <a:lvl4pPr lvl="3">
              <a:spcBef>
                <a:spcPts val="0"/>
              </a:spcBef>
              <a:spcAft>
                <a:spcPts val="0"/>
              </a:spcAft>
              <a:buClr>
                <a:srgbClr val="212121"/>
              </a:buClr>
              <a:buSzPts val="6000"/>
              <a:buNone/>
              <a:defRPr sz="6000" b="1">
                <a:solidFill>
                  <a:srgbClr val="212121"/>
                </a:solidFill>
              </a:defRPr>
            </a:lvl4pPr>
            <a:lvl5pPr lvl="4">
              <a:spcBef>
                <a:spcPts val="0"/>
              </a:spcBef>
              <a:spcAft>
                <a:spcPts val="0"/>
              </a:spcAft>
              <a:buClr>
                <a:srgbClr val="212121"/>
              </a:buClr>
              <a:buSzPts val="6000"/>
              <a:buNone/>
              <a:defRPr sz="6000" b="1">
                <a:solidFill>
                  <a:srgbClr val="212121"/>
                </a:solidFill>
              </a:defRPr>
            </a:lvl5pPr>
            <a:lvl6pPr lvl="5">
              <a:spcBef>
                <a:spcPts val="0"/>
              </a:spcBef>
              <a:spcAft>
                <a:spcPts val="0"/>
              </a:spcAft>
              <a:buClr>
                <a:srgbClr val="212121"/>
              </a:buClr>
              <a:buSzPts val="6000"/>
              <a:buNone/>
              <a:defRPr sz="6000" b="1">
                <a:solidFill>
                  <a:srgbClr val="212121"/>
                </a:solidFill>
              </a:defRPr>
            </a:lvl6pPr>
            <a:lvl7pPr lvl="6">
              <a:spcBef>
                <a:spcPts val="0"/>
              </a:spcBef>
              <a:spcAft>
                <a:spcPts val="0"/>
              </a:spcAft>
              <a:buClr>
                <a:srgbClr val="212121"/>
              </a:buClr>
              <a:buSzPts val="6000"/>
              <a:buNone/>
              <a:defRPr sz="6000" b="1">
                <a:solidFill>
                  <a:srgbClr val="212121"/>
                </a:solidFill>
              </a:defRPr>
            </a:lvl7pPr>
            <a:lvl8pPr lvl="7">
              <a:spcBef>
                <a:spcPts val="0"/>
              </a:spcBef>
              <a:spcAft>
                <a:spcPts val="0"/>
              </a:spcAft>
              <a:buClr>
                <a:srgbClr val="212121"/>
              </a:buClr>
              <a:buSzPts val="6000"/>
              <a:buNone/>
              <a:defRPr sz="6000" b="1">
                <a:solidFill>
                  <a:srgbClr val="212121"/>
                </a:solidFill>
              </a:defRPr>
            </a:lvl8pPr>
            <a:lvl9pPr lvl="8">
              <a:spcBef>
                <a:spcPts val="0"/>
              </a:spcBef>
              <a:spcAft>
                <a:spcPts val="0"/>
              </a:spcAft>
              <a:buClr>
                <a:srgbClr val="212121"/>
              </a:buClr>
              <a:buSzPts val="6000"/>
              <a:buNone/>
              <a:defRPr sz="6000" b="1">
                <a:solidFill>
                  <a:srgbClr val="212121"/>
                </a:solidFill>
              </a:defRPr>
            </a:lvl9pPr>
          </a:lstStyle>
          <a:p>
            <a:endParaRPr/>
          </a:p>
        </p:txBody>
      </p:sp>
      <p:sp>
        <p:nvSpPr>
          <p:cNvPr id="10" name="Google Shape;10;p2"/>
          <p:cNvSpPr txBox="1">
            <a:spLocks noGrp="1"/>
          </p:cNvSpPr>
          <p:nvPr>
            <p:ph type="subTitle" idx="1"/>
          </p:nvPr>
        </p:nvSpPr>
        <p:spPr>
          <a:xfrm>
            <a:off x="669125" y="2548350"/>
            <a:ext cx="3665700" cy="614700"/>
          </a:xfrm>
          <a:prstGeom prst="rect">
            <a:avLst/>
          </a:prstGeom>
        </p:spPr>
        <p:txBody>
          <a:bodyPr spcFirstLastPara="1" wrap="square" lIns="0" tIns="91425" rIns="0" bIns="91425" anchor="t" anchorCtr="0">
            <a:noAutofit/>
          </a:bodyPr>
          <a:lstStyle>
            <a:lvl1pPr lvl="0">
              <a:lnSpc>
                <a:spcPct val="100000"/>
              </a:lnSpc>
              <a:spcBef>
                <a:spcPts val="0"/>
              </a:spcBef>
              <a:spcAft>
                <a:spcPts val="0"/>
              </a:spcAft>
              <a:buClr>
                <a:srgbClr val="212121"/>
              </a:buClr>
              <a:buSzPts val="2000"/>
              <a:buFont typeface="Hind"/>
              <a:buNone/>
              <a:defRPr sz="1600">
                <a:solidFill>
                  <a:srgbClr val="455A64"/>
                </a:solidFill>
              </a:defRPr>
            </a:lvl1pPr>
            <a:lvl2pPr lvl="1">
              <a:lnSpc>
                <a:spcPct val="100000"/>
              </a:lnSpc>
              <a:spcBef>
                <a:spcPts val="0"/>
              </a:spcBef>
              <a:spcAft>
                <a:spcPts val="0"/>
              </a:spcAft>
              <a:buClr>
                <a:srgbClr val="212121"/>
              </a:buClr>
              <a:buSzPts val="2000"/>
              <a:buFont typeface="Hind"/>
              <a:buNone/>
              <a:defRPr sz="2000">
                <a:solidFill>
                  <a:srgbClr val="212121"/>
                </a:solidFill>
                <a:latin typeface="Hind"/>
                <a:ea typeface="Hind"/>
                <a:cs typeface="Hind"/>
                <a:sym typeface="Hind"/>
              </a:defRPr>
            </a:lvl2pPr>
            <a:lvl3pPr lvl="2">
              <a:lnSpc>
                <a:spcPct val="100000"/>
              </a:lnSpc>
              <a:spcBef>
                <a:spcPts val="0"/>
              </a:spcBef>
              <a:spcAft>
                <a:spcPts val="0"/>
              </a:spcAft>
              <a:buClr>
                <a:srgbClr val="212121"/>
              </a:buClr>
              <a:buSzPts val="2000"/>
              <a:buFont typeface="Hind"/>
              <a:buNone/>
              <a:defRPr sz="2000">
                <a:solidFill>
                  <a:srgbClr val="212121"/>
                </a:solidFill>
                <a:latin typeface="Hind"/>
                <a:ea typeface="Hind"/>
                <a:cs typeface="Hind"/>
                <a:sym typeface="Hind"/>
              </a:defRPr>
            </a:lvl3pPr>
            <a:lvl4pPr lvl="3">
              <a:lnSpc>
                <a:spcPct val="100000"/>
              </a:lnSpc>
              <a:spcBef>
                <a:spcPts val="0"/>
              </a:spcBef>
              <a:spcAft>
                <a:spcPts val="0"/>
              </a:spcAft>
              <a:buClr>
                <a:srgbClr val="212121"/>
              </a:buClr>
              <a:buSzPts val="2000"/>
              <a:buFont typeface="Hind"/>
              <a:buNone/>
              <a:defRPr sz="2000">
                <a:solidFill>
                  <a:srgbClr val="212121"/>
                </a:solidFill>
                <a:latin typeface="Hind"/>
                <a:ea typeface="Hind"/>
                <a:cs typeface="Hind"/>
                <a:sym typeface="Hind"/>
              </a:defRPr>
            </a:lvl4pPr>
            <a:lvl5pPr lvl="4">
              <a:lnSpc>
                <a:spcPct val="100000"/>
              </a:lnSpc>
              <a:spcBef>
                <a:spcPts val="0"/>
              </a:spcBef>
              <a:spcAft>
                <a:spcPts val="0"/>
              </a:spcAft>
              <a:buClr>
                <a:srgbClr val="212121"/>
              </a:buClr>
              <a:buSzPts val="2000"/>
              <a:buFont typeface="Hind"/>
              <a:buNone/>
              <a:defRPr sz="2000">
                <a:solidFill>
                  <a:srgbClr val="212121"/>
                </a:solidFill>
                <a:latin typeface="Hind"/>
                <a:ea typeface="Hind"/>
                <a:cs typeface="Hind"/>
                <a:sym typeface="Hind"/>
              </a:defRPr>
            </a:lvl5pPr>
            <a:lvl6pPr lvl="5">
              <a:lnSpc>
                <a:spcPct val="100000"/>
              </a:lnSpc>
              <a:spcBef>
                <a:spcPts val="0"/>
              </a:spcBef>
              <a:spcAft>
                <a:spcPts val="0"/>
              </a:spcAft>
              <a:buClr>
                <a:srgbClr val="212121"/>
              </a:buClr>
              <a:buSzPts val="2000"/>
              <a:buFont typeface="Hind"/>
              <a:buNone/>
              <a:defRPr sz="2000">
                <a:solidFill>
                  <a:srgbClr val="212121"/>
                </a:solidFill>
                <a:latin typeface="Hind"/>
                <a:ea typeface="Hind"/>
                <a:cs typeface="Hind"/>
                <a:sym typeface="Hind"/>
              </a:defRPr>
            </a:lvl6pPr>
            <a:lvl7pPr lvl="6">
              <a:lnSpc>
                <a:spcPct val="100000"/>
              </a:lnSpc>
              <a:spcBef>
                <a:spcPts val="0"/>
              </a:spcBef>
              <a:spcAft>
                <a:spcPts val="0"/>
              </a:spcAft>
              <a:buClr>
                <a:srgbClr val="212121"/>
              </a:buClr>
              <a:buSzPts val="2000"/>
              <a:buFont typeface="Hind"/>
              <a:buNone/>
              <a:defRPr sz="2000">
                <a:solidFill>
                  <a:srgbClr val="212121"/>
                </a:solidFill>
                <a:latin typeface="Hind"/>
                <a:ea typeface="Hind"/>
                <a:cs typeface="Hind"/>
                <a:sym typeface="Hind"/>
              </a:defRPr>
            </a:lvl7pPr>
            <a:lvl8pPr lvl="7">
              <a:lnSpc>
                <a:spcPct val="100000"/>
              </a:lnSpc>
              <a:spcBef>
                <a:spcPts val="0"/>
              </a:spcBef>
              <a:spcAft>
                <a:spcPts val="0"/>
              </a:spcAft>
              <a:buClr>
                <a:srgbClr val="212121"/>
              </a:buClr>
              <a:buSzPts val="2000"/>
              <a:buFont typeface="Hind"/>
              <a:buNone/>
              <a:defRPr sz="2000">
                <a:solidFill>
                  <a:srgbClr val="212121"/>
                </a:solidFill>
                <a:latin typeface="Hind"/>
                <a:ea typeface="Hind"/>
                <a:cs typeface="Hind"/>
                <a:sym typeface="Hind"/>
              </a:defRPr>
            </a:lvl8pPr>
            <a:lvl9pPr lvl="8">
              <a:lnSpc>
                <a:spcPct val="100000"/>
              </a:lnSpc>
              <a:spcBef>
                <a:spcPts val="0"/>
              </a:spcBef>
              <a:spcAft>
                <a:spcPts val="0"/>
              </a:spcAft>
              <a:buClr>
                <a:srgbClr val="212121"/>
              </a:buClr>
              <a:buSzPts val="2000"/>
              <a:buFont typeface="Hind"/>
              <a:buNone/>
              <a:defRPr sz="2000">
                <a:solidFill>
                  <a:srgbClr val="212121"/>
                </a:solidFill>
                <a:latin typeface="Hind"/>
                <a:ea typeface="Hind"/>
                <a:cs typeface="Hind"/>
                <a:sym typeface="Hin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24"/>
        <p:cNvGrpSpPr/>
        <p:nvPr/>
      </p:nvGrpSpPr>
      <p:grpSpPr>
        <a:xfrm>
          <a:off x="0" y="0"/>
          <a:ext cx="0" cy="0"/>
          <a:chOff x="0" y="0"/>
          <a:chExt cx="0" cy="0"/>
        </a:xfrm>
      </p:grpSpPr>
      <p:sp>
        <p:nvSpPr>
          <p:cNvPr id="425" name="Google Shape;425;p9"/>
          <p:cNvSpPr/>
          <p:nvPr/>
        </p:nvSpPr>
        <p:spPr>
          <a:xfrm>
            <a:off x="4937405" y="4062465"/>
            <a:ext cx="711416" cy="711416"/>
          </a:xfrm>
          <a:custGeom>
            <a:avLst/>
            <a:gdLst/>
            <a:ahLst/>
            <a:cxnLst/>
            <a:rect l="l" t="t" r="r" b="b"/>
            <a:pathLst>
              <a:path w="14682" h="14682" extrusionOk="0">
                <a:moveTo>
                  <a:pt x="7418" y="4690"/>
                </a:moveTo>
                <a:cubicBezTo>
                  <a:pt x="8715" y="4690"/>
                  <a:pt x="9863" y="5645"/>
                  <a:pt x="10031" y="6961"/>
                </a:cubicBezTo>
                <a:cubicBezTo>
                  <a:pt x="10254" y="8658"/>
                  <a:pt x="8902" y="9929"/>
                  <a:pt x="7434" y="9929"/>
                </a:cubicBezTo>
                <a:cubicBezTo>
                  <a:pt x="6904" y="9929"/>
                  <a:pt x="6358" y="9764"/>
                  <a:pt x="5867" y="9393"/>
                </a:cubicBezTo>
                <a:cubicBezTo>
                  <a:pt x="4012" y="7994"/>
                  <a:pt x="4772" y="5046"/>
                  <a:pt x="7082" y="4712"/>
                </a:cubicBezTo>
                <a:cubicBezTo>
                  <a:pt x="7195" y="4697"/>
                  <a:pt x="7307" y="4690"/>
                  <a:pt x="7418" y="4690"/>
                </a:cubicBezTo>
                <a:close/>
                <a:moveTo>
                  <a:pt x="7569" y="0"/>
                </a:moveTo>
                <a:lnTo>
                  <a:pt x="5168" y="335"/>
                </a:lnTo>
                <a:lnTo>
                  <a:pt x="5046" y="1794"/>
                </a:lnTo>
                <a:cubicBezTo>
                  <a:pt x="4529" y="2007"/>
                  <a:pt x="4073" y="2250"/>
                  <a:pt x="3648" y="2584"/>
                </a:cubicBezTo>
                <a:lnTo>
                  <a:pt x="2310" y="1976"/>
                </a:lnTo>
                <a:lnTo>
                  <a:pt x="851" y="3921"/>
                </a:lnTo>
                <a:lnTo>
                  <a:pt x="1794" y="5046"/>
                </a:lnTo>
                <a:cubicBezTo>
                  <a:pt x="1581" y="5532"/>
                  <a:pt x="1459" y="6049"/>
                  <a:pt x="1398" y="6596"/>
                </a:cubicBezTo>
                <a:lnTo>
                  <a:pt x="0" y="7113"/>
                </a:lnTo>
                <a:lnTo>
                  <a:pt x="335" y="9514"/>
                </a:lnTo>
                <a:lnTo>
                  <a:pt x="1794" y="9666"/>
                </a:lnTo>
                <a:cubicBezTo>
                  <a:pt x="2006" y="10153"/>
                  <a:pt x="2280" y="10608"/>
                  <a:pt x="2584" y="11034"/>
                </a:cubicBezTo>
                <a:lnTo>
                  <a:pt x="1976" y="12371"/>
                </a:lnTo>
                <a:lnTo>
                  <a:pt x="3921" y="13830"/>
                </a:lnTo>
                <a:lnTo>
                  <a:pt x="5076" y="12888"/>
                </a:lnTo>
                <a:cubicBezTo>
                  <a:pt x="5563" y="13101"/>
                  <a:pt x="6049" y="13223"/>
                  <a:pt x="6596" y="13314"/>
                </a:cubicBezTo>
                <a:lnTo>
                  <a:pt x="7113" y="14681"/>
                </a:lnTo>
                <a:lnTo>
                  <a:pt x="9514" y="14347"/>
                </a:lnTo>
                <a:lnTo>
                  <a:pt x="9636" y="12888"/>
                </a:lnTo>
                <a:cubicBezTo>
                  <a:pt x="10122" y="12675"/>
                  <a:pt x="10608" y="12402"/>
                  <a:pt x="11034" y="12098"/>
                </a:cubicBezTo>
                <a:lnTo>
                  <a:pt x="12341" y="12675"/>
                </a:lnTo>
                <a:lnTo>
                  <a:pt x="13830" y="10730"/>
                </a:lnTo>
                <a:lnTo>
                  <a:pt x="12888" y="9605"/>
                </a:lnTo>
                <a:cubicBezTo>
                  <a:pt x="13070" y="9119"/>
                  <a:pt x="13222" y="8602"/>
                  <a:pt x="13283" y="8086"/>
                </a:cubicBezTo>
                <a:lnTo>
                  <a:pt x="14681" y="7569"/>
                </a:lnTo>
                <a:lnTo>
                  <a:pt x="14347" y="5137"/>
                </a:lnTo>
                <a:lnTo>
                  <a:pt x="12888" y="5016"/>
                </a:lnTo>
                <a:cubicBezTo>
                  <a:pt x="12675" y="4529"/>
                  <a:pt x="12402" y="4073"/>
                  <a:pt x="12067" y="3648"/>
                </a:cubicBezTo>
                <a:lnTo>
                  <a:pt x="12675" y="2310"/>
                </a:lnTo>
                <a:lnTo>
                  <a:pt x="10760" y="821"/>
                </a:lnTo>
                <a:lnTo>
                  <a:pt x="9605" y="1794"/>
                </a:lnTo>
                <a:cubicBezTo>
                  <a:pt x="9119" y="1581"/>
                  <a:pt x="8602" y="1429"/>
                  <a:pt x="8086" y="1368"/>
                </a:cubicBezTo>
                <a:lnTo>
                  <a:pt x="7569"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9"/>
          <p:cNvGrpSpPr/>
          <p:nvPr/>
        </p:nvGrpSpPr>
        <p:grpSpPr>
          <a:xfrm>
            <a:off x="4518226" y="3934116"/>
            <a:ext cx="450728" cy="450728"/>
            <a:chOff x="2948201" y="3788666"/>
            <a:chExt cx="450728" cy="450728"/>
          </a:xfrm>
        </p:grpSpPr>
        <p:sp>
          <p:nvSpPr>
            <p:cNvPr id="427" name="Google Shape;427;p9"/>
            <p:cNvSpPr/>
            <p:nvPr/>
          </p:nvSpPr>
          <p:spPr>
            <a:xfrm>
              <a:off x="3092498" y="3933353"/>
              <a:ext cx="199732" cy="163729"/>
            </a:xfrm>
            <a:custGeom>
              <a:avLst/>
              <a:gdLst/>
              <a:ahLst/>
              <a:cxnLst/>
              <a:rect l="l" t="t" r="r" b="b"/>
              <a:pathLst>
                <a:path w="4122" h="3379" extrusionOk="0">
                  <a:moveTo>
                    <a:pt x="1806" y="1"/>
                  </a:moveTo>
                  <a:cubicBezTo>
                    <a:pt x="1756" y="1"/>
                    <a:pt x="1703" y="8"/>
                    <a:pt x="1642" y="24"/>
                  </a:cubicBezTo>
                  <a:lnTo>
                    <a:pt x="1551" y="24"/>
                  </a:lnTo>
                  <a:cubicBezTo>
                    <a:pt x="1551" y="54"/>
                    <a:pt x="1703" y="24"/>
                    <a:pt x="1977" y="84"/>
                  </a:cubicBezTo>
                  <a:cubicBezTo>
                    <a:pt x="2311" y="115"/>
                    <a:pt x="2645" y="297"/>
                    <a:pt x="2919" y="540"/>
                  </a:cubicBezTo>
                  <a:cubicBezTo>
                    <a:pt x="3284" y="935"/>
                    <a:pt x="3436" y="1483"/>
                    <a:pt x="3314" y="1999"/>
                  </a:cubicBezTo>
                  <a:cubicBezTo>
                    <a:pt x="3253" y="2303"/>
                    <a:pt x="3101" y="2607"/>
                    <a:pt x="2888" y="2820"/>
                  </a:cubicBezTo>
                  <a:cubicBezTo>
                    <a:pt x="2571" y="3100"/>
                    <a:pt x="2174" y="3253"/>
                    <a:pt x="1775" y="3253"/>
                  </a:cubicBezTo>
                  <a:cubicBezTo>
                    <a:pt x="1523" y="3253"/>
                    <a:pt x="1269" y="3192"/>
                    <a:pt x="1034" y="3063"/>
                  </a:cubicBezTo>
                  <a:cubicBezTo>
                    <a:pt x="761" y="2911"/>
                    <a:pt x="518" y="2698"/>
                    <a:pt x="396" y="2425"/>
                  </a:cubicBezTo>
                  <a:cubicBezTo>
                    <a:pt x="122" y="1938"/>
                    <a:pt x="122" y="1361"/>
                    <a:pt x="396" y="905"/>
                  </a:cubicBezTo>
                  <a:cubicBezTo>
                    <a:pt x="548" y="571"/>
                    <a:pt x="852" y="328"/>
                    <a:pt x="1186" y="176"/>
                  </a:cubicBezTo>
                  <a:cubicBezTo>
                    <a:pt x="1399" y="84"/>
                    <a:pt x="1551" y="54"/>
                    <a:pt x="1551" y="54"/>
                  </a:cubicBezTo>
                  <a:lnTo>
                    <a:pt x="1460" y="54"/>
                  </a:lnTo>
                  <a:cubicBezTo>
                    <a:pt x="1338" y="54"/>
                    <a:pt x="1247" y="84"/>
                    <a:pt x="1156" y="115"/>
                  </a:cubicBezTo>
                  <a:cubicBezTo>
                    <a:pt x="791" y="236"/>
                    <a:pt x="487" y="510"/>
                    <a:pt x="305" y="844"/>
                  </a:cubicBezTo>
                  <a:cubicBezTo>
                    <a:pt x="31" y="1331"/>
                    <a:pt x="1" y="1938"/>
                    <a:pt x="274" y="2455"/>
                  </a:cubicBezTo>
                  <a:cubicBezTo>
                    <a:pt x="426" y="2759"/>
                    <a:pt x="670" y="3002"/>
                    <a:pt x="974" y="3154"/>
                  </a:cubicBezTo>
                  <a:cubicBezTo>
                    <a:pt x="1254" y="3310"/>
                    <a:pt x="1534" y="3378"/>
                    <a:pt x="1800" y="3378"/>
                  </a:cubicBezTo>
                  <a:cubicBezTo>
                    <a:pt x="3145" y="3378"/>
                    <a:pt x="4122" y="1622"/>
                    <a:pt x="2980" y="479"/>
                  </a:cubicBezTo>
                  <a:cubicBezTo>
                    <a:pt x="2706" y="206"/>
                    <a:pt x="2341" y="54"/>
                    <a:pt x="1946" y="24"/>
                  </a:cubicBezTo>
                  <a:cubicBezTo>
                    <a:pt x="1901" y="8"/>
                    <a:pt x="1855" y="1"/>
                    <a:pt x="18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2948201" y="3788666"/>
              <a:ext cx="450728" cy="450728"/>
            </a:xfrm>
            <a:custGeom>
              <a:avLst/>
              <a:gdLst/>
              <a:ahLst/>
              <a:cxnLst/>
              <a:rect l="l" t="t" r="r" b="b"/>
              <a:pathLst>
                <a:path w="9302" h="9302" extrusionOk="0">
                  <a:moveTo>
                    <a:pt x="4987" y="483"/>
                  </a:moveTo>
                  <a:lnTo>
                    <a:pt x="5046" y="669"/>
                  </a:lnTo>
                  <a:lnTo>
                    <a:pt x="5107" y="821"/>
                  </a:lnTo>
                  <a:cubicBezTo>
                    <a:pt x="5114" y="828"/>
                    <a:pt x="5119" y="836"/>
                    <a:pt x="5124" y="843"/>
                  </a:cubicBezTo>
                  <a:lnTo>
                    <a:pt x="5124" y="843"/>
                  </a:lnTo>
                  <a:lnTo>
                    <a:pt x="5076" y="699"/>
                  </a:lnTo>
                  <a:cubicBezTo>
                    <a:pt x="5051" y="638"/>
                    <a:pt x="5022" y="565"/>
                    <a:pt x="4987" y="483"/>
                  </a:cubicBezTo>
                  <a:close/>
                  <a:moveTo>
                    <a:pt x="5124" y="843"/>
                  </a:moveTo>
                  <a:lnTo>
                    <a:pt x="5137" y="882"/>
                  </a:lnTo>
                  <a:lnTo>
                    <a:pt x="5167" y="912"/>
                  </a:lnTo>
                  <a:cubicBezTo>
                    <a:pt x="5144" y="889"/>
                    <a:pt x="5139" y="866"/>
                    <a:pt x="5124" y="843"/>
                  </a:cubicBezTo>
                  <a:close/>
                  <a:moveTo>
                    <a:pt x="4833" y="0"/>
                  </a:moveTo>
                  <a:lnTo>
                    <a:pt x="3313" y="213"/>
                  </a:lnTo>
                  <a:lnTo>
                    <a:pt x="3283" y="213"/>
                  </a:lnTo>
                  <a:lnTo>
                    <a:pt x="3283" y="244"/>
                  </a:lnTo>
                  <a:lnTo>
                    <a:pt x="3194" y="1136"/>
                  </a:lnTo>
                  <a:lnTo>
                    <a:pt x="3194" y="1136"/>
                  </a:lnTo>
                  <a:cubicBezTo>
                    <a:pt x="2881" y="1254"/>
                    <a:pt x="2622" y="1425"/>
                    <a:pt x="2363" y="1624"/>
                  </a:cubicBezTo>
                  <a:lnTo>
                    <a:pt x="2363" y="1624"/>
                  </a:lnTo>
                  <a:lnTo>
                    <a:pt x="1550" y="1247"/>
                  </a:lnTo>
                  <a:lnTo>
                    <a:pt x="1520" y="1247"/>
                  </a:lnTo>
                  <a:lnTo>
                    <a:pt x="1489" y="1277"/>
                  </a:lnTo>
                  <a:lnTo>
                    <a:pt x="547" y="2493"/>
                  </a:lnTo>
                  <a:lnTo>
                    <a:pt x="547" y="2523"/>
                  </a:lnTo>
                  <a:lnTo>
                    <a:pt x="578" y="2554"/>
                  </a:lnTo>
                  <a:lnTo>
                    <a:pt x="1137" y="3260"/>
                  </a:lnTo>
                  <a:lnTo>
                    <a:pt x="1137" y="3260"/>
                  </a:lnTo>
                  <a:cubicBezTo>
                    <a:pt x="1001" y="3547"/>
                    <a:pt x="942" y="3860"/>
                    <a:pt x="885" y="4174"/>
                  </a:cubicBezTo>
                  <a:lnTo>
                    <a:pt x="885" y="4174"/>
                  </a:lnTo>
                  <a:lnTo>
                    <a:pt x="61" y="4469"/>
                  </a:lnTo>
                  <a:lnTo>
                    <a:pt x="0" y="4469"/>
                  </a:lnTo>
                  <a:lnTo>
                    <a:pt x="0" y="4529"/>
                  </a:lnTo>
                  <a:cubicBezTo>
                    <a:pt x="91" y="5016"/>
                    <a:pt x="152" y="5532"/>
                    <a:pt x="213" y="6049"/>
                  </a:cubicBezTo>
                  <a:lnTo>
                    <a:pt x="213" y="6110"/>
                  </a:lnTo>
                  <a:lnTo>
                    <a:pt x="274" y="6110"/>
                  </a:lnTo>
                  <a:lnTo>
                    <a:pt x="1138" y="6168"/>
                  </a:lnTo>
                  <a:lnTo>
                    <a:pt x="1138" y="6168"/>
                  </a:lnTo>
                  <a:cubicBezTo>
                    <a:pt x="1282" y="6454"/>
                    <a:pt x="1427" y="6740"/>
                    <a:pt x="1624" y="7000"/>
                  </a:cubicBezTo>
                  <a:lnTo>
                    <a:pt x="1624" y="7000"/>
                  </a:lnTo>
                  <a:lnTo>
                    <a:pt x="1277" y="7782"/>
                  </a:lnTo>
                  <a:lnTo>
                    <a:pt x="1246" y="7842"/>
                  </a:lnTo>
                  <a:lnTo>
                    <a:pt x="1277" y="7873"/>
                  </a:lnTo>
                  <a:lnTo>
                    <a:pt x="2493" y="8785"/>
                  </a:lnTo>
                  <a:lnTo>
                    <a:pt x="2523" y="8815"/>
                  </a:lnTo>
                  <a:lnTo>
                    <a:pt x="2584" y="8785"/>
                  </a:lnTo>
                  <a:lnTo>
                    <a:pt x="3264" y="8193"/>
                  </a:lnTo>
                  <a:lnTo>
                    <a:pt x="3264" y="8193"/>
                  </a:lnTo>
                  <a:cubicBezTo>
                    <a:pt x="3538" y="8299"/>
                    <a:pt x="3835" y="8381"/>
                    <a:pt x="4134" y="8439"/>
                  </a:cubicBezTo>
                  <a:lnTo>
                    <a:pt x="4134" y="8439"/>
                  </a:lnTo>
                  <a:lnTo>
                    <a:pt x="4134" y="8450"/>
                  </a:lnTo>
                  <a:lnTo>
                    <a:pt x="4134" y="8511"/>
                  </a:lnTo>
                  <a:lnTo>
                    <a:pt x="4195" y="8602"/>
                  </a:lnTo>
                  <a:lnTo>
                    <a:pt x="4286" y="8815"/>
                  </a:lnTo>
                  <a:lnTo>
                    <a:pt x="4438" y="9271"/>
                  </a:lnTo>
                  <a:lnTo>
                    <a:pt x="4438" y="9301"/>
                  </a:lnTo>
                  <a:lnTo>
                    <a:pt x="4499" y="9301"/>
                  </a:lnTo>
                  <a:lnTo>
                    <a:pt x="6018" y="9089"/>
                  </a:lnTo>
                  <a:lnTo>
                    <a:pt x="6079" y="9089"/>
                  </a:lnTo>
                  <a:lnTo>
                    <a:pt x="6079" y="9058"/>
                  </a:lnTo>
                  <a:cubicBezTo>
                    <a:pt x="6108" y="8742"/>
                    <a:pt x="6137" y="8452"/>
                    <a:pt x="6140" y="8165"/>
                  </a:cubicBezTo>
                  <a:lnTo>
                    <a:pt x="6140" y="8165"/>
                  </a:lnTo>
                  <a:cubicBezTo>
                    <a:pt x="6425" y="8047"/>
                    <a:pt x="6709" y="7876"/>
                    <a:pt x="6968" y="7678"/>
                  </a:cubicBezTo>
                  <a:lnTo>
                    <a:pt x="6968" y="7678"/>
                  </a:lnTo>
                  <a:lnTo>
                    <a:pt x="7751" y="8055"/>
                  </a:lnTo>
                  <a:lnTo>
                    <a:pt x="7812" y="8055"/>
                  </a:lnTo>
                  <a:lnTo>
                    <a:pt x="7842" y="7994"/>
                  </a:lnTo>
                  <a:lnTo>
                    <a:pt x="8754" y="6779"/>
                  </a:lnTo>
                  <a:lnTo>
                    <a:pt x="8784" y="6748"/>
                  </a:lnTo>
                  <a:lnTo>
                    <a:pt x="8754" y="6718"/>
                  </a:lnTo>
                  <a:lnTo>
                    <a:pt x="8192" y="6037"/>
                  </a:lnTo>
                  <a:lnTo>
                    <a:pt x="8192" y="6037"/>
                  </a:lnTo>
                  <a:cubicBezTo>
                    <a:pt x="8300" y="5734"/>
                    <a:pt x="8381" y="5431"/>
                    <a:pt x="8415" y="5128"/>
                  </a:cubicBezTo>
                  <a:lnTo>
                    <a:pt x="8415" y="5128"/>
                  </a:lnTo>
                  <a:lnTo>
                    <a:pt x="9271" y="4803"/>
                  </a:lnTo>
                  <a:lnTo>
                    <a:pt x="9301" y="4803"/>
                  </a:lnTo>
                  <a:lnTo>
                    <a:pt x="9301" y="4772"/>
                  </a:lnTo>
                  <a:cubicBezTo>
                    <a:pt x="9240" y="4225"/>
                    <a:pt x="9149" y="3709"/>
                    <a:pt x="9088" y="3253"/>
                  </a:cubicBezTo>
                  <a:lnTo>
                    <a:pt x="9088" y="3192"/>
                  </a:lnTo>
                  <a:lnTo>
                    <a:pt x="9058" y="3192"/>
                  </a:lnTo>
                  <a:lnTo>
                    <a:pt x="8166" y="3134"/>
                  </a:lnTo>
                  <a:lnTo>
                    <a:pt x="8166" y="3134"/>
                  </a:lnTo>
                  <a:cubicBezTo>
                    <a:pt x="8048" y="2821"/>
                    <a:pt x="7877" y="2561"/>
                    <a:pt x="7677" y="2303"/>
                  </a:cubicBezTo>
                  <a:lnTo>
                    <a:pt x="7677" y="2303"/>
                  </a:lnTo>
                  <a:cubicBezTo>
                    <a:pt x="7821" y="1985"/>
                    <a:pt x="7937" y="1724"/>
                    <a:pt x="8025" y="1490"/>
                  </a:cubicBezTo>
                  <a:lnTo>
                    <a:pt x="8025" y="1459"/>
                  </a:lnTo>
                  <a:lnTo>
                    <a:pt x="6778" y="548"/>
                  </a:lnTo>
                  <a:lnTo>
                    <a:pt x="6079" y="1125"/>
                  </a:lnTo>
                  <a:cubicBezTo>
                    <a:pt x="5866" y="1034"/>
                    <a:pt x="5623" y="973"/>
                    <a:pt x="5350" y="943"/>
                  </a:cubicBezTo>
                  <a:lnTo>
                    <a:pt x="5350" y="943"/>
                  </a:lnTo>
                  <a:cubicBezTo>
                    <a:pt x="5593" y="1003"/>
                    <a:pt x="5836" y="1064"/>
                    <a:pt x="6079" y="1155"/>
                  </a:cubicBezTo>
                  <a:lnTo>
                    <a:pt x="6764" y="590"/>
                  </a:lnTo>
                  <a:lnTo>
                    <a:pt x="6764" y="590"/>
                  </a:lnTo>
                  <a:lnTo>
                    <a:pt x="7944" y="1505"/>
                  </a:lnTo>
                  <a:lnTo>
                    <a:pt x="7944" y="1505"/>
                  </a:lnTo>
                  <a:cubicBezTo>
                    <a:pt x="7829" y="1763"/>
                    <a:pt x="7714" y="2023"/>
                    <a:pt x="7599" y="2310"/>
                  </a:cubicBezTo>
                  <a:lnTo>
                    <a:pt x="7599" y="2341"/>
                  </a:lnTo>
                  <a:cubicBezTo>
                    <a:pt x="7781" y="2614"/>
                    <a:pt x="7964" y="2888"/>
                    <a:pt x="8085" y="3192"/>
                  </a:cubicBezTo>
                  <a:lnTo>
                    <a:pt x="8085" y="3222"/>
                  </a:lnTo>
                  <a:lnTo>
                    <a:pt x="8116" y="3222"/>
                  </a:lnTo>
                  <a:lnTo>
                    <a:pt x="9001" y="3311"/>
                  </a:lnTo>
                  <a:lnTo>
                    <a:pt x="9001" y="3311"/>
                  </a:lnTo>
                  <a:cubicBezTo>
                    <a:pt x="9059" y="3747"/>
                    <a:pt x="9116" y="4237"/>
                    <a:pt x="9174" y="4755"/>
                  </a:cubicBezTo>
                  <a:lnTo>
                    <a:pt x="9174" y="4755"/>
                  </a:lnTo>
                  <a:lnTo>
                    <a:pt x="8359" y="5046"/>
                  </a:lnTo>
                  <a:lnTo>
                    <a:pt x="8328" y="5046"/>
                  </a:lnTo>
                  <a:lnTo>
                    <a:pt x="8328" y="5076"/>
                  </a:lnTo>
                  <a:cubicBezTo>
                    <a:pt x="8268" y="5411"/>
                    <a:pt x="8207" y="5745"/>
                    <a:pt x="8055" y="6049"/>
                  </a:cubicBezTo>
                  <a:lnTo>
                    <a:pt x="8055" y="6080"/>
                  </a:lnTo>
                  <a:lnTo>
                    <a:pt x="8085" y="6110"/>
                  </a:lnTo>
                  <a:lnTo>
                    <a:pt x="8657" y="6768"/>
                  </a:lnTo>
                  <a:lnTo>
                    <a:pt x="8657" y="6768"/>
                  </a:lnTo>
                  <a:cubicBezTo>
                    <a:pt x="8378" y="7157"/>
                    <a:pt x="8098" y="7522"/>
                    <a:pt x="7793" y="7911"/>
                  </a:cubicBezTo>
                  <a:lnTo>
                    <a:pt x="7793" y="7911"/>
                  </a:lnTo>
                  <a:lnTo>
                    <a:pt x="6991" y="7538"/>
                  </a:lnTo>
                  <a:lnTo>
                    <a:pt x="6961" y="7538"/>
                  </a:lnTo>
                  <a:lnTo>
                    <a:pt x="6930" y="7569"/>
                  </a:lnTo>
                  <a:cubicBezTo>
                    <a:pt x="6657" y="7782"/>
                    <a:pt x="6383" y="7934"/>
                    <a:pt x="6079" y="8055"/>
                  </a:cubicBezTo>
                  <a:lnTo>
                    <a:pt x="6049" y="8055"/>
                  </a:lnTo>
                  <a:lnTo>
                    <a:pt x="6049" y="8116"/>
                  </a:lnTo>
                  <a:cubicBezTo>
                    <a:pt x="6020" y="8402"/>
                    <a:pt x="5992" y="8689"/>
                    <a:pt x="5963" y="8975"/>
                  </a:cubicBezTo>
                  <a:lnTo>
                    <a:pt x="5963" y="8975"/>
                  </a:lnTo>
                  <a:lnTo>
                    <a:pt x="4551" y="9173"/>
                  </a:lnTo>
                  <a:lnTo>
                    <a:pt x="4551" y="9173"/>
                  </a:lnTo>
                  <a:cubicBezTo>
                    <a:pt x="4519" y="9038"/>
                    <a:pt x="4463" y="8924"/>
                    <a:pt x="4407" y="8785"/>
                  </a:cubicBezTo>
                  <a:lnTo>
                    <a:pt x="4316" y="8572"/>
                  </a:lnTo>
                  <a:lnTo>
                    <a:pt x="4286" y="8450"/>
                  </a:lnTo>
                  <a:lnTo>
                    <a:pt x="4255" y="8390"/>
                  </a:lnTo>
                  <a:lnTo>
                    <a:pt x="4255" y="8359"/>
                  </a:lnTo>
                  <a:lnTo>
                    <a:pt x="4225" y="8298"/>
                  </a:lnTo>
                  <a:cubicBezTo>
                    <a:pt x="3891" y="8268"/>
                    <a:pt x="3556" y="8177"/>
                    <a:pt x="3283" y="8055"/>
                  </a:cubicBezTo>
                  <a:lnTo>
                    <a:pt x="3222" y="8055"/>
                  </a:lnTo>
                  <a:lnTo>
                    <a:pt x="3192" y="8086"/>
                  </a:lnTo>
                  <a:cubicBezTo>
                    <a:pt x="2969" y="8281"/>
                    <a:pt x="2746" y="8450"/>
                    <a:pt x="2546" y="8641"/>
                  </a:cubicBezTo>
                  <a:lnTo>
                    <a:pt x="2546" y="8641"/>
                  </a:lnTo>
                  <a:lnTo>
                    <a:pt x="1428" y="7774"/>
                  </a:lnTo>
                  <a:lnTo>
                    <a:pt x="1428" y="7774"/>
                  </a:lnTo>
                  <a:lnTo>
                    <a:pt x="1763" y="6991"/>
                  </a:lnTo>
                  <a:lnTo>
                    <a:pt x="1763" y="6961"/>
                  </a:lnTo>
                  <a:lnTo>
                    <a:pt x="1763" y="6931"/>
                  </a:lnTo>
                  <a:cubicBezTo>
                    <a:pt x="1550" y="6657"/>
                    <a:pt x="1398" y="6383"/>
                    <a:pt x="1246" y="6080"/>
                  </a:cubicBezTo>
                  <a:lnTo>
                    <a:pt x="1246" y="6049"/>
                  </a:lnTo>
                  <a:lnTo>
                    <a:pt x="1216" y="6049"/>
                  </a:lnTo>
                  <a:lnTo>
                    <a:pt x="355" y="5963"/>
                  </a:lnTo>
                  <a:lnTo>
                    <a:pt x="355" y="5963"/>
                  </a:lnTo>
                  <a:cubicBezTo>
                    <a:pt x="272" y="5481"/>
                    <a:pt x="215" y="5001"/>
                    <a:pt x="158" y="4546"/>
                  </a:cubicBezTo>
                  <a:lnTo>
                    <a:pt x="158" y="4546"/>
                  </a:lnTo>
                  <a:lnTo>
                    <a:pt x="973" y="4225"/>
                  </a:lnTo>
                  <a:lnTo>
                    <a:pt x="1003" y="4225"/>
                  </a:lnTo>
                  <a:lnTo>
                    <a:pt x="1003" y="4195"/>
                  </a:lnTo>
                  <a:cubicBezTo>
                    <a:pt x="1034" y="3891"/>
                    <a:pt x="1125" y="3557"/>
                    <a:pt x="1246" y="3253"/>
                  </a:cubicBezTo>
                  <a:lnTo>
                    <a:pt x="1246" y="3222"/>
                  </a:lnTo>
                  <a:lnTo>
                    <a:pt x="1246" y="3192"/>
                  </a:lnTo>
                  <a:lnTo>
                    <a:pt x="663" y="2521"/>
                  </a:lnTo>
                  <a:lnTo>
                    <a:pt x="663" y="2521"/>
                  </a:lnTo>
                  <a:lnTo>
                    <a:pt x="1565" y="1328"/>
                  </a:lnTo>
                  <a:lnTo>
                    <a:pt x="1565" y="1328"/>
                  </a:lnTo>
                  <a:lnTo>
                    <a:pt x="2371" y="1703"/>
                  </a:lnTo>
                  <a:lnTo>
                    <a:pt x="2401" y="1703"/>
                  </a:lnTo>
                  <a:cubicBezTo>
                    <a:pt x="2645" y="1490"/>
                    <a:pt x="2948" y="1307"/>
                    <a:pt x="3252" y="1186"/>
                  </a:cubicBezTo>
                  <a:lnTo>
                    <a:pt x="3252" y="1155"/>
                  </a:lnTo>
                  <a:cubicBezTo>
                    <a:pt x="3282" y="832"/>
                    <a:pt x="3311" y="537"/>
                    <a:pt x="3341" y="270"/>
                  </a:cubicBezTo>
                  <a:lnTo>
                    <a:pt x="3341" y="270"/>
                  </a:lnTo>
                  <a:lnTo>
                    <a:pt x="4804" y="65"/>
                  </a:lnTo>
                  <a:lnTo>
                    <a:pt x="4804" y="65"/>
                  </a:lnTo>
                  <a:cubicBezTo>
                    <a:pt x="4876" y="226"/>
                    <a:pt x="4936" y="365"/>
                    <a:pt x="4987" y="483"/>
                  </a:cubicBezTo>
                  <a:lnTo>
                    <a:pt x="4987" y="483"/>
                  </a:lnTo>
                  <a:lnTo>
                    <a:pt x="48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9"/>
          <p:cNvSpPr/>
          <p:nvPr/>
        </p:nvSpPr>
        <p:spPr>
          <a:xfrm rot="-8100000">
            <a:off x="6542439" y="941222"/>
            <a:ext cx="1738681" cy="1143439"/>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E0E0E0">
              <a:alpha val="29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9"/>
          <p:cNvGrpSpPr/>
          <p:nvPr/>
        </p:nvGrpSpPr>
        <p:grpSpPr>
          <a:xfrm rot="-900422">
            <a:off x="686526" y="712216"/>
            <a:ext cx="818901" cy="807182"/>
            <a:chOff x="2786800" y="3847650"/>
            <a:chExt cx="607925" cy="590950"/>
          </a:xfrm>
        </p:grpSpPr>
        <p:sp>
          <p:nvSpPr>
            <p:cNvPr id="431" name="Google Shape;431;p9"/>
            <p:cNvSpPr/>
            <p:nvPr/>
          </p:nvSpPr>
          <p:spPr>
            <a:xfrm>
              <a:off x="2786800" y="3847650"/>
              <a:ext cx="607925" cy="590950"/>
            </a:xfrm>
            <a:custGeom>
              <a:avLst/>
              <a:gdLst/>
              <a:ahLst/>
              <a:cxnLst/>
              <a:rect l="l" t="t" r="r" b="b"/>
              <a:pathLst>
                <a:path w="24317" h="23638" extrusionOk="0">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2881025" y="3957700"/>
              <a:ext cx="455200" cy="95975"/>
            </a:xfrm>
            <a:custGeom>
              <a:avLst/>
              <a:gdLst/>
              <a:ahLst/>
              <a:cxnLst/>
              <a:rect l="l" t="t" r="r" b="b"/>
              <a:pathLst>
                <a:path w="18208" h="3839" extrusionOk="0">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2872650" y="4235800"/>
              <a:ext cx="455975" cy="95225"/>
            </a:xfrm>
            <a:custGeom>
              <a:avLst/>
              <a:gdLst/>
              <a:ahLst/>
              <a:cxnLst/>
              <a:rect l="l" t="t" r="r" b="b"/>
              <a:pathLst>
                <a:path w="18239" h="3809" extrusionOk="0">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815675" y="4138500"/>
              <a:ext cx="577525" cy="21175"/>
            </a:xfrm>
            <a:custGeom>
              <a:avLst/>
              <a:gdLst/>
              <a:ahLst/>
              <a:cxnLst/>
              <a:rect l="l" t="t" r="r" b="b"/>
              <a:pathLst>
                <a:path w="23101" h="847" extrusionOk="0">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3086200" y="3853700"/>
              <a:ext cx="23575" cy="577525"/>
            </a:xfrm>
            <a:custGeom>
              <a:avLst/>
              <a:gdLst/>
              <a:ahLst/>
              <a:cxnLst/>
              <a:rect l="l" t="t" r="r" b="b"/>
              <a:pathLst>
                <a:path w="943" h="23101" extrusionOk="0">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2946375" y="3852900"/>
              <a:ext cx="159600" cy="577650"/>
            </a:xfrm>
            <a:custGeom>
              <a:avLst/>
              <a:gdLst/>
              <a:ahLst/>
              <a:cxnLst/>
              <a:rect l="l" t="t" r="r" b="b"/>
              <a:pathLst>
                <a:path w="6384" h="23106" extrusionOk="0">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3096075" y="3853625"/>
              <a:ext cx="159600" cy="577675"/>
            </a:xfrm>
            <a:custGeom>
              <a:avLst/>
              <a:gdLst/>
              <a:ahLst/>
              <a:cxnLst/>
              <a:rect l="l" t="t" r="r" b="b"/>
              <a:pathLst>
                <a:path w="6384" h="23107" extrusionOk="0">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9"/>
          <p:cNvSpPr txBox="1">
            <a:spLocks noGrp="1"/>
          </p:cNvSpPr>
          <p:nvPr>
            <p:ph type="title"/>
          </p:nvPr>
        </p:nvSpPr>
        <p:spPr>
          <a:xfrm>
            <a:off x="1532450" y="3267225"/>
            <a:ext cx="2536800" cy="6669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212121"/>
              </a:buClr>
              <a:buSzPts val="4200"/>
              <a:buNone/>
              <a:defRPr sz="3200">
                <a:solidFill>
                  <a:srgbClr val="212121"/>
                </a:solidFill>
              </a:defRPr>
            </a:lvl1pPr>
            <a:lvl2pPr lvl="1" algn="ctr">
              <a:spcBef>
                <a:spcPts val="0"/>
              </a:spcBef>
              <a:spcAft>
                <a:spcPts val="0"/>
              </a:spcAft>
              <a:buClr>
                <a:srgbClr val="212121"/>
              </a:buClr>
              <a:buSzPts val="4200"/>
              <a:buNone/>
              <a:defRPr sz="4200">
                <a:solidFill>
                  <a:srgbClr val="212121"/>
                </a:solidFill>
              </a:defRPr>
            </a:lvl2pPr>
            <a:lvl3pPr lvl="2" algn="ctr">
              <a:spcBef>
                <a:spcPts val="0"/>
              </a:spcBef>
              <a:spcAft>
                <a:spcPts val="0"/>
              </a:spcAft>
              <a:buClr>
                <a:srgbClr val="212121"/>
              </a:buClr>
              <a:buSzPts val="4200"/>
              <a:buNone/>
              <a:defRPr sz="4200">
                <a:solidFill>
                  <a:srgbClr val="212121"/>
                </a:solidFill>
              </a:defRPr>
            </a:lvl3pPr>
            <a:lvl4pPr lvl="3" algn="ctr">
              <a:spcBef>
                <a:spcPts val="0"/>
              </a:spcBef>
              <a:spcAft>
                <a:spcPts val="0"/>
              </a:spcAft>
              <a:buClr>
                <a:srgbClr val="212121"/>
              </a:buClr>
              <a:buSzPts val="4200"/>
              <a:buNone/>
              <a:defRPr sz="4200">
                <a:solidFill>
                  <a:srgbClr val="212121"/>
                </a:solidFill>
              </a:defRPr>
            </a:lvl4pPr>
            <a:lvl5pPr lvl="4" algn="ctr">
              <a:spcBef>
                <a:spcPts val="0"/>
              </a:spcBef>
              <a:spcAft>
                <a:spcPts val="0"/>
              </a:spcAft>
              <a:buClr>
                <a:srgbClr val="212121"/>
              </a:buClr>
              <a:buSzPts val="4200"/>
              <a:buNone/>
              <a:defRPr sz="4200">
                <a:solidFill>
                  <a:srgbClr val="212121"/>
                </a:solidFill>
              </a:defRPr>
            </a:lvl5pPr>
            <a:lvl6pPr lvl="5" algn="ctr">
              <a:spcBef>
                <a:spcPts val="0"/>
              </a:spcBef>
              <a:spcAft>
                <a:spcPts val="0"/>
              </a:spcAft>
              <a:buClr>
                <a:srgbClr val="212121"/>
              </a:buClr>
              <a:buSzPts val="4200"/>
              <a:buNone/>
              <a:defRPr sz="4200">
                <a:solidFill>
                  <a:srgbClr val="212121"/>
                </a:solidFill>
              </a:defRPr>
            </a:lvl6pPr>
            <a:lvl7pPr lvl="6" algn="ctr">
              <a:spcBef>
                <a:spcPts val="0"/>
              </a:spcBef>
              <a:spcAft>
                <a:spcPts val="0"/>
              </a:spcAft>
              <a:buClr>
                <a:srgbClr val="212121"/>
              </a:buClr>
              <a:buSzPts val="4200"/>
              <a:buNone/>
              <a:defRPr sz="4200">
                <a:solidFill>
                  <a:srgbClr val="212121"/>
                </a:solidFill>
              </a:defRPr>
            </a:lvl7pPr>
            <a:lvl8pPr lvl="7" algn="ctr">
              <a:spcBef>
                <a:spcPts val="0"/>
              </a:spcBef>
              <a:spcAft>
                <a:spcPts val="0"/>
              </a:spcAft>
              <a:buClr>
                <a:srgbClr val="212121"/>
              </a:buClr>
              <a:buSzPts val="4200"/>
              <a:buNone/>
              <a:defRPr sz="4200">
                <a:solidFill>
                  <a:srgbClr val="212121"/>
                </a:solidFill>
              </a:defRPr>
            </a:lvl8pPr>
            <a:lvl9pPr lvl="8" algn="ctr">
              <a:spcBef>
                <a:spcPts val="0"/>
              </a:spcBef>
              <a:spcAft>
                <a:spcPts val="0"/>
              </a:spcAft>
              <a:buClr>
                <a:srgbClr val="212121"/>
              </a:buClr>
              <a:buSzPts val="4200"/>
              <a:buNone/>
              <a:defRPr sz="4200">
                <a:solidFill>
                  <a:srgbClr val="212121"/>
                </a:solidFill>
              </a:defRPr>
            </a:lvl9pPr>
          </a:lstStyle>
          <a:p>
            <a:endParaRPr/>
          </a:p>
        </p:txBody>
      </p:sp>
      <p:sp>
        <p:nvSpPr>
          <p:cNvPr id="439" name="Google Shape;439;p9"/>
          <p:cNvSpPr txBox="1">
            <a:spLocks noGrp="1"/>
          </p:cNvSpPr>
          <p:nvPr>
            <p:ph type="subTitle" idx="1"/>
          </p:nvPr>
        </p:nvSpPr>
        <p:spPr>
          <a:xfrm>
            <a:off x="4572000" y="1972725"/>
            <a:ext cx="3858900" cy="518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212121"/>
              </a:buClr>
              <a:buSzPts val="2100"/>
              <a:buNone/>
              <a:defRPr sz="2100" b="1">
                <a:solidFill>
                  <a:srgbClr val="212121"/>
                </a:solidFill>
                <a:latin typeface="Anaheim"/>
                <a:ea typeface="Anaheim"/>
                <a:cs typeface="Anaheim"/>
                <a:sym typeface="Anaheim"/>
              </a:defRPr>
            </a:lvl1pPr>
            <a:lvl2pPr lvl="1" algn="ctr">
              <a:lnSpc>
                <a:spcPct val="100000"/>
              </a:lnSpc>
              <a:spcBef>
                <a:spcPts val="0"/>
              </a:spcBef>
              <a:spcAft>
                <a:spcPts val="0"/>
              </a:spcAft>
              <a:buClr>
                <a:srgbClr val="212121"/>
              </a:buClr>
              <a:buSzPts val="2100"/>
              <a:buNone/>
              <a:defRPr sz="2100">
                <a:solidFill>
                  <a:srgbClr val="212121"/>
                </a:solidFill>
              </a:defRPr>
            </a:lvl2pPr>
            <a:lvl3pPr lvl="2" algn="ctr">
              <a:lnSpc>
                <a:spcPct val="100000"/>
              </a:lnSpc>
              <a:spcBef>
                <a:spcPts val="0"/>
              </a:spcBef>
              <a:spcAft>
                <a:spcPts val="0"/>
              </a:spcAft>
              <a:buClr>
                <a:srgbClr val="212121"/>
              </a:buClr>
              <a:buSzPts val="2100"/>
              <a:buNone/>
              <a:defRPr sz="2100">
                <a:solidFill>
                  <a:srgbClr val="212121"/>
                </a:solidFill>
              </a:defRPr>
            </a:lvl3pPr>
            <a:lvl4pPr lvl="3" algn="ctr">
              <a:lnSpc>
                <a:spcPct val="100000"/>
              </a:lnSpc>
              <a:spcBef>
                <a:spcPts val="0"/>
              </a:spcBef>
              <a:spcAft>
                <a:spcPts val="0"/>
              </a:spcAft>
              <a:buClr>
                <a:srgbClr val="212121"/>
              </a:buClr>
              <a:buSzPts val="2100"/>
              <a:buNone/>
              <a:defRPr sz="2100">
                <a:solidFill>
                  <a:srgbClr val="212121"/>
                </a:solidFill>
              </a:defRPr>
            </a:lvl4pPr>
            <a:lvl5pPr lvl="4" algn="ctr">
              <a:lnSpc>
                <a:spcPct val="100000"/>
              </a:lnSpc>
              <a:spcBef>
                <a:spcPts val="0"/>
              </a:spcBef>
              <a:spcAft>
                <a:spcPts val="0"/>
              </a:spcAft>
              <a:buClr>
                <a:srgbClr val="212121"/>
              </a:buClr>
              <a:buSzPts val="2100"/>
              <a:buNone/>
              <a:defRPr sz="2100">
                <a:solidFill>
                  <a:srgbClr val="212121"/>
                </a:solidFill>
              </a:defRPr>
            </a:lvl5pPr>
            <a:lvl6pPr lvl="5" algn="ctr">
              <a:lnSpc>
                <a:spcPct val="100000"/>
              </a:lnSpc>
              <a:spcBef>
                <a:spcPts val="0"/>
              </a:spcBef>
              <a:spcAft>
                <a:spcPts val="0"/>
              </a:spcAft>
              <a:buClr>
                <a:srgbClr val="212121"/>
              </a:buClr>
              <a:buSzPts val="2100"/>
              <a:buNone/>
              <a:defRPr sz="2100">
                <a:solidFill>
                  <a:srgbClr val="212121"/>
                </a:solidFill>
              </a:defRPr>
            </a:lvl6pPr>
            <a:lvl7pPr lvl="6" algn="ctr">
              <a:lnSpc>
                <a:spcPct val="100000"/>
              </a:lnSpc>
              <a:spcBef>
                <a:spcPts val="0"/>
              </a:spcBef>
              <a:spcAft>
                <a:spcPts val="0"/>
              </a:spcAft>
              <a:buClr>
                <a:srgbClr val="212121"/>
              </a:buClr>
              <a:buSzPts val="2100"/>
              <a:buNone/>
              <a:defRPr sz="2100">
                <a:solidFill>
                  <a:srgbClr val="212121"/>
                </a:solidFill>
              </a:defRPr>
            </a:lvl7pPr>
            <a:lvl8pPr lvl="7" algn="ctr">
              <a:lnSpc>
                <a:spcPct val="100000"/>
              </a:lnSpc>
              <a:spcBef>
                <a:spcPts val="0"/>
              </a:spcBef>
              <a:spcAft>
                <a:spcPts val="0"/>
              </a:spcAft>
              <a:buClr>
                <a:srgbClr val="212121"/>
              </a:buClr>
              <a:buSzPts val="2100"/>
              <a:buNone/>
              <a:defRPr sz="2100">
                <a:solidFill>
                  <a:srgbClr val="212121"/>
                </a:solidFill>
              </a:defRPr>
            </a:lvl8pPr>
            <a:lvl9pPr lvl="8" algn="ctr">
              <a:lnSpc>
                <a:spcPct val="100000"/>
              </a:lnSpc>
              <a:spcBef>
                <a:spcPts val="0"/>
              </a:spcBef>
              <a:spcAft>
                <a:spcPts val="0"/>
              </a:spcAft>
              <a:buClr>
                <a:srgbClr val="212121"/>
              </a:buClr>
              <a:buSzPts val="2100"/>
              <a:buNone/>
              <a:defRPr sz="2100">
                <a:solidFill>
                  <a:srgbClr val="212121"/>
                </a:solidFill>
              </a:defRPr>
            </a:lvl9pPr>
          </a:lstStyle>
          <a:p>
            <a:endParaRPr/>
          </a:p>
        </p:txBody>
      </p:sp>
      <p:sp>
        <p:nvSpPr>
          <p:cNvPr id="440" name="Google Shape;440;p9"/>
          <p:cNvSpPr txBox="1">
            <a:spLocks noGrp="1"/>
          </p:cNvSpPr>
          <p:nvPr>
            <p:ph type="body" idx="2"/>
          </p:nvPr>
        </p:nvSpPr>
        <p:spPr>
          <a:xfrm>
            <a:off x="4572000" y="2491275"/>
            <a:ext cx="3858900" cy="11388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rgbClr val="212121"/>
              </a:buClr>
              <a:buSzPts val="1800"/>
              <a:buChar char="●"/>
              <a:defRPr sz="1400">
                <a:solidFill>
                  <a:schemeClr val="dk2"/>
                </a:solidFill>
              </a:defRPr>
            </a:lvl1pPr>
            <a:lvl2pPr marL="914400" lvl="1" indent="-317500">
              <a:spcBef>
                <a:spcPts val="1600"/>
              </a:spcBef>
              <a:spcAft>
                <a:spcPts val="0"/>
              </a:spcAft>
              <a:buClr>
                <a:srgbClr val="212121"/>
              </a:buClr>
              <a:buSzPts val="1400"/>
              <a:buChar char="○"/>
              <a:defRPr>
                <a:solidFill>
                  <a:srgbClr val="212121"/>
                </a:solidFill>
              </a:defRPr>
            </a:lvl2pPr>
            <a:lvl3pPr marL="1371600" lvl="2" indent="-317500">
              <a:spcBef>
                <a:spcPts val="1600"/>
              </a:spcBef>
              <a:spcAft>
                <a:spcPts val="0"/>
              </a:spcAft>
              <a:buClr>
                <a:srgbClr val="212121"/>
              </a:buClr>
              <a:buSzPts val="1400"/>
              <a:buChar char="■"/>
              <a:defRPr>
                <a:solidFill>
                  <a:srgbClr val="212121"/>
                </a:solidFill>
              </a:defRPr>
            </a:lvl3pPr>
            <a:lvl4pPr marL="1828800" lvl="3" indent="-317500">
              <a:spcBef>
                <a:spcPts val="1600"/>
              </a:spcBef>
              <a:spcAft>
                <a:spcPts val="0"/>
              </a:spcAft>
              <a:buClr>
                <a:srgbClr val="212121"/>
              </a:buClr>
              <a:buSzPts val="1400"/>
              <a:buChar char="●"/>
              <a:defRPr>
                <a:solidFill>
                  <a:srgbClr val="212121"/>
                </a:solidFill>
              </a:defRPr>
            </a:lvl4pPr>
            <a:lvl5pPr marL="2286000" lvl="4" indent="-317500">
              <a:spcBef>
                <a:spcPts val="1600"/>
              </a:spcBef>
              <a:spcAft>
                <a:spcPts val="0"/>
              </a:spcAft>
              <a:buClr>
                <a:srgbClr val="212121"/>
              </a:buClr>
              <a:buSzPts val="1400"/>
              <a:buChar char="○"/>
              <a:defRPr>
                <a:solidFill>
                  <a:srgbClr val="212121"/>
                </a:solidFill>
              </a:defRPr>
            </a:lvl5pPr>
            <a:lvl6pPr marL="2743200" lvl="5" indent="-317500">
              <a:spcBef>
                <a:spcPts val="1600"/>
              </a:spcBef>
              <a:spcAft>
                <a:spcPts val="0"/>
              </a:spcAft>
              <a:buClr>
                <a:srgbClr val="212121"/>
              </a:buClr>
              <a:buSzPts val="1400"/>
              <a:buChar char="■"/>
              <a:defRPr>
                <a:solidFill>
                  <a:srgbClr val="212121"/>
                </a:solidFill>
              </a:defRPr>
            </a:lvl6pPr>
            <a:lvl7pPr marL="3200400" lvl="6" indent="-317500">
              <a:spcBef>
                <a:spcPts val="1600"/>
              </a:spcBef>
              <a:spcAft>
                <a:spcPts val="0"/>
              </a:spcAft>
              <a:buClr>
                <a:srgbClr val="212121"/>
              </a:buClr>
              <a:buSzPts val="1400"/>
              <a:buChar char="●"/>
              <a:defRPr>
                <a:solidFill>
                  <a:srgbClr val="212121"/>
                </a:solidFill>
              </a:defRPr>
            </a:lvl7pPr>
            <a:lvl8pPr marL="3657600" lvl="7" indent="-317500">
              <a:spcBef>
                <a:spcPts val="1600"/>
              </a:spcBef>
              <a:spcAft>
                <a:spcPts val="0"/>
              </a:spcAft>
              <a:buClr>
                <a:srgbClr val="212121"/>
              </a:buClr>
              <a:buSzPts val="1400"/>
              <a:buChar char="○"/>
              <a:defRPr>
                <a:solidFill>
                  <a:srgbClr val="212121"/>
                </a:solidFill>
              </a:defRPr>
            </a:lvl8pPr>
            <a:lvl9pPr marL="4114800" lvl="8" indent="-317500">
              <a:spcBef>
                <a:spcPts val="1600"/>
              </a:spcBef>
              <a:spcAft>
                <a:spcPts val="1600"/>
              </a:spcAft>
              <a:buClr>
                <a:srgbClr val="212121"/>
              </a:buClr>
              <a:buSzPts val="1400"/>
              <a:buChar char="■"/>
              <a:defRPr>
                <a:solidFill>
                  <a:srgbClr val="21212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6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chemeClr val="lt1"/>
        </a:solidFill>
        <a:effectLst/>
      </p:bgPr>
    </p:bg>
    <p:spTree>
      <p:nvGrpSpPr>
        <p:cNvPr id="1" name="Shape 461"/>
        <p:cNvGrpSpPr/>
        <p:nvPr/>
      </p:nvGrpSpPr>
      <p:grpSpPr>
        <a:xfrm>
          <a:off x="0" y="0"/>
          <a:ext cx="0" cy="0"/>
          <a:chOff x="0" y="0"/>
          <a:chExt cx="0" cy="0"/>
        </a:xfrm>
      </p:grpSpPr>
      <p:grpSp>
        <p:nvGrpSpPr>
          <p:cNvPr id="462" name="Google Shape;462;p13"/>
          <p:cNvGrpSpPr/>
          <p:nvPr/>
        </p:nvGrpSpPr>
        <p:grpSpPr>
          <a:xfrm rot="316148">
            <a:off x="7570830" y="480834"/>
            <a:ext cx="818870" cy="807208"/>
            <a:chOff x="2786800" y="3847650"/>
            <a:chExt cx="607925" cy="590950"/>
          </a:xfrm>
        </p:grpSpPr>
        <p:sp>
          <p:nvSpPr>
            <p:cNvPr id="463" name="Google Shape;463;p13"/>
            <p:cNvSpPr/>
            <p:nvPr/>
          </p:nvSpPr>
          <p:spPr>
            <a:xfrm>
              <a:off x="2786800" y="3847650"/>
              <a:ext cx="607925" cy="590950"/>
            </a:xfrm>
            <a:custGeom>
              <a:avLst/>
              <a:gdLst/>
              <a:ahLst/>
              <a:cxnLst/>
              <a:rect l="l" t="t" r="r" b="b"/>
              <a:pathLst>
                <a:path w="24317" h="23638" extrusionOk="0">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0E0E0">
                <a:alpha val="4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2881025" y="3957700"/>
              <a:ext cx="455200" cy="95975"/>
            </a:xfrm>
            <a:custGeom>
              <a:avLst/>
              <a:gdLst/>
              <a:ahLst/>
              <a:cxnLst/>
              <a:rect l="l" t="t" r="r" b="b"/>
              <a:pathLst>
                <a:path w="18208" h="3839" extrusionOk="0">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0E0E0">
                <a:alpha val="4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2872650" y="4235800"/>
              <a:ext cx="455975" cy="95225"/>
            </a:xfrm>
            <a:custGeom>
              <a:avLst/>
              <a:gdLst/>
              <a:ahLst/>
              <a:cxnLst/>
              <a:rect l="l" t="t" r="r" b="b"/>
              <a:pathLst>
                <a:path w="18239" h="3809" extrusionOk="0">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0E0E0">
                <a:alpha val="4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2815675" y="4138500"/>
              <a:ext cx="577525" cy="21175"/>
            </a:xfrm>
            <a:custGeom>
              <a:avLst/>
              <a:gdLst/>
              <a:ahLst/>
              <a:cxnLst/>
              <a:rect l="l" t="t" r="r" b="b"/>
              <a:pathLst>
                <a:path w="23101" h="847" extrusionOk="0">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0E0E0">
                <a:alpha val="4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a:off x="3086200" y="3853700"/>
              <a:ext cx="23575" cy="577525"/>
            </a:xfrm>
            <a:custGeom>
              <a:avLst/>
              <a:gdLst/>
              <a:ahLst/>
              <a:cxnLst/>
              <a:rect l="l" t="t" r="r" b="b"/>
              <a:pathLst>
                <a:path w="943" h="23101" extrusionOk="0">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0E0E0">
                <a:alpha val="4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2946375" y="3852900"/>
              <a:ext cx="159600" cy="577650"/>
            </a:xfrm>
            <a:custGeom>
              <a:avLst/>
              <a:gdLst/>
              <a:ahLst/>
              <a:cxnLst/>
              <a:rect l="l" t="t" r="r" b="b"/>
              <a:pathLst>
                <a:path w="6384" h="23106" extrusionOk="0">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0E0E0">
                <a:alpha val="4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3096075" y="3853625"/>
              <a:ext cx="159600" cy="577675"/>
            </a:xfrm>
            <a:custGeom>
              <a:avLst/>
              <a:gdLst/>
              <a:ahLst/>
              <a:cxnLst/>
              <a:rect l="l" t="t" r="r" b="b"/>
              <a:pathLst>
                <a:path w="6384" h="23107" extrusionOk="0">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0E0E0">
                <a:alpha val="4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13"/>
          <p:cNvSpPr/>
          <p:nvPr/>
        </p:nvSpPr>
        <p:spPr>
          <a:xfrm rot="-10325680">
            <a:off x="558384" y="451163"/>
            <a:ext cx="1372769" cy="902798"/>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E0E0E0">
              <a:alpha val="4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txBox="1">
            <a:spLocks noGrp="1"/>
          </p:cNvSpPr>
          <p:nvPr>
            <p:ph type="title"/>
          </p:nvPr>
        </p:nvSpPr>
        <p:spPr>
          <a:xfrm>
            <a:off x="720000" y="387600"/>
            <a:ext cx="7704000" cy="572700"/>
          </a:xfrm>
          <a:prstGeom prst="rect">
            <a:avLst/>
          </a:prstGeom>
        </p:spPr>
        <p:txBody>
          <a:bodyPr spcFirstLastPara="1" wrap="square" lIns="0" tIns="91425" rIns="0" bIns="91425" anchor="t" anchorCtr="0">
            <a:noAutofit/>
          </a:bodyPr>
          <a:lstStyle>
            <a:lvl1pPr lvl="0" algn="ctr" rtl="0">
              <a:spcBef>
                <a:spcPts val="0"/>
              </a:spcBef>
              <a:spcAft>
                <a:spcPts val="0"/>
              </a:spcAft>
              <a:buClr>
                <a:srgbClr val="212121"/>
              </a:buClr>
              <a:buSzPts val="2800"/>
              <a:buNone/>
              <a:defRPr>
                <a:solidFill>
                  <a:srgbClr val="212121"/>
                </a:solidFill>
              </a:defRPr>
            </a:lvl1pPr>
            <a:lvl2pPr lvl="1"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2pPr>
            <a:lvl3pPr lvl="2"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3pPr>
            <a:lvl4pPr lvl="3"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4pPr>
            <a:lvl5pPr lvl="4"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5pPr>
            <a:lvl6pPr lvl="5"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6pPr>
            <a:lvl7pPr lvl="6"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7pPr>
            <a:lvl8pPr lvl="7"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8pPr>
            <a:lvl9pPr lvl="8"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9pPr>
          </a:lstStyle>
          <a:p>
            <a:endParaRPr/>
          </a:p>
        </p:txBody>
      </p:sp>
      <p:sp>
        <p:nvSpPr>
          <p:cNvPr id="472" name="Google Shape;472;p13"/>
          <p:cNvSpPr txBox="1">
            <a:spLocks noGrp="1"/>
          </p:cNvSpPr>
          <p:nvPr>
            <p:ph type="title" idx="2" hasCustomPrompt="1"/>
          </p:nvPr>
        </p:nvSpPr>
        <p:spPr>
          <a:xfrm>
            <a:off x="717850" y="1562175"/>
            <a:ext cx="533100" cy="432300"/>
          </a:xfrm>
          <a:prstGeom prst="rect">
            <a:avLst/>
          </a:prstGeom>
        </p:spPr>
        <p:txBody>
          <a:bodyPr spcFirstLastPara="1" wrap="square" lIns="0" tIns="91425" rIns="0" bIns="91425" anchor="ctr" anchorCtr="0">
            <a:noAutofit/>
          </a:bodyPr>
          <a:lstStyle>
            <a:lvl1pPr lvl="0" algn="r" rtl="0">
              <a:spcBef>
                <a:spcPts val="0"/>
              </a:spcBef>
              <a:spcAft>
                <a:spcPts val="0"/>
              </a:spcAft>
              <a:buClr>
                <a:srgbClr val="212121"/>
              </a:buClr>
              <a:buSzPts val="3000"/>
              <a:buNone/>
              <a:defRPr sz="3000">
                <a:solidFill>
                  <a:schemeClr val="accent1"/>
                </a:solidFill>
              </a:defRPr>
            </a:lvl1pPr>
            <a:lvl2pPr lvl="1"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2pPr>
            <a:lvl3pPr lvl="2"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3pPr>
            <a:lvl4pPr lvl="3"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4pPr>
            <a:lvl5pPr lvl="4"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5pPr>
            <a:lvl6pPr lvl="5"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6pPr>
            <a:lvl7pPr lvl="6"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7pPr>
            <a:lvl8pPr lvl="7"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8pPr>
            <a:lvl9pPr lvl="8"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9pPr>
          </a:lstStyle>
          <a:p>
            <a:r>
              <a:t>xx%</a:t>
            </a:r>
          </a:p>
        </p:txBody>
      </p:sp>
      <p:sp>
        <p:nvSpPr>
          <p:cNvPr id="473" name="Google Shape;473;p13"/>
          <p:cNvSpPr txBox="1">
            <a:spLocks noGrp="1"/>
          </p:cNvSpPr>
          <p:nvPr>
            <p:ph type="subTitle" idx="1"/>
          </p:nvPr>
        </p:nvSpPr>
        <p:spPr>
          <a:xfrm>
            <a:off x="1326225" y="1647975"/>
            <a:ext cx="1922400" cy="34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474" name="Google Shape;474;p13"/>
          <p:cNvSpPr txBox="1">
            <a:spLocks noGrp="1"/>
          </p:cNvSpPr>
          <p:nvPr>
            <p:ph type="subTitle" idx="3"/>
          </p:nvPr>
        </p:nvSpPr>
        <p:spPr>
          <a:xfrm>
            <a:off x="1326225" y="1994475"/>
            <a:ext cx="1681800" cy="85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475" name="Google Shape;475;p13"/>
          <p:cNvSpPr txBox="1">
            <a:spLocks noGrp="1"/>
          </p:cNvSpPr>
          <p:nvPr>
            <p:ph type="title" idx="4" hasCustomPrompt="1"/>
          </p:nvPr>
        </p:nvSpPr>
        <p:spPr>
          <a:xfrm>
            <a:off x="3388994" y="1562175"/>
            <a:ext cx="533100" cy="432300"/>
          </a:xfrm>
          <a:prstGeom prst="rect">
            <a:avLst/>
          </a:prstGeom>
        </p:spPr>
        <p:txBody>
          <a:bodyPr spcFirstLastPara="1" wrap="square" lIns="0" tIns="91425" rIns="0" bIns="91425" anchor="ctr" anchorCtr="0">
            <a:noAutofit/>
          </a:bodyPr>
          <a:lstStyle>
            <a:lvl1pPr lvl="0" algn="r" rtl="0">
              <a:spcBef>
                <a:spcPts val="0"/>
              </a:spcBef>
              <a:spcAft>
                <a:spcPts val="0"/>
              </a:spcAft>
              <a:buClr>
                <a:srgbClr val="212121"/>
              </a:buClr>
              <a:buSzPts val="3000"/>
              <a:buNone/>
              <a:defRPr sz="3000">
                <a:solidFill>
                  <a:schemeClr val="accent1"/>
                </a:solidFill>
              </a:defRPr>
            </a:lvl1pPr>
            <a:lvl2pPr lvl="1"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2pPr>
            <a:lvl3pPr lvl="2"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3pPr>
            <a:lvl4pPr lvl="3"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4pPr>
            <a:lvl5pPr lvl="4"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5pPr>
            <a:lvl6pPr lvl="5"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6pPr>
            <a:lvl7pPr lvl="6"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7pPr>
            <a:lvl8pPr lvl="7"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8pPr>
            <a:lvl9pPr lvl="8"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9pPr>
          </a:lstStyle>
          <a:p>
            <a:r>
              <a:t>xx%</a:t>
            </a:r>
          </a:p>
        </p:txBody>
      </p:sp>
      <p:sp>
        <p:nvSpPr>
          <p:cNvPr id="476" name="Google Shape;476;p13"/>
          <p:cNvSpPr txBox="1">
            <a:spLocks noGrp="1"/>
          </p:cNvSpPr>
          <p:nvPr>
            <p:ph type="subTitle" idx="5"/>
          </p:nvPr>
        </p:nvSpPr>
        <p:spPr>
          <a:xfrm>
            <a:off x="3988650" y="1647975"/>
            <a:ext cx="1892400" cy="34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477" name="Google Shape;477;p13"/>
          <p:cNvSpPr txBox="1">
            <a:spLocks noGrp="1"/>
          </p:cNvSpPr>
          <p:nvPr>
            <p:ph type="subTitle" idx="6"/>
          </p:nvPr>
        </p:nvSpPr>
        <p:spPr>
          <a:xfrm>
            <a:off x="3988651" y="1994475"/>
            <a:ext cx="1681800" cy="85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478" name="Google Shape;478;p13"/>
          <p:cNvSpPr txBox="1">
            <a:spLocks noGrp="1"/>
          </p:cNvSpPr>
          <p:nvPr>
            <p:ph type="title" idx="7" hasCustomPrompt="1"/>
          </p:nvPr>
        </p:nvSpPr>
        <p:spPr>
          <a:xfrm>
            <a:off x="6042700" y="1562175"/>
            <a:ext cx="533100" cy="432300"/>
          </a:xfrm>
          <a:prstGeom prst="rect">
            <a:avLst/>
          </a:prstGeom>
        </p:spPr>
        <p:txBody>
          <a:bodyPr spcFirstLastPara="1" wrap="square" lIns="0" tIns="91425" rIns="0" bIns="91425" anchor="ctr" anchorCtr="0">
            <a:noAutofit/>
          </a:bodyPr>
          <a:lstStyle>
            <a:lvl1pPr lvl="0" algn="r" rtl="0">
              <a:spcBef>
                <a:spcPts val="0"/>
              </a:spcBef>
              <a:spcAft>
                <a:spcPts val="0"/>
              </a:spcAft>
              <a:buClr>
                <a:srgbClr val="212121"/>
              </a:buClr>
              <a:buSzPts val="3000"/>
              <a:buNone/>
              <a:defRPr sz="3000">
                <a:solidFill>
                  <a:schemeClr val="accent1"/>
                </a:solidFill>
              </a:defRPr>
            </a:lvl1pPr>
            <a:lvl2pPr lvl="1"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2pPr>
            <a:lvl3pPr lvl="2"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3pPr>
            <a:lvl4pPr lvl="3"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4pPr>
            <a:lvl5pPr lvl="4"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5pPr>
            <a:lvl6pPr lvl="5"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6pPr>
            <a:lvl7pPr lvl="6"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7pPr>
            <a:lvl8pPr lvl="7"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8pPr>
            <a:lvl9pPr lvl="8"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9pPr>
          </a:lstStyle>
          <a:p>
            <a:r>
              <a:t>xx%</a:t>
            </a:r>
          </a:p>
        </p:txBody>
      </p:sp>
      <p:sp>
        <p:nvSpPr>
          <p:cNvPr id="479" name="Google Shape;479;p13"/>
          <p:cNvSpPr txBox="1">
            <a:spLocks noGrp="1"/>
          </p:cNvSpPr>
          <p:nvPr>
            <p:ph type="subTitle" idx="8"/>
          </p:nvPr>
        </p:nvSpPr>
        <p:spPr>
          <a:xfrm>
            <a:off x="6642350" y="1647975"/>
            <a:ext cx="1892400" cy="34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480" name="Google Shape;480;p13"/>
          <p:cNvSpPr txBox="1">
            <a:spLocks noGrp="1"/>
          </p:cNvSpPr>
          <p:nvPr>
            <p:ph type="subTitle" idx="9"/>
          </p:nvPr>
        </p:nvSpPr>
        <p:spPr>
          <a:xfrm>
            <a:off x="6642350" y="1994475"/>
            <a:ext cx="1681800" cy="85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481" name="Google Shape;481;p13"/>
          <p:cNvSpPr txBox="1">
            <a:spLocks noGrp="1"/>
          </p:cNvSpPr>
          <p:nvPr>
            <p:ph type="title" idx="13" hasCustomPrompt="1"/>
          </p:nvPr>
        </p:nvSpPr>
        <p:spPr>
          <a:xfrm>
            <a:off x="717850" y="3315275"/>
            <a:ext cx="533100" cy="432300"/>
          </a:xfrm>
          <a:prstGeom prst="rect">
            <a:avLst/>
          </a:prstGeom>
        </p:spPr>
        <p:txBody>
          <a:bodyPr spcFirstLastPara="1" wrap="square" lIns="0" tIns="91425" rIns="0" bIns="91425" anchor="ctr" anchorCtr="0">
            <a:noAutofit/>
          </a:bodyPr>
          <a:lstStyle>
            <a:lvl1pPr lvl="0" algn="r" rtl="0">
              <a:spcBef>
                <a:spcPts val="0"/>
              </a:spcBef>
              <a:spcAft>
                <a:spcPts val="0"/>
              </a:spcAft>
              <a:buClr>
                <a:srgbClr val="212121"/>
              </a:buClr>
              <a:buSzPts val="3000"/>
              <a:buNone/>
              <a:defRPr sz="3000">
                <a:solidFill>
                  <a:schemeClr val="accent1"/>
                </a:solidFill>
              </a:defRPr>
            </a:lvl1pPr>
            <a:lvl2pPr lvl="1"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2pPr>
            <a:lvl3pPr lvl="2"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3pPr>
            <a:lvl4pPr lvl="3"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4pPr>
            <a:lvl5pPr lvl="4"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5pPr>
            <a:lvl6pPr lvl="5"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6pPr>
            <a:lvl7pPr lvl="6"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7pPr>
            <a:lvl8pPr lvl="7"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8pPr>
            <a:lvl9pPr lvl="8"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9pPr>
          </a:lstStyle>
          <a:p>
            <a:r>
              <a:t>xx%</a:t>
            </a:r>
          </a:p>
        </p:txBody>
      </p:sp>
      <p:sp>
        <p:nvSpPr>
          <p:cNvPr id="482" name="Google Shape;482;p13"/>
          <p:cNvSpPr txBox="1">
            <a:spLocks noGrp="1"/>
          </p:cNvSpPr>
          <p:nvPr>
            <p:ph type="subTitle" idx="14"/>
          </p:nvPr>
        </p:nvSpPr>
        <p:spPr>
          <a:xfrm>
            <a:off x="1326225" y="3401075"/>
            <a:ext cx="1922400" cy="34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483" name="Google Shape;483;p13"/>
          <p:cNvSpPr txBox="1">
            <a:spLocks noGrp="1"/>
          </p:cNvSpPr>
          <p:nvPr>
            <p:ph type="subTitle" idx="15"/>
          </p:nvPr>
        </p:nvSpPr>
        <p:spPr>
          <a:xfrm>
            <a:off x="1326225" y="3747700"/>
            <a:ext cx="1681800" cy="85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484" name="Google Shape;484;p13"/>
          <p:cNvSpPr txBox="1">
            <a:spLocks noGrp="1"/>
          </p:cNvSpPr>
          <p:nvPr>
            <p:ph type="title" idx="16" hasCustomPrompt="1"/>
          </p:nvPr>
        </p:nvSpPr>
        <p:spPr>
          <a:xfrm>
            <a:off x="3388994" y="3315275"/>
            <a:ext cx="533100" cy="432300"/>
          </a:xfrm>
          <a:prstGeom prst="rect">
            <a:avLst/>
          </a:prstGeom>
        </p:spPr>
        <p:txBody>
          <a:bodyPr spcFirstLastPara="1" wrap="square" lIns="0" tIns="91425" rIns="0" bIns="91425" anchor="ctr" anchorCtr="0">
            <a:noAutofit/>
          </a:bodyPr>
          <a:lstStyle>
            <a:lvl1pPr lvl="0" algn="r" rtl="0">
              <a:spcBef>
                <a:spcPts val="0"/>
              </a:spcBef>
              <a:spcAft>
                <a:spcPts val="0"/>
              </a:spcAft>
              <a:buClr>
                <a:srgbClr val="212121"/>
              </a:buClr>
              <a:buSzPts val="3000"/>
              <a:buNone/>
              <a:defRPr sz="3000">
                <a:solidFill>
                  <a:schemeClr val="accent1"/>
                </a:solidFill>
              </a:defRPr>
            </a:lvl1pPr>
            <a:lvl2pPr lvl="1"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2pPr>
            <a:lvl3pPr lvl="2"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3pPr>
            <a:lvl4pPr lvl="3"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4pPr>
            <a:lvl5pPr lvl="4"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5pPr>
            <a:lvl6pPr lvl="5"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6pPr>
            <a:lvl7pPr lvl="6"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7pPr>
            <a:lvl8pPr lvl="7"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8pPr>
            <a:lvl9pPr lvl="8"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9pPr>
          </a:lstStyle>
          <a:p>
            <a:r>
              <a:t>xx%</a:t>
            </a:r>
          </a:p>
        </p:txBody>
      </p:sp>
      <p:sp>
        <p:nvSpPr>
          <p:cNvPr id="485" name="Google Shape;485;p13"/>
          <p:cNvSpPr txBox="1">
            <a:spLocks noGrp="1"/>
          </p:cNvSpPr>
          <p:nvPr>
            <p:ph type="subTitle" idx="17"/>
          </p:nvPr>
        </p:nvSpPr>
        <p:spPr>
          <a:xfrm>
            <a:off x="3988650" y="3401075"/>
            <a:ext cx="1892400" cy="34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486" name="Google Shape;486;p13"/>
          <p:cNvSpPr txBox="1">
            <a:spLocks noGrp="1"/>
          </p:cNvSpPr>
          <p:nvPr>
            <p:ph type="subTitle" idx="18"/>
          </p:nvPr>
        </p:nvSpPr>
        <p:spPr>
          <a:xfrm>
            <a:off x="3988651" y="3747700"/>
            <a:ext cx="1681800" cy="85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487" name="Google Shape;487;p13"/>
          <p:cNvSpPr txBox="1">
            <a:spLocks noGrp="1"/>
          </p:cNvSpPr>
          <p:nvPr>
            <p:ph type="title" idx="19" hasCustomPrompt="1"/>
          </p:nvPr>
        </p:nvSpPr>
        <p:spPr>
          <a:xfrm>
            <a:off x="6042700" y="3315275"/>
            <a:ext cx="533100" cy="432300"/>
          </a:xfrm>
          <a:prstGeom prst="rect">
            <a:avLst/>
          </a:prstGeom>
        </p:spPr>
        <p:txBody>
          <a:bodyPr spcFirstLastPara="1" wrap="square" lIns="0" tIns="91425" rIns="0" bIns="91425" anchor="ctr" anchorCtr="0">
            <a:noAutofit/>
          </a:bodyPr>
          <a:lstStyle>
            <a:lvl1pPr lvl="0" algn="r" rtl="0">
              <a:spcBef>
                <a:spcPts val="0"/>
              </a:spcBef>
              <a:spcAft>
                <a:spcPts val="0"/>
              </a:spcAft>
              <a:buClr>
                <a:srgbClr val="212121"/>
              </a:buClr>
              <a:buSzPts val="3000"/>
              <a:buNone/>
              <a:defRPr sz="3000">
                <a:solidFill>
                  <a:schemeClr val="accent1"/>
                </a:solidFill>
              </a:defRPr>
            </a:lvl1pPr>
            <a:lvl2pPr lvl="1"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2pPr>
            <a:lvl3pPr lvl="2"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3pPr>
            <a:lvl4pPr lvl="3"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4pPr>
            <a:lvl5pPr lvl="4"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5pPr>
            <a:lvl6pPr lvl="5"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6pPr>
            <a:lvl7pPr lvl="6"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7pPr>
            <a:lvl8pPr lvl="7"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8pPr>
            <a:lvl9pPr lvl="8"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9pPr>
          </a:lstStyle>
          <a:p>
            <a:r>
              <a:t>xx%</a:t>
            </a:r>
          </a:p>
        </p:txBody>
      </p:sp>
      <p:sp>
        <p:nvSpPr>
          <p:cNvPr id="488" name="Google Shape;488;p13"/>
          <p:cNvSpPr txBox="1">
            <a:spLocks noGrp="1"/>
          </p:cNvSpPr>
          <p:nvPr>
            <p:ph type="subTitle" idx="20"/>
          </p:nvPr>
        </p:nvSpPr>
        <p:spPr>
          <a:xfrm>
            <a:off x="6642350" y="3401075"/>
            <a:ext cx="1892400" cy="34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489" name="Google Shape;489;p13"/>
          <p:cNvSpPr txBox="1">
            <a:spLocks noGrp="1"/>
          </p:cNvSpPr>
          <p:nvPr>
            <p:ph type="subTitle" idx="21"/>
          </p:nvPr>
        </p:nvSpPr>
        <p:spPr>
          <a:xfrm>
            <a:off x="6642350" y="3747700"/>
            <a:ext cx="1681800" cy="85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Anaheim"/>
              <a:buNone/>
              <a:defRPr sz="2800" b="1">
                <a:latin typeface="Anaheim"/>
                <a:ea typeface="Anaheim"/>
                <a:cs typeface="Anaheim"/>
                <a:sym typeface="Anaheim"/>
              </a:defRPr>
            </a:lvl1pPr>
            <a:lvl2pPr lvl="1">
              <a:spcBef>
                <a:spcPts val="0"/>
              </a:spcBef>
              <a:spcAft>
                <a:spcPts val="0"/>
              </a:spcAft>
              <a:buSzPts val="2800"/>
              <a:buFont typeface="Anaheim"/>
              <a:buNone/>
              <a:defRPr sz="2800">
                <a:latin typeface="Anaheim"/>
                <a:ea typeface="Anaheim"/>
                <a:cs typeface="Anaheim"/>
                <a:sym typeface="Anaheim"/>
              </a:defRPr>
            </a:lvl2pPr>
            <a:lvl3pPr lvl="2">
              <a:spcBef>
                <a:spcPts val="0"/>
              </a:spcBef>
              <a:spcAft>
                <a:spcPts val="0"/>
              </a:spcAft>
              <a:buSzPts val="2800"/>
              <a:buFont typeface="Anaheim"/>
              <a:buNone/>
              <a:defRPr sz="2800">
                <a:latin typeface="Anaheim"/>
                <a:ea typeface="Anaheim"/>
                <a:cs typeface="Anaheim"/>
                <a:sym typeface="Anaheim"/>
              </a:defRPr>
            </a:lvl3pPr>
            <a:lvl4pPr lvl="3">
              <a:spcBef>
                <a:spcPts val="0"/>
              </a:spcBef>
              <a:spcAft>
                <a:spcPts val="0"/>
              </a:spcAft>
              <a:buSzPts val="2800"/>
              <a:buFont typeface="Anaheim"/>
              <a:buNone/>
              <a:defRPr sz="2800">
                <a:latin typeface="Anaheim"/>
                <a:ea typeface="Anaheim"/>
                <a:cs typeface="Anaheim"/>
                <a:sym typeface="Anaheim"/>
              </a:defRPr>
            </a:lvl4pPr>
            <a:lvl5pPr lvl="4">
              <a:spcBef>
                <a:spcPts val="0"/>
              </a:spcBef>
              <a:spcAft>
                <a:spcPts val="0"/>
              </a:spcAft>
              <a:buSzPts val="2800"/>
              <a:buFont typeface="Anaheim"/>
              <a:buNone/>
              <a:defRPr sz="2800">
                <a:latin typeface="Anaheim"/>
                <a:ea typeface="Anaheim"/>
                <a:cs typeface="Anaheim"/>
                <a:sym typeface="Anaheim"/>
              </a:defRPr>
            </a:lvl5pPr>
            <a:lvl6pPr lvl="5">
              <a:spcBef>
                <a:spcPts val="0"/>
              </a:spcBef>
              <a:spcAft>
                <a:spcPts val="0"/>
              </a:spcAft>
              <a:buSzPts val="2800"/>
              <a:buFont typeface="Anaheim"/>
              <a:buNone/>
              <a:defRPr sz="2800">
                <a:latin typeface="Anaheim"/>
                <a:ea typeface="Anaheim"/>
                <a:cs typeface="Anaheim"/>
                <a:sym typeface="Anaheim"/>
              </a:defRPr>
            </a:lvl6pPr>
            <a:lvl7pPr lvl="6">
              <a:spcBef>
                <a:spcPts val="0"/>
              </a:spcBef>
              <a:spcAft>
                <a:spcPts val="0"/>
              </a:spcAft>
              <a:buSzPts val="2800"/>
              <a:buFont typeface="Anaheim"/>
              <a:buNone/>
              <a:defRPr sz="2800">
                <a:latin typeface="Anaheim"/>
                <a:ea typeface="Anaheim"/>
                <a:cs typeface="Anaheim"/>
                <a:sym typeface="Anaheim"/>
              </a:defRPr>
            </a:lvl7pPr>
            <a:lvl8pPr lvl="7">
              <a:spcBef>
                <a:spcPts val="0"/>
              </a:spcBef>
              <a:spcAft>
                <a:spcPts val="0"/>
              </a:spcAft>
              <a:buSzPts val="2800"/>
              <a:buFont typeface="Anaheim"/>
              <a:buNone/>
              <a:defRPr sz="2800">
                <a:latin typeface="Anaheim"/>
                <a:ea typeface="Anaheim"/>
                <a:cs typeface="Anaheim"/>
                <a:sym typeface="Anaheim"/>
              </a:defRPr>
            </a:lvl8pPr>
            <a:lvl9pPr lvl="8">
              <a:spcBef>
                <a:spcPts val="0"/>
              </a:spcBef>
              <a:spcAft>
                <a:spcPts val="0"/>
              </a:spcAft>
              <a:buSzPts val="2800"/>
              <a:buFont typeface="Anaheim"/>
              <a:buNone/>
              <a:defRPr sz="2800">
                <a:latin typeface="Anaheim"/>
                <a:ea typeface="Anaheim"/>
                <a:cs typeface="Anaheim"/>
                <a:sym typeface="Anaheim"/>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Livvic"/>
              <a:buChar char="●"/>
              <a:defRPr sz="1800">
                <a:latin typeface="Livvic"/>
                <a:ea typeface="Livvic"/>
                <a:cs typeface="Livvic"/>
                <a:sym typeface="Livvic"/>
              </a:defRPr>
            </a:lvl1pPr>
            <a:lvl2pPr marL="914400" lvl="1" indent="-317500">
              <a:lnSpc>
                <a:spcPct val="115000"/>
              </a:lnSpc>
              <a:spcBef>
                <a:spcPts val="1600"/>
              </a:spcBef>
              <a:spcAft>
                <a:spcPts val="0"/>
              </a:spcAft>
              <a:buSzPts val="1400"/>
              <a:buFont typeface="Livvic"/>
              <a:buChar char="○"/>
              <a:defRPr>
                <a:latin typeface="Livvic"/>
                <a:ea typeface="Livvic"/>
                <a:cs typeface="Livvic"/>
                <a:sym typeface="Livvic"/>
              </a:defRPr>
            </a:lvl2pPr>
            <a:lvl3pPr marL="1371600" lvl="2" indent="-317500">
              <a:lnSpc>
                <a:spcPct val="115000"/>
              </a:lnSpc>
              <a:spcBef>
                <a:spcPts val="1600"/>
              </a:spcBef>
              <a:spcAft>
                <a:spcPts val="0"/>
              </a:spcAft>
              <a:buSzPts val="1400"/>
              <a:buFont typeface="Livvic"/>
              <a:buChar char="■"/>
              <a:defRPr>
                <a:latin typeface="Livvic"/>
                <a:ea typeface="Livvic"/>
                <a:cs typeface="Livvic"/>
                <a:sym typeface="Livvic"/>
              </a:defRPr>
            </a:lvl3pPr>
            <a:lvl4pPr marL="1828800" lvl="3" indent="-317500">
              <a:lnSpc>
                <a:spcPct val="115000"/>
              </a:lnSpc>
              <a:spcBef>
                <a:spcPts val="1600"/>
              </a:spcBef>
              <a:spcAft>
                <a:spcPts val="0"/>
              </a:spcAft>
              <a:buSzPts val="1400"/>
              <a:buFont typeface="Livvic"/>
              <a:buChar char="●"/>
              <a:defRPr>
                <a:latin typeface="Livvic"/>
                <a:ea typeface="Livvic"/>
                <a:cs typeface="Livvic"/>
                <a:sym typeface="Livvic"/>
              </a:defRPr>
            </a:lvl4pPr>
            <a:lvl5pPr marL="2286000" lvl="4" indent="-317500">
              <a:lnSpc>
                <a:spcPct val="115000"/>
              </a:lnSpc>
              <a:spcBef>
                <a:spcPts val="1600"/>
              </a:spcBef>
              <a:spcAft>
                <a:spcPts val="0"/>
              </a:spcAft>
              <a:buSzPts val="1400"/>
              <a:buFont typeface="Livvic"/>
              <a:buChar char="○"/>
              <a:defRPr>
                <a:latin typeface="Livvic"/>
                <a:ea typeface="Livvic"/>
                <a:cs typeface="Livvic"/>
                <a:sym typeface="Livvic"/>
              </a:defRPr>
            </a:lvl5pPr>
            <a:lvl6pPr marL="2743200" lvl="5" indent="-317500">
              <a:lnSpc>
                <a:spcPct val="115000"/>
              </a:lnSpc>
              <a:spcBef>
                <a:spcPts val="1600"/>
              </a:spcBef>
              <a:spcAft>
                <a:spcPts val="0"/>
              </a:spcAft>
              <a:buSzPts val="1400"/>
              <a:buFont typeface="Livvic"/>
              <a:buChar char="■"/>
              <a:defRPr>
                <a:latin typeface="Livvic"/>
                <a:ea typeface="Livvic"/>
                <a:cs typeface="Livvic"/>
                <a:sym typeface="Livvic"/>
              </a:defRPr>
            </a:lvl6pPr>
            <a:lvl7pPr marL="3200400" lvl="6" indent="-317500">
              <a:lnSpc>
                <a:spcPct val="115000"/>
              </a:lnSpc>
              <a:spcBef>
                <a:spcPts val="1600"/>
              </a:spcBef>
              <a:spcAft>
                <a:spcPts val="0"/>
              </a:spcAft>
              <a:buSzPts val="1400"/>
              <a:buFont typeface="Livvic"/>
              <a:buChar char="●"/>
              <a:defRPr>
                <a:latin typeface="Livvic"/>
                <a:ea typeface="Livvic"/>
                <a:cs typeface="Livvic"/>
                <a:sym typeface="Livvic"/>
              </a:defRPr>
            </a:lvl7pPr>
            <a:lvl8pPr marL="3657600" lvl="7" indent="-317500">
              <a:lnSpc>
                <a:spcPct val="115000"/>
              </a:lnSpc>
              <a:spcBef>
                <a:spcPts val="1600"/>
              </a:spcBef>
              <a:spcAft>
                <a:spcPts val="0"/>
              </a:spcAft>
              <a:buSzPts val="1400"/>
              <a:buFont typeface="Livvic"/>
              <a:buChar char="○"/>
              <a:defRPr>
                <a:latin typeface="Livvic"/>
                <a:ea typeface="Livvic"/>
                <a:cs typeface="Livvic"/>
                <a:sym typeface="Livvic"/>
              </a:defRPr>
            </a:lvl8pPr>
            <a:lvl9pPr marL="4114800" lvl="8" indent="-317500">
              <a:lnSpc>
                <a:spcPct val="115000"/>
              </a:lnSpc>
              <a:spcBef>
                <a:spcPts val="1600"/>
              </a:spcBef>
              <a:spcAft>
                <a:spcPts val="1600"/>
              </a:spcAft>
              <a:buSzPts val="1400"/>
              <a:buFont typeface="Livvic"/>
              <a:buChar char="■"/>
              <a:defRPr>
                <a:latin typeface="Livvic"/>
                <a:ea typeface="Livvic"/>
                <a:cs typeface="Livvic"/>
                <a:sym typeface="Livv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grpSp>
        <p:nvGrpSpPr>
          <p:cNvPr id="1971" name="Google Shape;1971;p35"/>
          <p:cNvGrpSpPr/>
          <p:nvPr/>
        </p:nvGrpSpPr>
        <p:grpSpPr>
          <a:xfrm>
            <a:off x="1399381" y="1140872"/>
            <a:ext cx="7744619" cy="3679081"/>
            <a:chOff x="1035075" y="1130361"/>
            <a:chExt cx="7744619" cy="3679081"/>
          </a:xfrm>
        </p:grpSpPr>
        <p:sp>
          <p:nvSpPr>
            <p:cNvPr id="1972" name="Google Shape;1972;p35"/>
            <p:cNvSpPr/>
            <p:nvPr/>
          </p:nvSpPr>
          <p:spPr>
            <a:xfrm>
              <a:off x="1035075" y="4531341"/>
              <a:ext cx="6453474" cy="5315"/>
            </a:xfrm>
            <a:custGeom>
              <a:avLst/>
              <a:gdLst/>
              <a:ahLst/>
              <a:cxnLst/>
              <a:rect l="l" t="t" r="r" b="b"/>
              <a:pathLst>
                <a:path w="259854" h="214" extrusionOk="0">
                  <a:moveTo>
                    <a:pt x="129942" y="0"/>
                  </a:moveTo>
                  <a:cubicBezTo>
                    <a:pt x="58147" y="0"/>
                    <a:pt x="0" y="61"/>
                    <a:pt x="0" y="122"/>
                  </a:cubicBezTo>
                  <a:cubicBezTo>
                    <a:pt x="0" y="152"/>
                    <a:pt x="58208" y="213"/>
                    <a:pt x="129942" y="213"/>
                  </a:cubicBezTo>
                  <a:cubicBezTo>
                    <a:pt x="201676" y="213"/>
                    <a:pt x="259853" y="152"/>
                    <a:pt x="259853" y="122"/>
                  </a:cubicBezTo>
                  <a:cubicBezTo>
                    <a:pt x="259853" y="61"/>
                    <a:pt x="201737" y="0"/>
                    <a:pt x="1299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5"/>
            <p:cNvSpPr/>
            <p:nvPr/>
          </p:nvSpPr>
          <p:spPr>
            <a:xfrm>
              <a:off x="1562088" y="3988541"/>
              <a:ext cx="262729" cy="158637"/>
            </a:xfrm>
            <a:custGeom>
              <a:avLst/>
              <a:gdLst/>
              <a:ahLst/>
              <a:cxnLst/>
              <a:rect l="l" t="t" r="r" b="b"/>
              <a:pathLst>
                <a:path w="10579" h="6387" extrusionOk="0">
                  <a:moveTo>
                    <a:pt x="5510" y="1"/>
                  </a:moveTo>
                  <a:cubicBezTo>
                    <a:pt x="4300" y="1"/>
                    <a:pt x="3097" y="222"/>
                    <a:pt x="2006" y="778"/>
                  </a:cubicBezTo>
                  <a:cubicBezTo>
                    <a:pt x="1064" y="1264"/>
                    <a:pt x="395" y="2176"/>
                    <a:pt x="213" y="3209"/>
                  </a:cubicBezTo>
                  <a:cubicBezTo>
                    <a:pt x="0" y="3969"/>
                    <a:pt x="92" y="4760"/>
                    <a:pt x="456" y="5459"/>
                  </a:cubicBezTo>
                  <a:cubicBezTo>
                    <a:pt x="758" y="6037"/>
                    <a:pt x="1372" y="6387"/>
                    <a:pt x="2006" y="6387"/>
                  </a:cubicBezTo>
                  <a:cubicBezTo>
                    <a:pt x="2138" y="6387"/>
                    <a:pt x="2271" y="6372"/>
                    <a:pt x="2402" y="6340"/>
                  </a:cubicBezTo>
                  <a:cubicBezTo>
                    <a:pt x="3161" y="6097"/>
                    <a:pt x="3587" y="5307"/>
                    <a:pt x="4195" y="4851"/>
                  </a:cubicBezTo>
                  <a:cubicBezTo>
                    <a:pt x="4880" y="4333"/>
                    <a:pt x="5710" y="4231"/>
                    <a:pt x="6564" y="4231"/>
                  </a:cubicBezTo>
                  <a:cubicBezTo>
                    <a:pt x="7113" y="4231"/>
                    <a:pt x="7672" y="4273"/>
                    <a:pt x="8207" y="4273"/>
                  </a:cubicBezTo>
                  <a:cubicBezTo>
                    <a:pt x="8291" y="4282"/>
                    <a:pt x="8374" y="4286"/>
                    <a:pt x="8457" y="4286"/>
                  </a:cubicBezTo>
                  <a:cubicBezTo>
                    <a:pt x="8950" y="4286"/>
                    <a:pt x="9432" y="4134"/>
                    <a:pt x="9849" y="3848"/>
                  </a:cubicBezTo>
                  <a:cubicBezTo>
                    <a:pt x="10578" y="3240"/>
                    <a:pt x="10456" y="1963"/>
                    <a:pt x="9818" y="1294"/>
                  </a:cubicBezTo>
                  <a:cubicBezTo>
                    <a:pt x="9180" y="595"/>
                    <a:pt x="8177" y="291"/>
                    <a:pt x="7235" y="139"/>
                  </a:cubicBezTo>
                  <a:cubicBezTo>
                    <a:pt x="6665" y="51"/>
                    <a:pt x="6087" y="1"/>
                    <a:pt x="551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5"/>
            <p:cNvSpPr/>
            <p:nvPr/>
          </p:nvSpPr>
          <p:spPr>
            <a:xfrm>
              <a:off x="1498675" y="3475338"/>
              <a:ext cx="193266" cy="379716"/>
            </a:xfrm>
            <a:custGeom>
              <a:avLst/>
              <a:gdLst/>
              <a:ahLst/>
              <a:cxnLst/>
              <a:rect l="l" t="t" r="r" b="b"/>
              <a:pathLst>
                <a:path w="7782" h="15288" extrusionOk="0">
                  <a:moveTo>
                    <a:pt x="4368" y="0"/>
                  </a:moveTo>
                  <a:cubicBezTo>
                    <a:pt x="4219" y="0"/>
                    <a:pt x="4070" y="14"/>
                    <a:pt x="3921" y="41"/>
                  </a:cubicBezTo>
                  <a:cubicBezTo>
                    <a:pt x="2948" y="284"/>
                    <a:pt x="2371" y="1227"/>
                    <a:pt x="1945" y="2108"/>
                  </a:cubicBezTo>
                  <a:cubicBezTo>
                    <a:pt x="669" y="4753"/>
                    <a:pt x="30" y="7610"/>
                    <a:pt x="0" y="10528"/>
                  </a:cubicBezTo>
                  <a:cubicBezTo>
                    <a:pt x="0" y="11865"/>
                    <a:pt x="152" y="13294"/>
                    <a:pt x="942" y="14388"/>
                  </a:cubicBezTo>
                  <a:lnTo>
                    <a:pt x="942" y="14418"/>
                  </a:lnTo>
                  <a:cubicBezTo>
                    <a:pt x="1373" y="15043"/>
                    <a:pt x="2006" y="15287"/>
                    <a:pt x="2648" y="15287"/>
                  </a:cubicBezTo>
                  <a:cubicBezTo>
                    <a:pt x="3412" y="15287"/>
                    <a:pt x="4188" y="14942"/>
                    <a:pt x="4651" y="14479"/>
                  </a:cubicBezTo>
                  <a:cubicBezTo>
                    <a:pt x="5532" y="13628"/>
                    <a:pt x="5897" y="12412"/>
                    <a:pt x="6231" y="11257"/>
                  </a:cubicBezTo>
                  <a:cubicBezTo>
                    <a:pt x="6991" y="8582"/>
                    <a:pt x="7781" y="5756"/>
                    <a:pt x="7234" y="3050"/>
                  </a:cubicBezTo>
                  <a:cubicBezTo>
                    <a:pt x="7082" y="2199"/>
                    <a:pt x="6718" y="1439"/>
                    <a:pt x="6170" y="801"/>
                  </a:cubicBezTo>
                  <a:cubicBezTo>
                    <a:pt x="5697" y="278"/>
                    <a:pt x="5041" y="0"/>
                    <a:pt x="43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5"/>
            <p:cNvSpPr/>
            <p:nvPr/>
          </p:nvSpPr>
          <p:spPr>
            <a:xfrm>
              <a:off x="1169494" y="3586463"/>
              <a:ext cx="316721" cy="313673"/>
            </a:xfrm>
            <a:custGeom>
              <a:avLst/>
              <a:gdLst/>
              <a:ahLst/>
              <a:cxnLst/>
              <a:rect l="l" t="t" r="r" b="b"/>
              <a:pathLst>
                <a:path w="12753" h="12629" extrusionOk="0">
                  <a:moveTo>
                    <a:pt x="11642" y="11768"/>
                  </a:moveTo>
                  <a:lnTo>
                    <a:pt x="11623" y="11793"/>
                  </a:lnTo>
                  <a:lnTo>
                    <a:pt x="11623" y="11793"/>
                  </a:lnTo>
                  <a:cubicBezTo>
                    <a:pt x="11629" y="11784"/>
                    <a:pt x="11636" y="11776"/>
                    <a:pt x="11642" y="11768"/>
                  </a:cubicBezTo>
                  <a:close/>
                  <a:moveTo>
                    <a:pt x="11607" y="11812"/>
                  </a:moveTo>
                  <a:lnTo>
                    <a:pt x="11521" y="11920"/>
                  </a:lnTo>
                  <a:cubicBezTo>
                    <a:pt x="11550" y="11884"/>
                    <a:pt x="11579" y="11848"/>
                    <a:pt x="11607" y="11812"/>
                  </a:cubicBezTo>
                  <a:close/>
                  <a:moveTo>
                    <a:pt x="2629" y="0"/>
                  </a:moveTo>
                  <a:cubicBezTo>
                    <a:pt x="2554" y="0"/>
                    <a:pt x="2478" y="2"/>
                    <a:pt x="2402" y="5"/>
                  </a:cubicBezTo>
                  <a:cubicBezTo>
                    <a:pt x="1612" y="35"/>
                    <a:pt x="912" y="461"/>
                    <a:pt x="517" y="1130"/>
                  </a:cubicBezTo>
                  <a:cubicBezTo>
                    <a:pt x="1" y="2133"/>
                    <a:pt x="517" y="3318"/>
                    <a:pt x="1034" y="4291"/>
                  </a:cubicBezTo>
                  <a:cubicBezTo>
                    <a:pt x="2007" y="6023"/>
                    <a:pt x="3071" y="7695"/>
                    <a:pt x="4286" y="9245"/>
                  </a:cubicBezTo>
                  <a:cubicBezTo>
                    <a:pt x="5259" y="10491"/>
                    <a:pt x="6353" y="11738"/>
                    <a:pt x="7843" y="12285"/>
                  </a:cubicBezTo>
                  <a:cubicBezTo>
                    <a:pt x="8446" y="12506"/>
                    <a:pt x="9054" y="12628"/>
                    <a:pt x="9616" y="12628"/>
                  </a:cubicBezTo>
                  <a:cubicBezTo>
                    <a:pt x="10426" y="12628"/>
                    <a:pt x="11142" y="12376"/>
                    <a:pt x="11613" y="11804"/>
                  </a:cubicBezTo>
                  <a:lnTo>
                    <a:pt x="11613" y="11804"/>
                  </a:lnTo>
                  <a:cubicBezTo>
                    <a:pt x="11611" y="11807"/>
                    <a:pt x="11609" y="11809"/>
                    <a:pt x="11607" y="11812"/>
                  </a:cubicBezTo>
                  <a:lnTo>
                    <a:pt x="11607" y="11812"/>
                  </a:lnTo>
                  <a:lnTo>
                    <a:pt x="11623" y="11793"/>
                  </a:lnTo>
                  <a:lnTo>
                    <a:pt x="11623" y="11793"/>
                  </a:lnTo>
                  <a:cubicBezTo>
                    <a:pt x="11619" y="11797"/>
                    <a:pt x="11616" y="11801"/>
                    <a:pt x="11613" y="11804"/>
                  </a:cubicBezTo>
                  <a:lnTo>
                    <a:pt x="11613" y="11804"/>
                  </a:lnTo>
                  <a:cubicBezTo>
                    <a:pt x="12566" y="10563"/>
                    <a:pt x="12753" y="8802"/>
                    <a:pt x="12311" y="7270"/>
                  </a:cubicBezTo>
                  <a:cubicBezTo>
                    <a:pt x="11764" y="5719"/>
                    <a:pt x="10821" y="4352"/>
                    <a:pt x="9545" y="3288"/>
                  </a:cubicBezTo>
                  <a:cubicBezTo>
                    <a:pt x="8116" y="2011"/>
                    <a:pt x="6414" y="1008"/>
                    <a:pt x="4621" y="370"/>
                  </a:cubicBezTo>
                  <a:cubicBezTo>
                    <a:pt x="3964" y="124"/>
                    <a:pt x="3308" y="0"/>
                    <a:pt x="262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5"/>
            <p:cNvSpPr/>
            <p:nvPr/>
          </p:nvSpPr>
          <p:spPr>
            <a:xfrm>
              <a:off x="1519043" y="4035957"/>
              <a:ext cx="181196" cy="317672"/>
            </a:xfrm>
            <a:custGeom>
              <a:avLst/>
              <a:gdLst/>
              <a:ahLst/>
              <a:cxnLst/>
              <a:rect l="l" t="t" r="r" b="b"/>
              <a:pathLst>
                <a:path w="7296" h="12790" extrusionOk="0">
                  <a:moveTo>
                    <a:pt x="6977" y="1"/>
                  </a:moveTo>
                  <a:cubicBezTo>
                    <a:pt x="6870" y="1"/>
                    <a:pt x="6764" y="9"/>
                    <a:pt x="6657" y="24"/>
                  </a:cubicBezTo>
                  <a:cubicBezTo>
                    <a:pt x="6050" y="85"/>
                    <a:pt x="5502" y="236"/>
                    <a:pt x="4955" y="480"/>
                  </a:cubicBezTo>
                  <a:cubicBezTo>
                    <a:pt x="4165" y="844"/>
                    <a:pt x="3466" y="1392"/>
                    <a:pt x="2919" y="2091"/>
                  </a:cubicBezTo>
                  <a:cubicBezTo>
                    <a:pt x="2280" y="2911"/>
                    <a:pt x="1733" y="3854"/>
                    <a:pt x="1338" y="4826"/>
                  </a:cubicBezTo>
                  <a:cubicBezTo>
                    <a:pt x="943" y="5829"/>
                    <a:pt x="639" y="6832"/>
                    <a:pt x="457" y="7866"/>
                  </a:cubicBezTo>
                  <a:cubicBezTo>
                    <a:pt x="274" y="8717"/>
                    <a:pt x="153" y="9568"/>
                    <a:pt x="92" y="10419"/>
                  </a:cubicBezTo>
                  <a:cubicBezTo>
                    <a:pt x="62" y="11149"/>
                    <a:pt x="31" y="11756"/>
                    <a:pt x="31" y="12152"/>
                  </a:cubicBezTo>
                  <a:cubicBezTo>
                    <a:pt x="1" y="12364"/>
                    <a:pt x="1" y="12577"/>
                    <a:pt x="31" y="12790"/>
                  </a:cubicBezTo>
                  <a:cubicBezTo>
                    <a:pt x="92" y="12577"/>
                    <a:pt x="122" y="12364"/>
                    <a:pt x="122" y="12152"/>
                  </a:cubicBezTo>
                  <a:cubicBezTo>
                    <a:pt x="183" y="11696"/>
                    <a:pt x="244" y="11118"/>
                    <a:pt x="305" y="10419"/>
                  </a:cubicBezTo>
                  <a:cubicBezTo>
                    <a:pt x="366" y="9750"/>
                    <a:pt x="487" y="8838"/>
                    <a:pt x="669" y="7896"/>
                  </a:cubicBezTo>
                  <a:cubicBezTo>
                    <a:pt x="913" y="6893"/>
                    <a:pt x="1217" y="5890"/>
                    <a:pt x="1581" y="4917"/>
                  </a:cubicBezTo>
                  <a:cubicBezTo>
                    <a:pt x="1977" y="3945"/>
                    <a:pt x="2493" y="3033"/>
                    <a:pt x="3101" y="2212"/>
                  </a:cubicBezTo>
                  <a:cubicBezTo>
                    <a:pt x="3618" y="1544"/>
                    <a:pt x="4287" y="996"/>
                    <a:pt x="5046" y="632"/>
                  </a:cubicBezTo>
                  <a:cubicBezTo>
                    <a:pt x="5533" y="358"/>
                    <a:pt x="6080" y="206"/>
                    <a:pt x="6657" y="115"/>
                  </a:cubicBezTo>
                  <a:cubicBezTo>
                    <a:pt x="6870" y="115"/>
                    <a:pt x="7083" y="85"/>
                    <a:pt x="7296" y="24"/>
                  </a:cubicBezTo>
                  <a:cubicBezTo>
                    <a:pt x="7189" y="9"/>
                    <a:pt x="7083" y="1"/>
                    <a:pt x="697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5"/>
            <p:cNvSpPr/>
            <p:nvPr/>
          </p:nvSpPr>
          <p:spPr>
            <a:xfrm>
              <a:off x="1519813" y="3613760"/>
              <a:ext cx="83048" cy="706652"/>
            </a:xfrm>
            <a:custGeom>
              <a:avLst/>
              <a:gdLst/>
              <a:ahLst/>
              <a:cxnLst/>
              <a:rect l="l" t="t" r="r" b="b"/>
              <a:pathLst>
                <a:path w="3344" h="28451" extrusionOk="0">
                  <a:moveTo>
                    <a:pt x="3344" y="0"/>
                  </a:moveTo>
                  <a:cubicBezTo>
                    <a:pt x="3283" y="91"/>
                    <a:pt x="3253" y="183"/>
                    <a:pt x="3222" y="274"/>
                  </a:cubicBezTo>
                  <a:cubicBezTo>
                    <a:pt x="3161" y="487"/>
                    <a:pt x="3101" y="760"/>
                    <a:pt x="2979" y="1064"/>
                  </a:cubicBezTo>
                  <a:cubicBezTo>
                    <a:pt x="2888" y="1398"/>
                    <a:pt x="2766" y="1854"/>
                    <a:pt x="2645" y="2371"/>
                  </a:cubicBezTo>
                  <a:cubicBezTo>
                    <a:pt x="2523" y="2857"/>
                    <a:pt x="2371" y="3435"/>
                    <a:pt x="2249" y="4073"/>
                  </a:cubicBezTo>
                  <a:cubicBezTo>
                    <a:pt x="1520" y="7386"/>
                    <a:pt x="1003" y="10730"/>
                    <a:pt x="669" y="14104"/>
                  </a:cubicBezTo>
                  <a:cubicBezTo>
                    <a:pt x="213" y="18055"/>
                    <a:pt x="31" y="21642"/>
                    <a:pt x="0" y="24256"/>
                  </a:cubicBezTo>
                  <a:cubicBezTo>
                    <a:pt x="0" y="25532"/>
                    <a:pt x="0" y="26596"/>
                    <a:pt x="61" y="27326"/>
                  </a:cubicBezTo>
                  <a:cubicBezTo>
                    <a:pt x="61" y="27660"/>
                    <a:pt x="91" y="27934"/>
                    <a:pt x="122" y="28147"/>
                  </a:cubicBezTo>
                  <a:lnTo>
                    <a:pt x="122" y="27326"/>
                  </a:lnTo>
                  <a:cubicBezTo>
                    <a:pt x="122" y="26596"/>
                    <a:pt x="122" y="25532"/>
                    <a:pt x="152" y="24256"/>
                  </a:cubicBezTo>
                  <a:cubicBezTo>
                    <a:pt x="243" y="21642"/>
                    <a:pt x="456" y="18845"/>
                    <a:pt x="882" y="14924"/>
                  </a:cubicBezTo>
                  <a:cubicBezTo>
                    <a:pt x="1307" y="11216"/>
                    <a:pt x="1824" y="6900"/>
                    <a:pt x="2401" y="4104"/>
                  </a:cubicBezTo>
                  <a:cubicBezTo>
                    <a:pt x="2523" y="3465"/>
                    <a:pt x="2645" y="2888"/>
                    <a:pt x="2797" y="2401"/>
                  </a:cubicBezTo>
                  <a:cubicBezTo>
                    <a:pt x="2918" y="1885"/>
                    <a:pt x="2979" y="1459"/>
                    <a:pt x="3101" y="1094"/>
                  </a:cubicBezTo>
                  <a:cubicBezTo>
                    <a:pt x="3192" y="760"/>
                    <a:pt x="3222" y="517"/>
                    <a:pt x="3283" y="304"/>
                  </a:cubicBezTo>
                  <a:cubicBezTo>
                    <a:pt x="3313" y="183"/>
                    <a:pt x="3313" y="91"/>
                    <a:pt x="3344" y="0"/>
                  </a:cubicBezTo>
                  <a:close/>
                  <a:moveTo>
                    <a:pt x="122" y="28147"/>
                  </a:moveTo>
                  <a:cubicBezTo>
                    <a:pt x="91" y="28268"/>
                    <a:pt x="122" y="28359"/>
                    <a:pt x="122" y="28450"/>
                  </a:cubicBezTo>
                  <a:cubicBezTo>
                    <a:pt x="152" y="28359"/>
                    <a:pt x="152" y="28238"/>
                    <a:pt x="122" y="28147"/>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5"/>
            <p:cNvSpPr/>
            <p:nvPr/>
          </p:nvSpPr>
          <p:spPr>
            <a:xfrm>
              <a:off x="1293312" y="3665845"/>
              <a:ext cx="231015" cy="482444"/>
            </a:xfrm>
            <a:custGeom>
              <a:avLst/>
              <a:gdLst/>
              <a:ahLst/>
              <a:cxnLst/>
              <a:rect l="l" t="t" r="r" b="b"/>
              <a:pathLst>
                <a:path w="9302" h="19424" extrusionOk="0">
                  <a:moveTo>
                    <a:pt x="0" y="0"/>
                  </a:moveTo>
                  <a:lnTo>
                    <a:pt x="0" y="0"/>
                  </a:lnTo>
                  <a:cubicBezTo>
                    <a:pt x="852" y="669"/>
                    <a:pt x="1672" y="1399"/>
                    <a:pt x="2432" y="2159"/>
                  </a:cubicBezTo>
                  <a:cubicBezTo>
                    <a:pt x="4165" y="4104"/>
                    <a:pt x="5563" y="6323"/>
                    <a:pt x="6566" y="8724"/>
                  </a:cubicBezTo>
                  <a:cubicBezTo>
                    <a:pt x="7143" y="10031"/>
                    <a:pt x="7630" y="11399"/>
                    <a:pt x="8025" y="12767"/>
                  </a:cubicBezTo>
                  <a:cubicBezTo>
                    <a:pt x="8390" y="14043"/>
                    <a:pt x="8633" y="15198"/>
                    <a:pt x="8815" y="16201"/>
                  </a:cubicBezTo>
                  <a:cubicBezTo>
                    <a:pt x="9028" y="17174"/>
                    <a:pt x="9119" y="17995"/>
                    <a:pt x="9180" y="18542"/>
                  </a:cubicBezTo>
                  <a:cubicBezTo>
                    <a:pt x="9180" y="18846"/>
                    <a:pt x="9210" y="19119"/>
                    <a:pt x="9271" y="19423"/>
                  </a:cubicBezTo>
                  <a:cubicBezTo>
                    <a:pt x="9302" y="19119"/>
                    <a:pt x="9302" y="18846"/>
                    <a:pt x="9271" y="18542"/>
                  </a:cubicBezTo>
                  <a:cubicBezTo>
                    <a:pt x="9210" y="17752"/>
                    <a:pt x="9119" y="16961"/>
                    <a:pt x="8998" y="16171"/>
                  </a:cubicBezTo>
                  <a:cubicBezTo>
                    <a:pt x="8815" y="15016"/>
                    <a:pt x="8542" y="13861"/>
                    <a:pt x="8238" y="12736"/>
                  </a:cubicBezTo>
                  <a:cubicBezTo>
                    <a:pt x="7873" y="11338"/>
                    <a:pt x="7387" y="9970"/>
                    <a:pt x="6809" y="8633"/>
                  </a:cubicBezTo>
                  <a:cubicBezTo>
                    <a:pt x="5806" y="6201"/>
                    <a:pt x="4347" y="3982"/>
                    <a:pt x="2554" y="2037"/>
                  </a:cubicBezTo>
                  <a:cubicBezTo>
                    <a:pt x="2250" y="1703"/>
                    <a:pt x="1915" y="1399"/>
                    <a:pt x="1551" y="1125"/>
                  </a:cubicBezTo>
                  <a:cubicBezTo>
                    <a:pt x="1399" y="1004"/>
                    <a:pt x="1277" y="852"/>
                    <a:pt x="1125" y="730"/>
                  </a:cubicBezTo>
                  <a:lnTo>
                    <a:pt x="760" y="487"/>
                  </a:lnTo>
                  <a:cubicBezTo>
                    <a:pt x="517" y="304"/>
                    <a:pt x="274" y="152"/>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5"/>
            <p:cNvSpPr/>
            <p:nvPr/>
          </p:nvSpPr>
          <p:spPr>
            <a:xfrm>
              <a:off x="1356725" y="4451770"/>
              <a:ext cx="338203" cy="236329"/>
            </a:xfrm>
            <a:custGeom>
              <a:avLst/>
              <a:gdLst/>
              <a:ahLst/>
              <a:cxnLst/>
              <a:rect l="l" t="t" r="r" b="b"/>
              <a:pathLst>
                <a:path w="13618" h="9515" extrusionOk="0">
                  <a:moveTo>
                    <a:pt x="1" y="0"/>
                  </a:moveTo>
                  <a:lnTo>
                    <a:pt x="700" y="9514"/>
                  </a:lnTo>
                  <a:lnTo>
                    <a:pt x="12919" y="9514"/>
                  </a:lnTo>
                  <a:lnTo>
                    <a:pt x="1361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5"/>
            <p:cNvSpPr/>
            <p:nvPr/>
          </p:nvSpPr>
          <p:spPr>
            <a:xfrm>
              <a:off x="1327291" y="4358901"/>
              <a:ext cx="403867" cy="92892"/>
            </a:xfrm>
            <a:custGeom>
              <a:avLst/>
              <a:gdLst/>
              <a:ahLst/>
              <a:cxnLst/>
              <a:rect l="l" t="t" r="r" b="b"/>
              <a:pathLst>
                <a:path w="16262" h="3740" extrusionOk="0">
                  <a:moveTo>
                    <a:pt x="0" y="1"/>
                  </a:moveTo>
                  <a:lnTo>
                    <a:pt x="0" y="3739"/>
                  </a:lnTo>
                  <a:lnTo>
                    <a:pt x="16262" y="3739"/>
                  </a:lnTo>
                  <a:lnTo>
                    <a:pt x="1626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5"/>
            <p:cNvSpPr/>
            <p:nvPr/>
          </p:nvSpPr>
          <p:spPr>
            <a:xfrm>
              <a:off x="1328036" y="4679013"/>
              <a:ext cx="396342" cy="25682"/>
            </a:xfrm>
            <a:custGeom>
              <a:avLst/>
              <a:gdLst/>
              <a:ahLst/>
              <a:cxnLst/>
              <a:rect l="l" t="t" r="r" b="b"/>
              <a:pathLst>
                <a:path w="15959" h="1034" extrusionOk="0">
                  <a:moveTo>
                    <a:pt x="1" y="0"/>
                  </a:moveTo>
                  <a:lnTo>
                    <a:pt x="1" y="1034"/>
                  </a:lnTo>
                  <a:lnTo>
                    <a:pt x="15958" y="1034"/>
                  </a:lnTo>
                  <a:lnTo>
                    <a:pt x="1595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5"/>
            <p:cNvSpPr/>
            <p:nvPr/>
          </p:nvSpPr>
          <p:spPr>
            <a:xfrm>
              <a:off x="1346913" y="4704671"/>
              <a:ext cx="363113" cy="46074"/>
            </a:xfrm>
            <a:custGeom>
              <a:avLst/>
              <a:gdLst/>
              <a:ahLst/>
              <a:cxnLst/>
              <a:rect l="l" t="t" r="r" b="b"/>
              <a:pathLst>
                <a:path w="14621" h="1855" extrusionOk="0">
                  <a:moveTo>
                    <a:pt x="1" y="1"/>
                  </a:moveTo>
                  <a:lnTo>
                    <a:pt x="730" y="1855"/>
                  </a:lnTo>
                  <a:lnTo>
                    <a:pt x="13770" y="1855"/>
                  </a:lnTo>
                  <a:lnTo>
                    <a:pt x="1462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5"/>
            <p:cNvSpPr/>
            <p:nvPr/>
          </p:nvSpPr>
          <p:spPr>
            <a:xfrm>
              <a:off x="1362015" y="4496305"/>
              <a:ext cx="327648" cy="65720"/>
            </a:xfrm>
            <a:custGeom>
              <a:avLst/>
              <a:gdLst/>
              <a:ahLst/>
              <a:cxnLst/>
              <a:rect l="l" t="t" r="r" b="b"/>
              <a:pathLst>
                <a:path w="13193" h="2646" extrusionOk="0">
                  <a:moveTo>
                    <a:pt x="13192" y="1338"/>
                  </a:moveTo>
                  <a:cubicBezTo>
                    <a:pt x="13162" y="1338"/>
                    <a:pt x="13162" y="1368"/>
                    <a:pt x="13131" y="1399"/>
                  </a:cubicBezTo>
                  <a:lnTo>
                    <a:pt x="13192" y="1338"/>
                  </a:lnTo>
                  <a:close/>
                  <a:moveTo>
                    <a:pt x="3010" y="1"/>
                  </a:moveTo>
                  <a:lnTo>
                    <a:pt x="2979" y="61"/>
                  </a:lnTo>
                  <a:lnTo>
                    <a:pt x="917" y="2482"/>
                  </a:lnTo>
                  <a:lnTo>
                    <a:pt x="917" y="2482"/>
                  </a:lnTo>
                  <a:lnTo>
                    <a:pt x="244" y="1399"/>
                  </a:lnTo>
                  <a:lnTo>
                    <a:pt x="61" y="1125"/>
                  </a:lnTo>
                  <a:cubicBezTo>
                    <a:pt x="31" y="1064"/>
                    <a:pt x="0" y="1034"/>
                    <a:pt x="0" y="1034"/>
                  </a:cubicBezTo>
                  <a:lnTo>
                    <a:pt x="0" y="1034"/>
                  </a:lnTo>
                  <a:cubicBezTo>
                    <a:pt x="0" y="1064"/>
                    <a:pt x="31" y="1095"/>
                    <a:pt x="31" y="1125"/>
                  </a:cubicBezTo>
                  <a:lnTo>
                    <a:pt x="213" y="1429"/>
                  </a:lnTo>
                  <a:cubicBezTo>
                    <a:pt x="365" y="1703"/>
                    <a:pt x="608" y="2068"/>
                    <a:pt x="882" y="2554"/>
                  </a:cubicBezTo>
                  <a:lnTo>
                    <a:pt x="912" y="2615"/>
                  </a:lnTo>
                  <a:lnTo>
                    <a:pt x="943" y="2554"/>
                  </a:lnTo>
                  <a:cubicBezTo>
                    <a:pt x="1479" y="1928"/>
                    <a:pt x="2190" y="1128"/>
                    <a:pt x="3019" y="209"/>
                  </a:cubicBezTo>
                  <a:lnTo>
                    <a:pt x="3019" y="209"/>
                  </a:lnTo>
                  <a:lnTo>
                    <a:pt x="4681" y="2584"/>
                  </a:lnTo>
                  <a:lnTo>
                    <a:pt x="4742" y="2645"/>
                  </a:lnTo>
                  <a:lnTo>
                    <a:pt x="4803" y="2584"/>
                  </a:lnTo>
                  <a:lnTo>
                    <a:pt x="6627" y="305"/>
                  </a:lnTo>
                  <a:lnTo>
                    <a:pt x="6689" y="226"/>
                  </a:lnTo>
                  <a:lnTo>
                    <a:pt x="6689" y="226"/>
                  </a:lnTo>
                  <a:lnTo>
                    <a:pt x="8694" y="2584"/>
                  </a:lnTo>
                  <a:lnTo>
                    <a:pt x="8754" y="2645"/>
                  </a:lnTo>
                  <a:lnTo>
                    <a:pt x="8815" y="2584"/>
                  </a:lnTo>
                  <a:lnTo>
                    <a:pt x="10472" y="217"/>
                  </a:lnTo>
                  <a:lnTo>
                    <a:pt x="12159" y="2554"/>
                  </a:lnTo>
                  <a:lnTo>
                    <a:pt x="12189" y="2615"/>
                  </a:lnTo>
                  <a:lnTo>
                    <a:pt x="12220" y="2554"/>
                  </a:lnTo>
                  <a:lnTo>
                    <a:pt x="12244" y="2523"/>
                  </a:lnTo>
                  <a:lnTo>
                    <a:pt x="12250" y="2523"/>
                  </a:lnTo>
                  <a:cubicBezTo>
                    <a:pt x="12249" y="2522"/>
                    <a:pt x="12248" y="2521"/>
                    <a:pt x="12247" y="2519"/>
                  </a:cubicBezTo>
                  <a:lnTo>
                    <a:pt x="12247" y="2519"/>
                  </a:lnTo>
                  <a:lnTo>
                    <a:pt x="12949" y="1642"/>
                  </a:lnTo>
                  <a:lnTo>
                    <a:pt x="13131" y="1399"/>
                  </a:lnTo>
                  <a:lnTo>
                    <a:pt x="12949" y="1612"/>
                  </a:lnTo>
                  <a:lnTo>
                    <a:pt x="12222" y="2484"/>
                  </a:lnTo>
                  <a:lnTo>
                    <a:pt x="12222" y="2484"/>
                  </a:lnTo>
                  <a:cubicBezTo>
                    <a:pt x="11770" y="1852"/>
                    <a:pt x="11202" y="1044"/>
                    <a:pt x="10517" y="61"/>
                  </a:cubicBezTo>
                  <a:lnTo>
                    <a:pt x="10487" y="1"/>
                  </a:lnTo>
                  <a:lnTo>
                    <a:pt x="10426" y="61"/>
                  </a:lnTo>
                  <a:lnTo>
                    <a:pt x="8750" y="2415"/>
                  </a:lnTo>
                  <a:lnTo>
                    <a:pt x="8750" y="2415"/>
                  </a:lnTo>
                  <a:lnTo>
                    <a:pt x="6779" y="61"/>
                  </a:lnTo>
                  <a:lnTo>
                    <a:pt x="6718" y="1"/>
                  </a:lnTo>
                  <a:lnTo>
                    <a:pt x="6657" y="61"/>
                  </a:lnTo>
                  <a:cubicBezTo>
                    <a:pt x="6627" y="122"/>
                    <a:pt x="6596" y="153"/>
                    <a:pt x="6536" y="213"/>
                  </a:cubicBezTo>
                  <a:lnTo>
                    <a:pt x="4774" y="2453"/>
                  </a:lnTo>
                  <a:lnTo>
                    <a:pt x="4774" y="2453"/>
                  </a:lnTo>
                  <a:lnTo>
                    <a:pt x="3070" y="61"/>
                  </a:lnTo>
                  <a:lnTo>
                    <a:pt x="301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5"/>
            <p:cNvSpPr/>
            <p:nvPr/>
          </p:nvSpPr>
          <p:spPr>
            <a:xfrm>
              <a:off x="1359755" y="4448740"/>
              <a:ext cx="339718" cy="3800"/>
            </a:xfrm>
            <a:custGeom>
              <a:avLst/>
              <a:gdLst/>
              <a:ahLst/>
              <a:cxnLst/>
              <a:rect l="l" t="t" r="r" b="b"/>
              <a:pathLst>
                <a:path w="13679" h="153" extrusionOk="0">
                  <a:moveTo>
                    <a:pt x="6839" y="1"/>
                  </a:moveTo>
                  <a:cubicBezTo>
                    <a:pt x="3070" y="1"/>
                    <a:pt x="0" y="31"/>
                    <a:pt x="0" y="62"/>
                  </a:cubicBezTo>
                  <a:cubicBezTo>
                    <a:pt x="0" y="92"/>
                    <a:pt x="3070" y="153"/>
                    <a:pt x="6839" y="153"/>
                  </a:cubicBezTo>
                  <a:cubicBezTo>
                    <a:pt x="10608" y="153"/>
                    <a:pt x="13678" y="92"/>
                    <a:pt x="13678" y="62"/>
                  </a:cubicBezTo>
                  <a:cubicBezTo>
                    <a:pt x="13678" y="31"/>
                    <a:pt x="10608" y="1"/>
                    <a:pt x="683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5"/>
            <p:cNvSpPr/>
            <p:nvPr/>
          </p:nvSpPr>
          <p:spPr>
            <a:xfrm>
              <a:off x="1345398" y="4705441"/>
              <a:ext cx="369172" cy="3800"/>
            </a:xfrm>
            <a:custGeom>
              <a:avLst/>
              <a:gdLst/>
              <a:ahLst/>
              <a:cxnLst/>
              <a:rect l="l" t="t" r="r" b="b"/>
              <a:pathLst>
                <a:path w="14865" h="153" extrusionOk="0">
                  <a:moveTo>
                    <a:pt x="7448" y="0"/>
                  </a:moveTo>
                  <a:cubicBezTo>
                    <a:pt x="3344" y="0"/>
                    <a:pt x="1" y="31"/>
                    <a:pt x="1" y="91"/>
                  </a:cubicBezTo>
                  <a:cubicBezTo>
                    <a:pt x="1" y="122"/>
                    <a:pt x="3314" y="152"/>
                    <a:pt x="7448" y="152"/>
                  </a:cubicBezTo>
                  <a:cubicBezTo>
                    <a:pt x="11551" y="152"/>
                    <a:pt x="14864" y="122"/>
                    <a:pt x="14864" y="91"/>
                  </a:cubicBezTo>
                  <a:cubicBezTo>
                    <a:pt x="14864" y="31"/>
                    <a:pt x="11551" y="0"/>
                    <a:pt x="744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5"/>
            <p:cNvSpPr/>
            <p:nvPr/>
          </p:nvSpPr>
          <p:spPr>
            <a:xfrm>
              <a:off x="4864139" y="2388845"/>
              <a:ext cx="64315" cy="4072"/>
            </a:xfrm>
            <a:custGeom>
              <a:avLst/>
              <a:gdLst/>
              <a:ahLst/>
              <a:cxnLst/>
              <a:rect l="l" t="t" r="r" b="b"/>
              <a:pathLst>
                <a:path w="3254" h="206" extrusionOk="0">
                  <a:moveTo>
                    <a:pt x="1202" y="0"/>
                  </a:moveTo>
                  <a:cubicBezTo>
                    <a:pt x="793" y="0"/>
                    <a:pt x="388" y="34"/>
                    <a:pt x="1" y="103"/>
                  </a:cubicBezTo>
                  <a:cubicBezTo>
                    <a:pt x="388" y="171"/>
                    <a:pt x="793" y="205"/>
                    <a:pt x="1202" y="205"/>
                  </a:cubicBezTo>
                  <a:cubicBezTo>
                    <a:pt x="1338" y="205"/>
                    <a:pt x="1475" y="202"/>
                    <a:pt x="1612" y="194"/>
                  </a:cubicBezTo>
                  <a:cubicBezTo>
                    <a:pt x="1749" y="202"/>
                    <a:pt x="1885" y="205"/>
                    <a:pt x="2022" y="205"/>
                  </a:cubicBezTo>
                  <a:cubicBezTo>
                    <a:pt x="2432" y="205"/>
                    <a:pt x="2843" y="171"/>
                    <a:pt x="3253" y="103"/>
                  </a:cubicBezTo>
                  <a:cubicBezTo>
                    <a:pt x="2843" y="34"/>
                    <a:pt x="2432" y="0"/>
                    <a:pt x="2022" y="0"/>
                  </a:cubicBezTo>
                  <a:cubicBezTo>
                    <a:pt x="1885" y="0"/>
                    <a:pt x="1749" y="4"/>
                    <a:pt x="1612" y="12"/>
                  </a:cubicBezTo>
                  <a:cubicBezTo>
                    <a:pt x="1475" y="4"/>
                    <a:pt x="1338" y="0"/>
                    <a:pt x="12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5"/>
            <p:cNvSpPr/>
            <p:nvPr/>
          </p:nvSpPr>
          <p:spPr>
            <a:xfrm>
              <a:off x="5147138" y="2389063"/>
              <a:ext cx="64296" cy="3617"/>
            </a:xfrm>
            <a:custGeom>
              <a:avLst/>
              <a:gdLst/>
              <a:ahLst/>
              <a:cxnLst/>
              <a:rect l="l" t="t" r="r" b="b"/>
              <a:pathLst>
                <a:path w="3253" h="183" extrusionOk="0">
                  <a:moveTo>
                    <a:pt x="1638" y="1"/>
                  </a:moveTo>
                  <a:cubicBezTo>
                    <a:pt x="1094" y="1"/>
                    <a:pt x="547" y="31"/>
                    <a:pt x="0" y="92"/>
                  </a:cubicBezTo>
                  <a:cubicBezTo>
                    <a:pt x="547" y="153"/>
                    <a:pt x="1094" y="183"/>
                    <a:pt x="1638" y="183"/>
                  </a:cubicBezTo>
                  <a:cubicBezTo>
                    <a:pt x="2181" y="183"/>
                    <a:pt x="2721" y="153"/>
                    <a:pt x="3253" y="92"/>
                  </a:cubicBezTo>
                  <a:cubicBezTo>
                    <a:pt x="2721" y="31"/>
                    <a:pt x="2181" y="1"/>
                    <a:pt x="16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8" name="Google Shape;1988;p35"/>
            <p:cNvGrpSpPr/>
            <p:nvPr/>
          </p:nvGrpSpPr>
          <p:grpSpPr>
            <a:xfrm>
              <a:off x="7429620" y="1130361"/>
              <a:ext cx="974474" cy="872328"/>
              <a:chOff x="7481920" y="1517886"/>
              <a:chExt cx="974474" cy="872328"/>
            </a:xfrm>
          </p:grpSpPr>
          <p:sp>
            <p:nvSpPr>
              <p:cNvPr id="1989" name="Google Shape;1989;p35"/>
              <p:cNvSpPr/>
              <p:nvPr/>
            </p:nvSpPr>
            <p:spPr>
              <a:xfrm>
                <a:off x="7483126" y="1521484"/>
                <a:ext cx="969671" cy="867525"/>
              </a:xfrm>
              <a:custGeom>
                <a:avLst/>
                <a:gdLst/>
                <a:ahLst/>
                <a:cxnLst/>
                <a:rect l="l" t="t" r="r" b="b"/>
                <a:pathLst>
                  <a:path w="49060" h="43892" extrusionOk="0">
                    <a:moveTo>
                      <a:pt x="1" y="0"/>
                    </a:moveTo>
                    <a:lnTo>
                      <a:pt x="1" y="43892"/>
                    </a:lnTo>
                    <a:lnTo>
                      <a:pt x="49059" y="43892"/>
                    </a:lnTo>
                    <a:lnTo>
                      <a:pt x="4905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5"/>
              <p:cNvSpPr/>
              <p:nvPr/>
            </p:nvSpPr>
            <p:spPr>
              <a:xfrm>
                <a:off x="7481920" y="1517886"/>
                <a:ext cx="974474" cy="872328"/>
              </a:xfrm>
              <a:custGeom>
                <a:avLst/>
                <a:gdLst/>
                <a:ahLst/>
                <a:cxnLst/>
                <a:rect l="l" t="t" r="r" b="b"/>
                <a:pathLst>
                  <a:path w="49303" h="44135" extrusionOk="0">
                    <a:moveTo>
                      <a:pt x="1" y="0"/>
                    </a:moveTo>
                    <a:lnTo>
                      <a:pt x="1" y="122"/>
                    </a:lnTo>
                    <a:lnTo>
                      <a:pt x="1" y="44013"/>
                    </a:lnTo>
                    <a:lnTo>
                      <a:pt x="1" y="44134"/>
                    </a:lnTo>
                    <a:lnTo>
                      <a:pt x="122" y="44134"/>
                    </a:lnTo>
                    <a:lnTo>
                      <a:pt x="35685" y="44074"/>
                    </a:lnTo>
                    <a:lnTo>
                      <a:pt x="45655" y="44043"/>
                    </a:lnTo>
                    <a:lnTo>
                      <a:pt x="45625" y="44043"/>
                    </a:lnTo>
                    <a:lnTo>
                      <a:pt x="35594" y="44013"/>
                    </a:lnTo>
                    <a:lnTo>
                      <a:pt x="244" y="43952"/>
                    </a:lnTo>
                    <a:lnTo>
                      <a:pt x="244" y="43952"/>
                    </a:lnTo>
                    <a:lnTo>
                      <a:pt x="244" y="304"/>
                    </a:lnTo>
                    <a:lnTo>
                      <a:pt x="244" y="304"/>
                    </a:lnTo>
                    <a:lnTo>
                      <a:pt x="49060" y="274"/>
                    </a:lnTo>
                    <a:lnTo>
                      <a:pt x="49060" y="274"/>
                    </a:lnTo>
                    <a:cubicBezTo>
                      <a:pt x="49090" y="13425"/>
                      <a:pt x="49120" y="24334"/>
                      <a:pt x="49120" y="32007"/>
                    </a:cubicBezTo>
                    <a:cubicBezTo>
                      <a:pt x="49151" y="35836"/>
                      <a:pt x="49151" y="38846"/>
                      <a:pt x="49151" y="40912"/>
                    </a:cubicBezTo>
                    <a:lnTo>
                      <a:pt x="49151" y="43253"/>
                    </a:lnTo>
                    <a:lnTo>
                      <a:pt x="49151" y="44074"/>
                    </a:lnTo>
                    <a:cubicBezTo>
                      <a:pt x="49151" y="44074"/>
                      <a:pt x="49242" y="43800"/>
                      <a:pt x="49242" y="43283"/>
                    </a:cubicBezTo>
                    <a:lnTo>
                      <a:pt x="49242" y="40943"/>
                    </a:lnTo>
                    <a:cubicBezTo>
                      <a:pt x="49242" y="38906"/>
                      <a:pt x="49272" y="35897"/>
                      <a:pt x="49272" y="32067"/>
                    </a:cubicBezTo>
                    <a:cubicBezTo>
                      <a:pt x="49272" y="24377"/>
                      <a:pt x="49303" y="13374"/>
                      <a:pt x="49303" y="182"/>
                    </a:cubicBezTo>
                    <a:lnTo>
                      <a:pt x="4930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5"/>
              <p:cNvSpPr/>
              <p:nvPr/>
            </p:nvSpPr>
            <p:spPr>
              <a:xfrm>
                <a:off x="7627324" y="1672896"/>
                <a:ext cx="227713" cy="5416"/>
              </a:xfrm>
              <a:custGeom>
                <a:avLst/>
                <a:gdLst/>
                <a:ahLst/>
                <a:cxnLst/>
                <a:rect l="l" t="t" r="r" b="b"/>
                <a:pathLst>
                  <a:path w="11521" h="274" extrusionOk="0">
                    <a:moveTo>
                      <a:pt x="5745" y="0"/>
                    </a:moveTo>
                    <a:cubicBezTo>
                      <a:pt x="2584" y="0"/>
                      <a:pt x="1" y="61"/>
                      <a:pt x="1" y="122"/>
                    </a:cubicBezTo>
                    <a:cubicBezTo>
                      <a:pt x="1" y="213"/>
                      <a:pt x="2584" y="274"/>
                      <a:pt x="5745" y="274"/>
                    </a:cubicBezTo>
                    <a:cubicBezTo>
                      <a:pt x="8937" y="274"/>
                      <a:pt x="11521" y="213"/>
                      <a:pt x="11521" y="122"/>
                    </a:cubicBezTo>
                    <a:cubicBezTo>
                      <a:pt x="11521" y="61"/>
                      <a:pt x="8937" y="0"/>
                      <a:pt x="574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5"/>
              <p:cNvSpPr/>
              <p:nvPr/>
            </p:nvSpPr>
            <p:spPr>
              <a:xfrm>
                <a:off x="7639342" y="1737771"/>
                <a:ext cx="626630" cy="5435"/>
              </a:xfrm>
              <a:custGeom>
                <a:avLst/>
                <a:gdLst/>
                <a:ahLst/>
                <a:cxnLst/>
                <a:rect l="l" t="t" r="r" b="b"/>
                <a:pathLst>
                  <a:path w="31704" h="275" extrusionOk="0">
                    <a:moveTo>
                      <a:pt x="15837" y="1"/>
                    </a:moveTo>
                    <a:cubicBezTo>
                      <a:pt x="7083" y="1"/>
                      <a:pt x="1" y="62"/>
                      <a:pt x="1" y="153"/>
                    </a:cubicBezTo>
                    <a:cubicBezTo>
                      <a:pt x="1" y="214"/>
                      <a:pt x="7113" y="274"/>
                      <a:pt x="15867" y="274"/>
                    </a:cubicBezTo>
                    <a:cubicBezTo>
                      <a:pt x="24621" y="274"/>
                      <a:pt x="31703" y="214"/>
                      <a:pt x="31703" y="153"/>
                    </a:cubicBezTo>
                    <a:cubicBezTo>
                      <a:pt x="31703" y="62"/>
                      <a:pt x="24591" y="1"/>
                      <a:pt x="158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5"/>
              <p:cNvSpPr/>
              <p:nvPr/>
            </p:nvSpPr>
            <p:spPr>
              <a:xfrm>
                <a:off x="7628529" y="1850737"/>
                <a:ext cx="40874" cy="40874"/>
              </a:xfrm>
              <a:custGeom>
                <a:avLst/>
                <a:gdLst/>
                <a:ahLst/>
                <a:cxnLst/>
                <a:rect l="l" t="t" r="r" b="b"/>
                <a:pathLst>
                  <a:path w="2068" h="2068" extrusionOk="0">
                    <a:moveTo>
                      <a:pt x="0" y="0"/>
                    </a:moveTo>
                    <a:lnTo>
                      <a:pt x="0"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5"/>
              <p:cNvSpPr/>
              <p:nvPr/>
            </p:nvSpPr>
            <p:spPr>
              <a:xfrm>
                <a:off x="7729458" y="1850737"/>
                <a:ext cx="40874" cy="40874"/>
              </a:xfrm>
              <a:custGeom>
                <a:avLst/>
                <a:gdLst/>
                <a:ahLst/>
                <a:cxnLst/>
                <a:rect l="l" t="t" r="r" b="b"/>
                <a:pathLst>
                  <a:path w="2068" h="2068" extrusionOk="0">
                    <a:moveTo>
                      <a:pt x="1" y="0"/>
                    </a:moveTo>
                    <a:lnTo>
                      <a:pt x="1" y="2067"/>
                    </a:lnTo>
                    <a:lnTo>
                      <a:pt x="2068" y="2067"/>
                    </a:lnTo>
                    <a:lnTo>
                      <a:pt x="20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5"/>
              <p:cNvSpPr/>
              <p:nvPr/>
            </p:nvSpPr>
            <p:spPr>
              <a:xfrm>
                <a:off x="7831612" y="1848919"/>
                <a:ext cx="40874" cy="40874"/>
              </a:xfrm>
              <a:custGeom>
                <a:avLst/>
                <a:gdLst/>
                <a:ahLst/>
                <a:cxnLst/>
                <a:rect l="l" t="t" r="r" b="b"/>
                <a:pathLst>
                  <a:path w="2068" h="2068" extrusionOk="0">
                    <a:moveTo>
                      <a:pt x="0" y="1"/>
                    </a:moveTo>
                    <a:lnTo>
                      <a:pt x="0"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5"/>
              <p:cNvSpPr/>
              <p:nvPr/>
            </p:nvSpPr>
            <p:spPr>
              <a:xfrm>
                <a:off x="7930742" y="1850737"/>
                <a:ext cx="40874" cy="40874"/>
              </a:xfrm>
              <a:custGeom>
                <a:avLst/>
                <a:gdLst/>
                <a:ahLst/>
                <a:cxnLst/>
                <a:rect l="l" t="t" r="r" b="b"/>
                <a:pathLst>
                  <a:path w="2068" h="2068" extrusionOk="0">
                    <a:moveTo>
                      <a:pt x="0" y="0"/>
                    </a:moveTo>
                    <a:lnTo>
                      <a:pt x="0"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5"/>
              <p:cNvSpPr/>
              <p:nvPr/>
            </p:nvSpPr>
            <p:spPr>
              <a:xfrm>
                <a:off x="8031078" y="1850737"/>
                <a:ext cx="40874" cy="40874"/>
              </a:xfrm>
              <a:custGeom>
                <a:avLst/>
                <a:gdLst/>
                <a:ahLst/>
                <a:cxnLst/>
                <a:rect l="l" t="t" r="r" b="b"/>
                <a:pathLst>
                  <a:path w="2068" h="2068" extrusionOk="0">
                    <a:moveTo>
                      <a:pt x="1" y="0"/>
                    </a:moveTo>
                    <a:lnTo>
                      <a:pt x="1"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5"/>
              <p:cNvSpPr/>
              <p:nvPr/>
            </p:nvSpPr>
            <p:spPr>
              <a:xfrm>
                <a:off x="8131414" y="1850737"/>
                <a:ext cx="40874" cy="40874"/>
              </a:xfrm>
              <a:custGeom>
                <a:avLst/>
                <a:gdLst/>
                <a:ahLst/>
                <a:cxnLst/>
                <a:rect l="l" t="t" r="r" b="b"/>
                <a:pathLst>
                  <a:path w="2068" h="2068" extrusionOk="0">
                    <a:moveTo>
                      <a:pt x="1" y="0"/>
                    </a:moveTo>
                    <a:lnTo>
                      <a:pt x="1" y="2067"/>
                    </a:lnTo>
                    <a:lnTo>
                      <a:pt x="2068" y="2067"/>
                    </a:lnTo>
                    <a:lnTo>
                      <a:pt x="20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5"/>
              <p:cNvSpPr/>
              <p:nvPr/>
            </p:nvSpPr>
            <p:spPr>
              <a:xfrm>
                <a:off x="8232362" y="1850737"/>
                <a:ext cx="40874" cy="40874"/>
              </a:xfrm>
              <a:custGeom>
                <a:avLst/>
                <a:gdLst/>
                <a:ahLst/>
                <a:cxnLst/>
                <a:rect l="l" t="t" r="r" b="b"/>
                <a:pathLst>
                  <a:path w="2068" h="2068" extrusionOk="0">
                    <a:moveTo>
                      <a:pt x="0" y="0"/>
                    </a:moveTo>
                    <a:lnTo>
                      <a:pt x="0" y="2067"/>
                    </a:lnTo>
                    <a:lnTo>
                      <a:pt x="2067" y="2067"/>
                    </a:lnTo>
                    <a:lnTo>
                      <a:pt x="206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5"/>
              <p:cNvSpPr/>
              <p:nvPr/>
            </p:nvSpPr>
            <p:spPr>
              <a:xfrm>
                <a:off x="7628529" y="1937849"/>
                <a:ext cx="40874" cy="40874"/>
              </a:xfrm>
              <a:custGeom>
                <a:avLst/>
                <a:gdLst/>
                <a:ahLst/>
                <a:cxnLst/>
                <a:rect l="l" t="t" r="r" b="b"/>
                <a:pathLst>
                  <a:path w="2068" h="2068" extrusionOk="0">
                    <a:moveTo>
                      <a:pt x="0" y="1"/>
                    </a:moveTo>
                    <a:lnTo>
                      <a:pt x="0" y="2067"/>
                    </a:lnTo>
                    <a:lnTo>
                      <a:pt x="2067" y="2067"/>
                    </a:lnTo>
                    <a:lnTo>
                      <a:pt x="206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5"/>
              <p:cNvSpPr/>
              <p:nvPr/>
            </p:nvSpPr>
            <p:spPr>
              <a:xfrm>
                <a:off x="7729458" y="1937849"/>
                <a:ext cx="40874" cy="40874"/>
              </a:xfrm>
              <a:custGeom>
                <a:avLst/>
                <a:gdLst/>
                <a:ahLst/>
                <a:cxnLst/>
                <a:rect l="l" t="t" r="r" b="b"/>
                <a:pathLst>
                  <a:path w="2068" h="2068" extrusionOk="0">
                    <a:moveTo>
                      <a:pt x="1" y="1"/>
                    </a:moveTo>
                    <a:lnTo>
                      <a:pt x="1" y="2067"/>
                    </a:lnTo>
                    <a:lnTo>
                      <a:pt x="2068" y="2067"/>
                    </a:lnTo>
                    <a:lnTo>
                      <a:pt x="20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5"/>
              <p:cNvSpPr/>
              <p:nvPr/>
            </p:nvSpPr>
            <p:spPr>
              <a:xfrm>
                <a:off x="7829813" y="1937849"/>
                <a:ext cx="40854" cy="40874"/>
              </a:xfrm>
              <a:custGeom>
                <a:avLst/>
                <a:gdLst/>
                <a:ahLst/>
                <a:cxnLst/>
                <a:rect l="l" t="t" r="r" b="b"/>
                <a:pathLst>
                  <a:path w="2067" h="2068" extrusionOk="0">
                    <a:moveTo>
                      <a:pt x="0" y="1"/>
                    </a:moveTo>
                    <a:lnTo>
                      <a:pt x="0" y="2067"/>
                    </a:lnTo>
                    <a:lnTo>
                      <a:pt x="2067" y="2067"/>
                    </a:lnTo>
                    <a:lnTo>
                      <a:pt x="206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5"/>
              <p:cNvSpPr/>
              <p:nvPr/>
            </p:nvSpPr>
            <p:spPr>
              <a:xfrm>
                <a:off x="7930742" y="1937849"/>
                <a:ext cx="40874" cy="40874"/>
              </a:xfrm>
              <a:custGeom>
                <a:avLst/>
                <a:gdLst/>
                <a:ahLst/>
                <a:cxnLst/>
                <a:rect l="l" t="t" r="r" b="b"/>
                <a:pathLst>
                  <a:path w="2068" h="2068" extrusionOk="0">
                    <a:moveTo>
                      <a:pt x="0" y="1"/>
                    </a:moveTo>
                    <a:lnTo>
                      <a:pt x="0" y="2067"/>
                    </a:lnTo>
                    <a:lnTo>
                      <a:pt x="2067" y="2067"/>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5"/>
              <p:cNvSpPr/>
              <p:nvPr/>
            </p:nvSpPr>
            <p:spPr>
              <a:xfrm>
                <a:off x="8031078" y="1937849"/>
                <a:ext cx="40874" cy="40874"/>
              </a:xfrm>
              <a:custGeom>
                <a:avLst/>
                <a:gdLst/>
                <a:ahLst/>
                <a:cxnLst/>
                <a:rect l="l" t="t" r="r" b="b"/>
                <a:pathLst>
                  <a:path w="2068" h="2068" extrusionOk="0">
                    <a:moveTo>
                      <a:pt x="1" y="1"/>
                    </a:moveTo>
                    <a:lnTo>
                      <a:pt x="1" y="2067"/>
                    </a:lnTo>
                    <a:lnTo>
                      <a:pt x="2067" y="2067"/>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5"/>
              <p:cNvSpPr/>
              <p:nvPr/>
            </p:nvSpPr>
            <p:spPr>
              <a:xfrm>
                <a:off x="8133212" y="1936050"/>
                <a:ext cx="40874" cy="40874"/>
              </a:xfrm>
              <a:custGeom>
                <a:avLst/>
                <a:gdLst/>
                <a:ahLst/>
                <a:cxnLst/>
                <a:rect l="l" t="t" r="r" b="b"/>
                <a:pathLst>
                  <a:path w="2068" h="2068" extrusionOk="0">
                    <a:moveTo>
                      <a:pt x="1" y="0"/>
                    </a:moveTo>
                    <a:lnTo>
                      <a:pt x="1" y="2067"/>
                    </a:lnTo>
                    <a:lnTo>
                      <a:pt x="2068" y="2067"/>
                    </a:lnTo>
                    <a:lnTo>
                      <a:pt x="20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5"/>
              <p:cNvSpPr/>
              <p:nvPr/>
            </p:nvSpPr>
            <p:spPr>
              <a:xfrm>
                <a:off x="8232362" y="1937849"/>
                <a:ext cx="40874" cy="40874"/>
              </a:xfrm>
              <a:custGeom>
                <a:avLst/>
                <a:gdLst/>
                <a:ahLst/>
                <a:cxnLst/>
                <a:rect l="l" t="t" r="r" b="b"/>
                <a:pathLst>
                  <a:path w="2068" h="2068" extrusionOk="0">
                    <a:moveTo>
                      <a:pt x="0" y="1"/>
                    </a:moveTo>
                    <a:lnTo>
                      <a:pt x="0" y="2067"/>
                    </a:lnTo>
                    <a:lnTo>
                      <a:pt x="2067" y="2067"/>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5"/>
              <p:cNvSpPr/>
              <p:nvPr/>
            </p:nvSpPr>
            <p:spPr>
              <a:xfrm>
                <a:off x="7628529" y="2024961"/>
                <a:ext cx="40874" cy="40874"/>
              </a:xfrm>
              <a:custGeom>
                <a:avLst/>
                <a:gdLst/>
                <a:ahLst/>
                <a:cxnLst/>
                <a:rect l="l" t="t" r="r" b="b"/>
                <a:pathLst>
                  <a:path w="2068" h="2068" extrusionOk="0">
                    <a:moveTo>
                      <a:pt x="0" y="1"/>
                    </a:moveTo>
                    <a:lnTo>
                      <a:pt x="0"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5"/>
              <p:cNvSpPr/>
              <p:nvPr/>
            </p:nvSpPr>
            <p:spPr>
              <a:xfrm>
                <a:off x="7731277" y="2022569"/>
                <a:ext cx="40874" cy="40874"/>
              </a:xfrm>
              <a:custGeom>
                <a:avLst/>
                <a:gdLst/>
                <a:ahLst/>
                <a:cxnLst/>
                <a:rect l="l" t="t" r="r" b="b"/>
                <a:pathLst>
                  <a:path w="2068" h="2068" extrusionOk="0">
                    <a:moveTo>
                      <a:pt x="0" y="0"/>
                    </a:moveTo>
                    <a:lnTo>
                      <a:pt x="0"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5"/>
              <p:cNvSpPr/>
              <p:nvPr/>
            </p:nvSpPr>
            <p:spPr>
              <a:xfrm>
                <a:off x="7829813" y="2024961"/>
                <a:ext cx="40854" cy="40874"/>
              </a:xfrm>
              <a:custGeom>
                <a:avLst/>
                <a:gdLst/>
                <a:ahLst/>
                <a:cxnLst/>
                <a:rect l="l" t="t" r="r" b="b"/>
                <a:pathLst>
                  <a:path w="2067" h="2068" extrusionOk="0">
                    <a:moveTo>
                      <a:pt x="0" y="1"/>
                    </a:moveTo>
                    <a:lnTo>
                      <a:pt x="0"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5"/>
              <p:cNvSpPr/>
              <p:nvPr/>
            </p:nvSpPr>
            <p:spPr>
              <a:xfrm>
                <a:off x="7930742" y="2024961"/>
                <a:ext cx="40874" cy="40874"/>
              </a:xfrm>
              <a:custGeom>
                <a:avLst/>
                <a:gdLst/>
                <a:ahLst/>
                <a:cxnLst/>
                <a:rect l="l" t="t" r="r" b="b"/>
                <a:pathLst>
                  <a:path w="2068" h="2068" extrusionOk="0">
                    <a:moveTo>
                      <a:pt x="0" y="1"/>
                    </a:moveTo>
                    <a:lnTo>
                      <a:pt x="0" y="2068"/>
                    </a:lnTo>
                    <a:lnTo>
                      <a:pt x="2067" y="2068"/>
                    </a:lnTo>
                    <a:lnTo>
                      <a:pt x="206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5"/>
              <p:cNvSpPr/>
              <p:nvPr/>
            </p:nvSpPr>
            <p:spPr>
              <a:xfrm>
                <a:off x="8031078" y="2024961"/>
                <a:ext cx="40874" cy="40874"/>
              </a:xfrm>
              <a:custGeom>
                <a:avLst/>
                <a:gdLst/>
                <a:ahLst/>
                <a:cxnLst/>
                <a:rect l="l" t="t" r="r" b="b"/>
                <a:pathLst>
                  <a:path w="2068" h="2068" extrusionOk="0">
                    <a:moveTo>
                      <a:pt x="1" y="1"/>
                    </a:moveTo>
                    <a:lnTo>
                      <a:pt x="1"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5"/>
              <p:cNvSpPr/>
              <p:nvPr/>
            </p:nvSpPr>
            <p:spPr>
              <a:xfrm>
                <a:off x="8131414" y="2024961"/>
                <a:ext cx="40874" cy="40874"/>
              </a:xfrm>
              <a:custGeom>
                <a:avLst/>
                <a:gdLst/>
                <a:ahLst/>
                <a:cxnLst/>
                <a:rect l="l" t="t" r="r" b="b"/>
                <a:pathLst>
                  <a:path w="2068" h="2068" extrusionOk="0">
                    <a:moveTo>
                      <a:pt x="1" y="1"/>
                    </a:moveTo>
                    <a:lnTo>
                      <a:pt x="1" y="2068"/>
                    </a:lnTo>
                    <a:lnTo>
                      <a:pt x="2068" y="2068"/>
                    </a:lnTo>
                    <a:lnTo>
                      <a:pt x="20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5"/>
              <p:cNvSpPr/>
              <p:nvPr/>
            </p:nvSpPr>
            <p:spPr>
              <a:xfrm>
                <a:off x="8232362" y="2024961"/>
                <a:ext cx="40874" cy="40874"/>
              </a:xfrm>
              <a:custGeom>
                <a:avLst/>
                <a:gdLst/>
                <a:ahLst/>
                <a:cxnLst/>
                <a:rect l="l" t="t" r="r" b="b"/>
                <a:pathLst>
                  <a:path w="2068" h="2068" extrusionOk="0">
                    <a:moveTo>
                      <a:pt x="0" y="1"/>
                    </a:moveTo>
                    <a:lnTo>
                      <a:pt x="0"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5"/>
              <p:cNvSpPr/>
              <p:nvPr/>
            </p:nvSpPr>
            <p:spPr>
              <a:xfrm>
                <a:off x="7628529" y="2111479"/>
                <a:ext cx="40874" cy="40874"/>
              </a:xfrm>
              <a:custGeom>
                <a:avLst/>
                <a:gdLst/>
                <a:ahLst/>
                <a:cxnLst/>
                <a:rect l="l" t="t" r="r" b="b"/>
                <a:pathLst>
                  <a:path w="2068" h="2068" extrusionOk="0">
                    <a:moveTo>
                      <a:pt x="0" y="1"/>
                    </a:moveTo>
                    <a:lnTo>
                      <a:pt x="0"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5"/>
              <p:cNvSpPr/>
              <p:nvPr/>
            </p:nvSpPr>
            <p:spPr>
              <a:xfrm>
                <a:off x="7729458" y="2111479"/>
                <a:ext cx="40874" cy="40874"/>
              </a:xfrm>
              <a:custGeom>
                <a:avLst/>
                <a:gdLst/>
                <a:ahLst/>
                <a:cxnLst/>
                <a:rect l="l" t="t" r="r" b="b"/>
                <a:pathLst>
                  <a:path w="2068" h="2068" extrusionOk="0">
                    <a:moveTo>
                      <a:pt x="1" y="1"/>
                    </a:moveTo>
                    <a:lnTo>
                      <a:pt x="1" y="2068"/>
                    </a:lnTo>
                    <a:lnTo>
                      <a:pt x="2068" y="2068"/>
                    </a:lnTo>
                    <a:lnTo>
                      <a:pt x="20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7829813" y="2111479"/>
                <a:ext cx="40854" cy="40874"/>
              </a:xfrm>
              <a:custGeom>
                <a:avLst/>
                <a:gdLst/>
                <a:ahLst/>
                <a:cxnLst/>
                <a:rect l="l" t="t" r="r" b="b"/>
                <a:pathLst>
                  <a:path w="2067" h="2068" extrusionOk="0">
                    <a:moveTo>
                      <a:pt x="0" y="1"/>
                    </a:moveTo>
                    <a:lnTo>
                      <a:pt x="0"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7932541" y="2109680"/>
                <a:ext cx="40874" cy="40874"/>
              </a:xfrm>
              <a:custGeom>
                <a:avLst/>
                <a:gdLst/>
                <a:ahLst/>
                <a:cxnLst/>
                <a:rect l="l" t="t" r="r" b="b"/>
                <a:pathLst>
                  <a:path w="2068" h="2068" extrusionOk="0">
                    <a:moveTo>
                      <a:pt x="1" y="1"/>
                    </a:moveTo>
                    <a:lnTo>
                      <a:pt x="1" y="2068"/>
                    </a:lnTo>
                    <a:lnTo>
                      <a:pt x="2068" y="2068"/>
                    </a:lnTo>
                    <a:lnTo>
                      <a:pt x="20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8031078" y="2111479"/>
                <a:ext cx="40874" cy="40874"/>
              </a:xfrm>
              <a:custGeom>
                <a:avLst/>
                <a:gdLst/>
                <a:ahLst/>
                <a:cxnLst/>
                <a:rect l="l" t="t" r="r" b="b"/>
                <a:pathLst>
                  <a:path w="2068" h="2068" extrusionOk="0">
                    <a:moveTo>
                      <a:pt x="1" y="1"/>
                    </a:moveTo>
                    <a:lnTo>
                      <a:pt x="1"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8131414" y="2111479"/>
                <a:ext cx="40874" cy="40874"/>
              </a:xfrm>
              <a:custGeom>
                <a:avLst/>
                <a:gdLst/>
                <a:ahLst/>
                <a:cxnLst/>
                <a:rect l="l" t="t" r="r" b="b"/>
                <a:pathLst>
                  <a:path w="2068" h="2068" extrusionOk="0">
                    <a:moveTo>
                      <a:pt x="1" y="1"/>
                    </a:moveTo>
                    <a:lnTo>
                      <a:pt x="1" y="2068"/>
                    </a:lnTo>
                    <a:lnTo>
                      <a:pt x="2068" y="2068"/>
                    </a:lnTo>
                    <a:lnTo>
                      <a:pt x="206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5"/>
              <p:cNvSpPr/>
              <p:nvPr/>
            </p:nvSpPr>
            <p:spPr>
              <a:xfrm>
                <a:off x="8232362" y="2111479"/>
                <a:ext cx="40874" cy="40874"/>
              </a:xfrm>
              <a:custGeom>
                <a:avLst/>
                <a:gdLst/>
                <a:ahLst/>
                <a:cxnLst/>
                <a:rect l="l" t="t" r="r" b="b"/>
                <a:pathLst>
                  <a:path w="2068" h="2068" extrusionOk="0">
                    <a:moveTo>
                      <a:pt x="0" y="1"/>
                    </a:moveTo>
                    <a:lnTo>
                      <a:pt x="0"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5"/>
              <p:cNvSpPr/>
              <p:nvPr/>
            </p:nvSpPr>
            <p:spPr>
              <a:xfrm>
                <a:off x="7628529" y="2198611"/>
                <a:ext cx="40874" cy="40874"/>
              </a:xfrm>
              <a:custGeom>
                <a:avLst/>
                <a:gdLst/>
                <a:ahLst/>
                <a:cxnLst/>
                <a:rect l="l" t="t" r="r" b="b"/>
                <a:pathLst>
                  <a:path w="2068" h="2068" extrusionOk="0">
                    <a:moveTo>
                      <a:pt x="0" y="0"/>
                    </a:moveTo>
                    <a:lnTo>
                      <a:pt x="0"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7729458" y="2198611"/>
                <a:ext cx="40874" cy="40874"/>
              </a:xfrm>
              <a:custGeom>
                <a:avLst/>
                <a:gdLst/>
                <a:ahLst/>
                <a:cxnLst/>
                <a:rect l="l" t="t" r="r" b="b"/>
                <a:pathLst>
                  <a:path w="2068" h="2068" extrusionOk="0">
                    <a:moveTo>
                      <a:pt x="1" y="0"/>
                    </a:moveTo>
                    <a:lnTo>
                      <a:pt x="1" y="2067"/>
                    </a:lnTo>
                    <a:lnTo>
                      <a:pt x="2068" y="2067"/>
                    </a:lnTo>
                    <a:lnTo>
                      <a:pt x="206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7829813" y="2198611"/>
                <a:ext cx="40854" cy="40874"/>
              </a:xfrm>
              <a:custGeom>
                <a:avLst/>
                <a:gdLst/>
                <a:ahLst/>
                <a:cxnLst/>
                <a:rect l="l" t="t" r="r" b="b"/>
                <a:pathLst>
                  <a:path w="2067" h="2068" extrusionOk="0">
                    <a:moveTo>
                      <a:pt x="0" y="0"/>
                    </a:moveTo>
                    <a:lnTo>
                      <a:pt x="0"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7930742" y="2198611"/>
                <a:ext cx="40874" cy="40874"/>
              </a:xfrm>
              <a:custGeom>
                <a:avLst/>
                <a:gdLst/>
                <a:ahLst/>
                <a:cxnLst/>
                <a:rect l="l" t="t" r="r" b="b"/>
                <a:pathLst>
                  <a:path w="2068" h="2068" extrusionOk="0">
                    <a:moveTo>
                      <a:pt x="0" y="0"/>
                    </a:moveTo>
                    <a:lnTo>
                      <a:pt x="0"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8031078" y="2198611"/>
                <a:ext cx="40874" cy="40874"/>
              </a:xfrm>
              <a:custGeom>
                <a:avLst/>
                <a:gdLst/>
                <a:ahLst/>
                <a:cxnLst/>
                <a:rect l="l" t="t" r="r" b="b"/>
                <a:pathLst>
                  <a:path w="2068" h="2068" extrusionOk="0">
                    <a:moveTo>
                      <a:pt x="1" y="0"/>
                    </a:moveTo>
                    <a:lnTo>
                      <a:pt x="1"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5"/>
              <p:cNvSpPr/>
              <p:nvPr/>
            </p:nvSpPr>
            <p:spPr>
              <a:xfrm>
                <a:off x="8133212" y="2196812"/>
                <a:ext cx="40874" cy="40854"/>
              </a:xfrm>
              <a:custGeom>
                <a:avLst/>
                <a:gdLst/>
                <a:ahLst/>
                <a:cxnLst/>
                <a:rect l="l" t="t" r="r" b="b"/>
                <a:pathLst>
                  <a:path w="2068" h="2067" extrusionOk="0">
                    <a:moveTo>
                      <a:pt x="1" y="0"/>
                    </a:moveTo>
                    <a:lnTo>
                      <a:pt x="1" y="2067"/>
                    </a:lnTo>
                    <a:lnTo>
                      <a:pt x="2068" y="2067"/>
                    </a:lnTo>
                    <a:lnTo>
                      <a:pt x="20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5"/>
              <p:cNvSpPr/>
              <p:nvPr/>
            </p:nvSpPr>
            <p:spPr>
              <a:xfrm>
                <a:off x="8232362" y="2198611"/>
                <a:ext cx="40874" cy="40874"/>
              </a:xfrm>
              <a:custGeom>
                <a:avLst/>
                <a:gdLst/>
                <a:ahLst/>
                <a:cxnLst/>
                <a:rect l="l" t="t" r="r" b="b"/>
                <a:pathLst>
                  <a:path w="2068" h="2068" extrusionOk="0">
                    <a:moveTo>
                      <a:pt x="0" y="0"/>
                    </a:moveTo>
                    <a:lnTo>
                      <a:pt x="0"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8" name="Google Shape;2028;p35"/>
            <p:cNvSpPr/>
            <p:nvPr/>
          </p:nvSpPr>
          <p:spPr>
            <a:xfrm>
              <a:off x="6937585" y="1599582"/>
              <a:ext cx="276967" cy="732965"/>
            </a:xfrm>
            <a:custGeom>
              <a:avLst/>
              <a:gdLst/>
              <a:ahLst/>
              <a:cxnLst/>
              <a:rect l="l" t="t" r="r" b="b"/>
              <a:pathLst>
                <a:path w="14013" h="37084" extrusionOk="0">
                  <a:moveTo>
                    <a:pt x="0" y="1"/>
                  </a:moveTo>
                  <a:lnTo>
                    <a:pt x="0" y="10214"/>
                  </a:lnTo>
                  <a:lnTo>
                    <a:pt x="5776" y="37083"/>
                  </a:lnTo>
                  <a:lnTo>
                    <a:pt x="13678" y="37083"/>
                  </a:lnTo>
                  <a:cubicBezTo>
                    <a:pt x="10973" y="35685"/>
                    <a:pt x="9301" y="32858"/>
                    <a:pt x="9362" y="29819"/>
                  </a:cubicBezTo>
                  <a:cubicBezTo>
                    <a:pt x="9362" y="25260"/>
                    <a:pt x="9058" y="23101"/>
                    <a:pt x="11551" y="11582"/>
                  </a:cubicBezTo>
                  <a:cubicBezTo>
                    <a:pt x="14013" y="92"/>
                    <a:pt x="8207" y="1"/>
                    <a:pt x="820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5"/>
            <p:cNvSpPr/>
            <p:nvPr/>
          </p:nvSpPr>
          <p:spPr>
            <a:xfrm>
              <a:off x="5561092" y="1773825"/>
              <a:ext cx="1572246" cy="1615492"/>
            </a:xfrm>
            <a:custGeom>
              <a:avLst/>
              <a:gdLst/>
              <a:ahLst/>
              <a:cxnLst/>
              <a:rect l="l" t="t" r="r" b="b"/>
              <a:pathLst>
                <a:path w="79547" h="81735" extrusionOk="0">
                  <a:moveTo>
                    <a:pt x="75656" y="1"/>
                  </a:moveTo>
                  <a:lnTo>
                    <a:pt x="700" y="3922"/>
                  </a:lnTo>
                  <a:lnTo>
                    <a:pt x="1" y="81734"/>
                  </a:lnTo>
                  <a:lnTo>
                    <a:pt x="79546" y="81734"/>
                  </a:lnTo>
                  <a:lnTo>
                    <a:pt x="7565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5"/>
            <p:cNvSpPr/>
            <p:nvPr/>
          </p:nvSpPr>
          <p:spPr>
            <a:xfrm>
              <a:off x="5507030" y="1781633"/>
              <a:ext cx="1572839" cy="1568037"/>
            </a:xfrm>
            <a:custGeom>
              <a:avLst/>
              <a:gdLst/>
              <a:ahLst/>
              <a:cxnLst/>
              <a:rect l="l" t="t" r="r" b="b"/>
              <a:pathLst>
                <a:path w="79577" h="79334" extrusionOk="0">
                  <a:moveTo>
                    <a:pt x="77965" y="1"/>
                  </a:moveTo>
                  <a:lnTo>
                    <a:pt x="699" y="1520"/>
                  </a:lnTo>
                  <a:lnTo>
                    <a:pt x="0" y="79333"/>
                  </a:lnTo>
                  <a:lnTo>
                    <a:pt x="79576" y="79333"/>
                  </a:lnTo>
                  <a:lnTo>
                    <a:pt x="7796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5"/>
            <p:cNvSpPr/>
            <p:nvPr/>
          </p:nvSpPr>
          <p:spPr>
            <a:xfrm>
              <a:off x="5477578" y="1764811"/>
              <a:ext cx="1570448" cy="1542204"/>
            </a:xfrm>
            <a:custGeom>
              <a:avLst/>
              <a:gdLst/>
              <a:ahLst/>
              <a:cxnLst/>
              <a:rect l="l" t="t" r="r" b="b"/>
              <a:pathLst>
                <a:path w="79456" h="78027" extrusionOk="0">
                  <a:moveTo>
                    <a:pt x="79455" y="1"/>
                  </a:moveTo>
                  <a:lnTo>
                    <a:pt x="1" y="183"/>
                  </a:lnTo>
                  <a:lnTo>
                    <a:pt x="1" y="78026"/>
                  </a:lnTo>
                  <a:lnTo>
                    <a:pt x="79394" y="78026"/>
                  </a:lnTo>
                  <a:lnTo>
                    <a:pt x="7945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5"/>
            <p:cNvSpPr/>
            <p:nvPr/>
          </p:nvSpPr>
          <p:spPr>
            <a:xfrm>
              <a:off x="5476392" y="1763013"/>
              <a:ext cx="1574025" cy="1545801"/>
            </a:xfrm>
            <a:custGeom>
              <a:avLst/>
              <a:gdLst/>
              <a:ahLst/>
              <a:cxnLst/>
              <a:rect l="l" t="t" r="r" b="b"/>
              <a:pathLst>
                <a:path w="79637" h="78209" extrusionOk="0">
                  <a:moveTo>
                    <a:pt x="79546" y="0"/>
                  </a:moveTo>
                  <a:lnTo>
                    <a:pt x="213" y="183"/>
                  </a:lnTo>
                  <a:lnTo>
                    <a:pt x="0" y="183"/>
                  </a:lnTo>
                  <a:lnTo>
                    <a:pt x="0" y="274"/>
                  </a:lnTo>
                  <a:lnTo>
                    <a:pt x="0" y="78117"/>
                  </a:lnTo>
                  <a:lnTo>
                    <a:pt x="0" y="78208"/>
                  </a:lnTo>
                  <a:lnTo>
                    <a:pt x="91" y="78208"/>
                  </a:lnTo>
                  <a:lnTo>
                    <a:pt x="79485" y="78117"/>
                  </a:lnTo>
                  <a:lnTo>
                    <a:pt x="182" y="78026"/>
                  </a:lnTo>
                  <a:lnTo>
                    <a:pt x="182" y="78026"/>
                  </a:lnTo>
                  <a:lnTo>
                    <a:pt x="182" y="396"/>
                  </a:lnTo>
                  <a:lnTo>
                    <a:pt x="79424" y="183"/>
                  </a:lnTo>
                  <a:lnTo>
                    <a:pt x="79424" y="183"/>
                  </a:lnTo>
                  <a:cubicBezTo>
                    <a:pt x="79454" y="46940"/>
                    <a:pt x="79454" y="77387"/>
                    <a:pt x="79454" y="78117"/>
                  </a:cubicBezTo>
                  <a:lnTo>
                    <a:pt x="79454" y="78117"/>
                  </a:lnTo>
                  <a:cubicBezTo>
                    <a:pt x="79454" y="77387"/>
                    <a:pt x="79515" y="46900"/>
                    <a:pt x="79637" y="92"/>
                  </a:cubicBezTo>
                  <a:lnTo>
                    <a:pt x="796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5"/>
            <p:cNvSpPr/>
            <p:nvPr/>
          </p:nvSpPr>
          <p:spPr>
            <a:xfrm>
              <a:off x="5461369" y="1594186"/>
              <a:ext cx="1631700" cy="170631"/>
            </a:xfrm>
            <a:custGeom>
              <a:avLst/>
              <a:gdLst/>
              <a:ahLst/>
              <a:cxnLst/>
              <a:rect l="l" t="t" r="r" b="b"/>
              <a:pathLst>
                <a:path w="82555" h="8633" extrusionOk="0">
                  <a:moveTo>
                    <a:pt x="6930" y="0"/>
                  </a:moveTo>
                  <a:cubicBezTo>
                    <a:pt x="2979" y="0"/>
                    <a:pt x="0" y="3557"/>
                    <a:pt x="669" y="7447"/>
                  </a:cubicBezTo>
                  <a:cubicBezTo>
                    <a:pt x="730" y="7842"/>
                    <a:pt x="851" y="8237"/>
                    <a:pt x="973" y="8633"/>
                  </a:cubicBezTo>
                  <a:lnTo>
                    <a:pt x="80275" y="8420"/>
                  </a:lnTo>
                  <a:cubicBezTo>
                    <a:pt x="76172" y="3648"/>
                    <a:pt x="80944" y="122"/>
                    <a:pt x="82555" y="31"/>
                  </a:cubicBezTo>
                  <a:lnTo>
                    <a:pt x="693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5"/>
            <p:cNvSpPr/>
            <p:nvPr/>
          </p:nvSpPr>
          <p:spPr>
            <a:xfrm>
              <a:off x="7013291" y="1598258"/>
              <a:ext cx="202473" cy="736088"/>
            </a:xfrm>
            <a:custGeom>
              <a:avLst/>
              <a:gdLst/>
              <a:ahLst/>
              <a:cxnLst/>
              <a:rect l="l" t="t" r="r" b="b"/>
              <a:pathLst>
                <a:path w="10244" h="37242" extrusionOk="0">
                  <a:moveTo>
                    <a:pt x="4267" y="0"/>
                  </a:moveTo>
                  <a:cubicBezTo>
                    <a:pt x="4111" y="0"/>
                    <a:pt x="3955" y="13"/>
                    <a:pt x="3800" y="37"/>
                  </a:cubicBezTo>
                  <a:cubicBezTo>
                    <a:pt x="3131" y="129"/>
                    <a:pt x="2462" y="433"/>
                    <a:pt x="1915" y="858"/>
                  </a:cubicBezTo>
                  <a:cubicBezTo>
                    <a:pt x="1429" y="1253"/>
                    <a:pt x="1034" y="1770"/>
                    <a:pt x="730" y="2317"/>
                  </a:cubicBezTo>
                  <a:cubicBezTo>
                    <a:pt x="487" y="2834"/>
                    <a:pt x="304" y="3351"/>
                    <a:pt x="183" y="3898"/>
                  </a:cubicBezTo>
                  <a:cubicBezTo>
                    <a:pt x="0" y="4810"/>
                    <a:pt x="122" y="5721"/>
                    <a:pt x="517" y="6542"/>
                  </a:cubicBezTo>
                  <a:cubicBezTo>
                    <a:pt x="760" y="7059"/>
                    <a:pt x="1064" y="7545"/>
                    <a:pt x="1398" y="7971"/>
                  </a:cubicBezTo>
                  <a:lnTo>
                    <a:pt x="1672" y="8335"/>
                  </a:lnTo>
                  <a:cubicBezTo>
                    <a:pt x="1733" y="8396"/>
                    <a:pt x="1763" y="8427"/>
                    <a:pt x="1763" y="8427"/>
                  </a:cubicBezTo>
                  <a:cubicBezTo>
                    <a:pt x="1763" y="8427"/>
                    <a:pt x="1733" y="8396"/>
                    <a:pt x="1702" y="8305"/>
                  </a:cubicBezTo>
                  <a:lnTo>
                    <a:pt x="1429" y="7971"/>
                  </a:lnTo>
                  <a:cubicBezTo>
                    <a:pt x="1094" y="7515"/>
                    <a:pt x="821" y="7028"/>
                    <a:pt x="608" y="6512"/>
                  </a:cubicBezTo>
                  <a:cubicBezTo>
                    <a:pt x="213" y="5691"/>
                    <a:pt x="122" y="4810"/>
                    <a:pt x="304" y="3928"/>
                  </a:cubicBezTo>
                  <a:cubicBezTo>
                    <a:pt x="395" y="3381"/>
                    <a:pt x="608" y="2864"/>
                    <a:pt x="851" y="2378"/>
                  </a:cubicBezTo>
                  <a:cubicBezTo>
                    <a:pt x="1125" y="1831"/>
                    <a:pt x="1520" y="1344"/>
                    <a:pt x="1976" y="949"/>
                  </a:cubicBezTo>
                  <a:cubicBezTo>
                    <a:pt x="2523" y="554"/>
                    <a:pt x="3161" y="281"/>
                    <a:pt x="3830" y="189"/>
                  </a:cubicBezTo>
                  <a:cubicBezTo>
                    <a:pt x="3965" y="172"/>
                    <a:pt x="4101" y="164"/>
                    <a:pt x="4235" y="164"/>
                  </a:cubicBezTo>
                  <a:cubicBezTo>
                    <a:pt x="4826" y="164"/>
                    <a:pt x="5402" y="329"/>
                    <a:pt x="5897" y="676"/>
                  </a:cubicBezTo>
                  <a:cubicBezTo>
                    <a:pt x="6535" y="1132"/>
                    <a:pt x="7022" y="1740"/>
                    <a:pt x="7356" y="2469"/>
                  </a:cubicBezTo>
                  <a:cubicBezTo>
                    <a:pt x="7721" y="3229"/>
                    <a:pt x="7964" y="4050"/>
                    <a:pt x="8086" y="4870"/>
                  </a:cubicBezTo>
                  <a:cubicBezTo>
                    <a:pt x="8146" y="5296"/>
                    <a:pt x="8177" y="5752"/>
                    <a:pt x="8146" y="6177"/>
                  </a:cubicBezTo>
                  <a:cubicBezTo>
                    <a:pt x="8146" y="6603"/>
                    <a:pt x="8086" y="7059"/>
                    <a:pt x="8025" y="7515"/>
                  </a:cubicBezTo>
                  <a:cubicBezTo>
                    <a:pt x="7934" y="8396"/>
                    <a:pt x="7812" y="9308"/>
                    <a:pt x="7690" y="10250"/>
                  </a:cubicBezTo>
                  <a:cubicBezTo>
                    <a:pt x="7569" y="11193"/>
                    <a:pt x="7447" y="12135"/>
                    <a:pt x="7295" y="13108"/>
                  </a:cubicBezTo>
                  <a:cubicBezTo>
                    <a:pt x="7143" y="14050"/>
                    <a:pt x="6930" y="15022"/>
                    <a:pt x="6778" y="16025"/>
                  </a:cubicBezTo>
                  <a:cubicBezTo>
                    <a:pt x="6383" y="18336"/>
                    <a:pt x="6079" y="20585"/>
                    <a:pt x="5806" y="22743"/>
                  </a:cubicBezTo>
                  <a:cubicBezTo>
                    <a:pt x="5684" y="23807"/>
                    <a:pt x="5563" y="24871"/>
                    <a:pt x="5502" y="25904"/>
                  </a:cubicBezTo>
                  <a:cubicBezTo>
                    <a:pt x="5411" y="26907"/>
                    <a:pt x="5380" y="27941"/>
                    <a:pt x="5380" y="28944"/>
                  </a:cubicBezTo>
                  <a:cubicBezTo>
                    <a:pt x="5380" y="29187"/>
                    <a:pt x="5411" y="29430"/>
                    <a:pt x="5441" y="29673"/>
                  </a:cubicBezTo>
                  <a:cubicBezTo>
                    <a:pt x="5471" y="29916"/>
                    <a:pt x="5502" y="30159"/>
                    <a:pt x="5563" y="30403"/>
                  </a:cubicBezTo>
                  <a:cubicBezTo>
                    <a:pt x="5654" y="30859"/>
                    <a:pt x="5745" y="31314"/>
                    <a:pt x="5836" y="31740"/>
                  </a:cubicBezTo>
                  <a:cubicBezTo>
                    <a:pt x="6019" y="32591"/>
                    <a:pt x="6292" y="33442"/>
                    <a:pt x="6657" y="34232"/>
                  </a:cubicBezTo>
                  <a:cubicBezTo>
                    <a:pt x="6961" y="34962"/>
                    <a:pt x="7417" y="35631"/>
                    <a:pt x="8025" y="36178"/>
                  </a:cubicBezTo>
                  <a:cubicBezTo>
                    <a:pt x="8455" y="36583"/>
                    <a:pt x="8949" y="36904"/>
                    <a:pt x="9506" y="37122"/>
                  </a:cubicBezTo>
                  <a:lnTo>
                    <a:pt x="9506" y="37122"/>
                  </a:lnTo>
                  <a:lnTo>
                    <a:pt x="5350" y="37150"/>
                  </a:lnTo>
                  <a:lnTo>
                    <a:pt x="3769" y="37150"/>
                  </a:lnTo>
                  <a:lnTo>
                    <a:pt x="3891" y="37181"/>
                  </a:lnTo>
                  <a:lnTo>
                    <a:pt x="5380" y="37181"/>
                  </a:lnTo>
                  <a:lnTo>
                    <a:pt x="9750" y="37211"/>
                  </a:lnTo>
                  <a:lnTo>
                    <a:pt x="9750" y="37211"/>
                  </a:lnTo>
                  <a:cubicBezTo>
                    <a:pt x="9783" y="37221"/>
                    <a:pt x="9816" y="37232"/>
                    <a:pt x="9848" y="37242"/>
                  </a:cubicBezTo>
                  <a:lnTo>
                    <a:pt x="9848" y="37211"/>
                  </a:lnTo>
                  <a:lnTo>
                    <a:pt x="10244" y="37211"/>
                  </a:lnTo>
                  <a:lnTo>
                    <a:pt x="9848" y="37090"/>
                  </a:lnTo>
                  <a:cubicBezTo>
                    <a:pt x="9210" y="36877"/>
                    <a:pt x="8602" y="36512"/>
                    <a:pt x="8086" y="36056"/>
                  </a:cubicBezTo>
                  <a:cubicBezTo>
                    <a:pt x="7538" y="35509"/>
                    <a:pt x="7082" y="34871"/>
                    <a:pt x="6778" y="34141"/>
                  </a:cubicBezTo>
                  <a:cubicBezTo>
                    <a:pt x="6414" y="33351"/>
                    <a:pt x="6171" y="32530"/>
                    <a:pt x="5988" y="31679"/>
                  </a:cubicBezTo>
                  <a:cubicBezTo>
                    <a:pt x="5867" y="31254"/>
                    <a:pt x="5775" y="30798"/>
                    <a:pt x="5715" y="30342"/>
                  </a:cubicBezTo>
                  <a:cubicBezTo>
                    <a:pt x="5654" y="30099"/>
                    <a:pt x="5623" y="29886"/>
                    <a:pt x="5593" y="29643"/>
                  </a:cubicBezTo>
                  <a:cubicBezTo>
                    <a:pt x="5563" y="29400"/>
                    <a:pt x="5563" y="29156"/>
                    <a:pt x="5532" y="28913"/>
                  </a:cubicBezTo>
                  <a:cubicBezTo>
                    <a:pt x="5532" y="27910"/>
                    <a:pt x="5563" y="26907"/>
                    <a:pt x="5654" y="25904"/>
                  </a:cubicBezTo>
                  <a:cubicBezTo>
                    <a:pt x="5745" y="24901"/>
                    <a:pt x="5867" y="23837"/>
                    <a:pt x="5988" y="22743"/>
                  </a:cubicBezTo>
                  <a:cubicBezTo>
                    <a:pt x="6231" y="20585"/>
                    <a:pt x="6566" y="18336"/>
                    <a:pt x="6961" y="16025"/>
                  </a:cubicBezTo>
                  <a:cubicBezTo>
                    <a:pt x="7113" y="15053"/>
                    <a:pt x="7326" y="14080"/>
                    <a:pt x="7478" y="13138"/>
                  </a:cubicBezTo>
                  <a:cubicBezTo>
                    <a:pt x="7630" y="12165"/>
                    <a:pt x="7751" y="11223"/>
                    <a:pt x="7873" y="10281"/>
                  </a:cubicBezTo>
                  <a:cubicBezTo>
                    <a:pt x="7994" y="9338"/>
                    <a:pt x="8116" y="8427"/>
                    <a:pt x="8207" y="7515"/>
                  </a:cubicBezTo>
                  <a:cubicBezTo>
                    <a:pt x="8237" y="7059"/>
                    <a:pt x="8329" y="6603"/>
                    <a:pt x="8329" y="6177"/>
                  </a:cubicBezTo>
                  <a:cubicBezTo>
                    <a:pt x="8329" y="5721"/>
                    <a:pt x="8298" y="5265"/>
                    <a:pt x="8237" y="4840"/>
                  </a:cubicBezTo>
                  <a:cubicBezTo>
                    <a:pt x="8146" y="3989"/>
                    <a:pt x="7873" y="3168"/>
                    <a:pt x="7508" y="2378"/>
                  </a:cubicBezTo>
                  <a:cubicBezTo>
                    <a:pt x="7174" y="1648"/>
                    <a:pt x="6657" y="1010"/>
                    <a:pt x="5988" y="524"/>
                  </a:cubicBezTo>
                  <a:cubicBezTo>
                    <a:pt x="5480" y="185"/>
                    <a:pt x="4876" y="0"/>
                    <a:pt x="4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5"/>
            <p:cNvSpPr/>
            <p:nvPr/>
          </p:nvSpPr>
          <p:spPr>
            <a:xfrm>
              <a:off x="6098825" y="1642120"/>
              <a:ext cx="30675" cy="121614"/>
            </a:xfrm>
            <a:custGeom>
              <a:avLst/>
              <a:gdLst/>
              <a:ahLst/>
              <a:cxnLst/>
              <a:rect l="l" t="t" r="r" b="b"/>
              <a:pathLst>
                <a:path w="1552" h="6153" extrusionOk="0">
                  <a:moveTo>
                    <a:pt x="1060" y="1"/>
                  </a:moveTo>
                  <a:cubicBezTo>
                    <a:pt x="1041" y="1"/>
                    <a:pt x="962" y="84"/>
                    <a:pt x="882" y="189"/>
                  </a:cubicBezTo>
                  <a:cubicBezTo>
                    <a:pt x="730" y="372"/>
                    <a:pt x="609" y="584"/>
                    <a:pt x="518" y="828"/>
                  </a:cubicBezTo>
                  <a:cubicBezTo>
                    <a:pt x="366" y="1132"/>
                    <a:pt x="244" y="1496"/>
                    <a:pt x="183" y="1831"/>
                  </a:cubicBezTo>
                  <a:cubicBezTo>
                    <a:pt x="1" y="2712"/>
                    <a:pt x="62" y="3624"/>
                    <a:pt x="366" y="4445"/>
                  </a:cubicBezTo>
                  <a:cubicBezTo>
                    <a:pt x="487" y="4779"/>
                    <a:pt x="670" y="5113"/>
                    <a:pt x="852" y="5417"/>
                  </a:cubicBezTo>
                  <a:cubicBezTo>
                    <a:pt x="1004" y="5630"/>
                    <a:pt x="1156" y="5812"/>
                    <a:pt x="1338" y="5964"/>
                  </a:cubicBezTo>
                  <a:cubicBezTo>
                    <a:pt x="1444" y="6070"/>
                    <a:pt x="1504" y="6153"/>
                    <a:pt x="1518" y="6153"/>
                  </a:cubicBezTo>
                  <a:cubicBezTo>
                    <a:pt x="1520" y="6153"/>
                    <a:pt x="1521" y="6151"/>
                    <a:pt x="1521" y="6147"/>
                  </a:cubicBezTo>
                  <a:cubicBezTo>
                    <a:pt x="1551" y="6116"/>
                    <a:pt x="1278" y="5843"/>
                    <a:pt x="974" y="5357"/>
                  </a:cubicBezTo>
                  <a:cubicBezTo>
                    <a:pt x="791" y="5053"/>
                    <a:pt x="670" y="4718"/>
                    <a:pt x="548" y="4384"/>
                  </a:cubicBezTo>
                  <a:cubicBezTo>
                    <a:pt x="427" y="3989"/>
                    <a:pt x="335" y="3563"/>
                    <a:pt x="305" y="3138"/>
                  </a:cubicBezTo>
                  <a:cubicBezTo>
                    <a:pt x="275" y="2712"/>
                    <a:pt x="275" y="2287"/>
                    <a:pt x="366" y="1861"/>
                  </a:cubicBezTo>
                  <a:cubicBezTo>
                    <a:pt x="427" y="1527"/>
                    <a:pt x="518" y="1192"/>
                    <a:pt x="639" y="888"/>
                  </a:cubicBezTo>
                  <a:cubicBezTo>
                    <a:pt x="852" y="311"/>
                    <a:pt x="1095" y="7"/>
                    <a:pt x="1065" y="7"/>
                  </a:cubicBezTo>
                  <a:cubicBezTo>
                    <a:pt x="1065" y="3"/>
                    <a:pt x="1063" y="1"/>
                    <a:pt x="10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5"/>
            <p:cNvSpPr/>
            <p:nvPr/>
          </p:nvSpPr>
          <p:spPr>
            <a:xfrm>
              <a:off x="6029148" y="1588770"/>
              <a:ext cx="85918" cy="174248"/>
            </a:xfrm>
            <a:custGeom>
              <a:avLst/>
              <a:gdLst/>
              <a:ahLst/>
              <a:cxnLst/>
              <a:rect l="l" t="t" r="r" b="b"/>
              <a:pathLst>
                <a:path w="4347" h="8816" extrusionOk="0">
                  <a:moveTo>
                    <a:pt x="2705" y="1"/>
                  </a:moveTo>
                  <a:lnTo>
                    <a:pt x="2705" y="1"/>
                  </a:lnTo>
                  <a:cubicBezTo>
                    <a:pt x="2553" y="61"/>
                    <a:pt x="2432" y="153"/>
                    <a:pt x="2341" y="244"/>
                  </a:cubicBezTo>
                  <a:cubicBezTo>
                    <a:pt x="2037" y="517"/>
                    <a:pt x="1793" y="821"/>
                    <a:pt x="1581" y="1156"/>
                  </a:cubicBezTo>
                  <a:cubicBezTo>
                    <a:pt x="0" y="3435"/>
                    <a:pt x="578" y="6566"/>
                    <a:pt x="2857" y="8147"/>
                  </a:cubicBezTo>
                  <a:cubicBezTo>
                    <a:pt x="3192" y="8359"/>
                    <a:pt x="3556" y="8542"/>
                    <a:pt x="3921" y="8694"/>
                  </a:cubicBezTo>
                  <a:cubicBezTo>
                    <a:pt x="4043" y="8755"/>
                    <a:pt x="4195" y="8785"/>
                    <a:pt x="4347" y="8815"/>
                  </a:cubicBezTo>
                  <a:cubicBezTo>
                    <a:pt x="3860" y="8572"/>
                    <a:pt x="3404" y="8329"/>
                    <a:pt x="2948" y="8025"/>
                  </a:cubicBezTo>
                  <a:cubicBezTo>
                    <a:pt x="790" y="6445"/>
                    <a:pt x="243" y="3466"/>
                    <a:pt x="1702" y="1217"/>
                  </a:cubicBezTo>
                  <a:cubicBezTo>
                    <a:pt x="1976" y="791"/>
                    <a:pt x="2310" y="365"/>
                    <a:pt x="27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5"/>
            <p:cNvSpPr/>
            <p:nvPr/>
          </p:nvSpPr>
          <p:spPr>
            <a:xfrm>
              <a:off x="5683072" y="2177579"/>
              <a:ext cx="1224382" cy="614000"/>
            </a:xfrm>
            <a:custGeom>
              <a:avLst/>
              <a:gdLst/>
              <a:ahLst/>
              <a:cxnLst/>
              <a:rect l="l" t="t" r="r" b="b"/>
              <a:pathLst>
                <a:path w="61947" h="31065" extrusionOk="0">
                  <a:moveTo>
                    <a:pt x="61" y="0"/>
                  </a:moveTo>
                  <a:cubicBezTo>
                    <a:pt x="61" y="1611"/>
                    <a:pt x="31" y="3982"/>
                    <a:pt x="31" y="6931"/>
                  </a:cubicBezTo>
                  <a:cubicBezTo>
                    <a:pt x="31" y="12888"/>
                    <a:pt x="0" y="21247"/>
                    <a:pt x="0" y="30973"/>
                  </a:cubicBezTo>
                  <a:lnTo>
                    <a:pt x="0" y="31065"/>
                  </a:lnTo>
                  <a:lnTo>
                    <a:pt x="14772" y="31065"/>
                  </a:lnTo>
                  <a:lnTo>
                    <a:pt x="48816" y="31034"/>
                  </a:lnTo>
                  <a:lnTo>
                    <a:pt x="59150" y="31004"/>
                  </a:lnTo>
                  <a:lnTo>
                    <a:pt x="61947" y="30973"/>
                  </a:lnTo>
                  <a:lnTo>
                    <a:pt x="61886" y="30973"/>
                  </a:lnTo>
                  <a:lnTo>
                    <a:pt x="59089" y="30943"/>
                  </a:lnTo>
                  <a:lnTo>
                    <a:pt x="48755" y="30913"/>
                  </a:lnTo>
                  <a:lnTo>
                    <a:pt x="14712" y="30882"/>
                  </a:lnTo>
                  <a:lnTo>
                    <a:pt x="121" y="30882"/>
                  </a:lnTo>
                  <a:cubicBezTo>
                    <a:pt x="91" y="21195"/>
                    <a:pt x="91" y="12869"/>
                    <a:pt x="91" y="6931"/>
                  </a:cubicBezTo>
                  <a:cubicBezTo>
                    <a:pt x="61" y="3982"/>
                    <a:pt x="61" y="1611"/>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5"/>
            <p:cNvSpPr/>
            <p:nvPr/>
          </p:nvSpPr>
          <p:spPr>
            <a:xfrm>
              <a:off x="5785800" y="2626381"/>
              <a:ext cx="125587" cy="125587"/>
            </a:xfrm>
            <a:custGeom>
              <a:avLst/>
              <a:gdLst/>
              <a:ahLst/>
              <a:cxnLst/>
              <a:rect l="l" t="t" r="r" b="b"/>
              <a:pathLst>
                <a:path w="6354" h="6354" extrusionOk="0">
                  <a:moveTo>
                    <a:pt x="1" y="1"/>
                  </a:moveTo>
                  <a:lnTo>
                    <a:pt x="1" y="6354"/>
                  </a:lnTo>
                  <a:lnTo>
                    <a:pt x="6354" y="6354"/>
                  </a:lnTo>
                  <a:lnTo>
                    <a:pt x="6354"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5"/>
            <p:cNvSpPr/>
            <p:nvPr/>
          </p:nvSpPr>
          <p:spPr>
            <a:xfrm>
              <a:off x="5969650" y="2536858"/>
              <a:ext cx="125587" cy="215102"/>
            </a:xfrm>
            <a:custGeom>
              <a:avLst/>
              <a:gdLst/>
              <a:ahLst/>
              <a:cxnLst/>
              <a:rect l="l" t="t" r="r" b="b"/>
              <a:pathLst>
                <a:path w="6354" h="10883" extrusionOk="0">
                  <a:moveTo>
                    <a:pt x="1" y="1"/>
                  </a:moveTo>
                  <a:lnTo>
                    <a:pt x="1" y="10883"/>
                  </a:lnTo>
                  <a:lnTo>
                    <a:pt x="6354" y="10883"/>
                  </a:lnTo>
                  <a:lnTo>
                    <a:pt x="6354"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5"/>
            <p:cNvSpPr/>
            <p:nvPr/>
          </p:nvSpPr>
          <p:spPr>
            <a:xfrm>
              <a:off x="6154706" y="2434724"/>
              <a:ext cx="125587" cy="317228"/>
            </a:xfrm>
            <a:custGeom>
              <a:avLst/>
              <a:gdLst/>
              <a:ahLst/>
              <a:cxnLst/>
              <a:rect l="l" t="t" r="r" b="b"/>
              <a:pathLst>
                <a:path w="6354" h="16050" extrusionOk="0">
                  <a:moveTo>
                    <a:pt x="1" y="1"/>
                  </a:moveTo>
                  <a:lnTo>
                    <a:pt x="1" y="16050"/>
                  </a:lnTo>
                  <a:lnTo>
                    <a:pt x="6353" y="16050"/>
                  </a:lnTo>
                  <a:lnTo>
                    <a:pt x="6353"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5"/>
            <p:cNvSpPr/>
            <p:nvPr/>
          </p:nvSpPr>
          <p:spPr>
            <a:xfrm>
              <a:off x="6333752" y="2321164"/>
              <a:ext cx="125587" cy="430778"/>
            </a:xfrm>
            <a:custGeom>
              <a:avLst/>
              <a:gdLst/>
              <a:ahLst/>
              <a:cxnLst/>
              <a:rect l="l" t="t" r="r" b="b"/>
              <a:pathLst>
                <a:path w="6354" h="21795" extrusionOk="0">
                  <a:moveTo>
                    <a:pt x="1" y="1"/>
                  </a:moveTo>
                  <a:lnTo>
                    <a:pt x="1" y="21795"/>
                  </a:lnTo>
                  <a:lnTo>
                    <a:pt x="6353" y="21795"/>
                  </a:lnTo>
                  <a:lnTo>
                    <a:pt x="6353"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5"/>
            <p:cNvSpPr/>
            <p:nvPr/>
          </p:nvSpPr>
          <p:spPr>
            <a:xfrm>
              <a:off x="6517009" y="2176373"/>
              <a:ext cx="124974" cy="575557"/>
            </a:xfrm>
            <a:custGeom>
              <a:avLst/>
              <a:gdLst/>
              <a:ahLst/>
              <a:cxnLst/>
              <a:rect l="l" t="t" r="r" b="b"/>
              <a:pathLst>
                <a:path w="6323" h="29120" extrusionOk="0">
                  <a:moveTo>
                    <a:pt x="0" y="1"/>
                  </a:moveTo>
                  <a:lnTo>
                    <a:pt x="0" y="29120"/>
                  </a:lnTo>
                  <a:lnTo>
                    <a:pt x="6323" y="29120"/>
                  </a:lnTo>
                  <a:lnTo>
                    <a:pt x="6323"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5"/>
            <p:cNvSpPr/>
            <p:nvPr/>
          </p:nvSpPr>
          <p:spPr>
            <a:xfrm>
              <a:off x="6698447" y="2065225"/>
              <a:ext cx="125587" cy="680687"/>
            </a:xfrm>
            <a:custGeom>
              <a:avLst/>
              <a:gdLst/>
              <a:ahLst/>
              <a:cxnLst/>
              <a:rect l="l" t="t" r="r" b="b"/>
              <a:pathLst>
                <a:path w="6354" h="34439" extrusionOk="0">
                  <a:moveTo>
                    <a:pt x="1" y="0"/>
                  </a:moveTo>
                  <a:lnTo>
                    <a:pt x="1" y="34439"/>
                  </a:lnTo>
                  <a:lnTo>
                    <a:pt x="6354" y="34439"/>
                  </a:lnTo>
                  <a:lnTo>
                    <a:pt x="6354"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5"/>
            <p:cNvSpPr/>
            <p:nvPr/>
          </p:nvSpPr>
          <p:spPr>
            <a:xfrm>
              <a:off x="5785800" y="1934251"/>
              <a:ext cx="934825" cy="563540"/>
            </a:xfrm>
            <a:custGeom>
              <a:avLst/>
              <a:gdLst/>
              <a:ahLst/>
              <a:cxnLst/>
              <a:rect l="l" t="t" r="r" b="b"/>
              <a:pathLst>
                <a:path w="47297" h="28512" extrusionOk="0">
                  <a:moveTo>
                    <a:pt x="47297" y="0"/>
                  </a:moveTo>
                  <a:lnTo>
                    <a:pt x="47175" y="61"/>
                  </a:lnTo>
                  <a:lnTo>
                    <a:pt x="46780" y="304"/>
                  </a:lnTo>
                  <a:lnTo>
                    <a:pt x="45321" y="1277"/>
                  </a:lnTo>
                  <a:lnTo>
                    <a:pt x="40002" y="4803"/>
                  </a:lnTo>
                  <a:lnTo>
                    <a:pt x="22494" y="16505"/>
                  </a:lnTo>
                  <a:lnTo>
                    <a:pt x="17691" y="19716"/>
                  </a:lnTo>
                  <a:lnTo>
                    <a:pt x="17691" y="17052"/>
                  </a:lnTo>
                  <a:lnTo>
                    <a:pt x="17691" y="16900"/>
                  </a:lnTo>
                  <a:lnTo>
                    <a:pt x="17539" y="16991"/>
                  </a:lnTo>
                  <a:lnTo>
                    <a:pt x="4955" y="25228"/>
                  </a:lnTo>
                  <a:lnTo>
                    <a:pt x="1308" y="27630"/>
                  </a:lnTo>
                  <a:lnTo>
                    <a:pt x="335" y="28268"/>
                  </a:lnTo>
                  <a:lnTo>
                    <a:pt x="92" y="28420"/>
                  </a:lnTo>
                  <a:cubicBezTo>
                    <a:pt x="62" y="28450"/>
                    <a:pt x="31" y="28481"/>
                    <a:pt x="1" y="28511"/>
                  </a:cubicBezTo>
                  <a:lnTo>
                    <a:pt x="92" y="28450"/>
                  </a:lnTo>
                  <a:lnTo>
                    <a:pt x="366" y="28298"/>
                  </a:lnTo>
                  <a:lnTo>
                    <a:pt x="1338" y="27691"/>
                  </a:lnTo>
                  <a:lnTo>
                    <a:pt x="5016" y="25320"/>
                  </a:lnTo>
                  <a:lnTo>
                    <a:pt x="17509" y="17272"/>
                  </a:lnTo>
                  <a:lnTo>
                    <a:pt x="17509" y="17272"/>
                  </a:lnTo>
                  <a:lnTo>
                    <a:pt x="17509" y="20122"/>
                  </a:lnTo>
                  <a:lnTo>
                    <a:pt x="17661" y="20031"/>
                  </a:lnTo>
                  <a:lnTo>
                    <a:pt x="22615" y="16687"/>
                  </a:lnTo>
                  <a:lnTo>
                    <a:pt x="40093" y="4955"/>
                  </a:lnTo>
                  <a:lnTo>
                    <a:pt x="45351" y="1338"/>
                  </a:lnTo>
                  <a:lnTo>
                    <a:pt x="46780" y="365"/>
                  </a:lnTo>
                  <a:lnTo>
                    <a:pt x="47175" y="91"/>
                  </a:lnTo>
                  <a:cubicBezTo>
                    <a:pt x="47205" y="61"/>
                    <a:pt x="47266" y="31"/>
                    <a:pt x="472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5"/>
            <p:cNvSpPr/>
            <p:nvPr/>
          </p:nvSpPr>
          <p:spPr>
            <a:xfrm>
              <a:off x="6657590" y="1932433"/>
              <a:ext cx="64908" cy="55302"/>
            </a:xfrm>
            <a:custGeom>
              <a:avLst/>
              <a:gdLst/>
              <a:ahLst/>
              <a:cxnLst/>
              <a:rect l="l" t="t" r="r" b="b"/>
              <a:pathLst>
                <a:path w="3284" h="2798" extrusionOk="0">
                  <a:moveTo>
                    <a:pt x="2949" y="1"/>
                  </a:moveTo>
                  <a:cubicBezTo>
                    <a:pt x="2129" y="1"/>
                    <a:pt x="1399" y="31"/>
                    <a:pt x="882" y="31"/>
                  </a:cubicBezTo>
                  <a:cubicBezTo>
                    <a:pt x="579" y="31"/>
                    <a:pt x="305" y="62"/>
                    <a:pt x="1" y="92"/>
                  </a:cubicBezTo>
                  <a:cubicBezTo>
                    <a:pt x="305" y="153"/>
                    <a:pt x="579" y="183"/>
                    <a:pt x="882" y="183"/>
                  </a:cubicBezTo>
                  <a:cubicBezTo>
                    <a:pt x="1399" y="214"/>
                    <a:pt x="2129" y="214"/>
                    <a:pt x="2949" y="214"/>
                  </a:cubicBezTo>
                  <a:lnTo>
                    <a:pt x="3102" y="214"/>
                  </a:lnTo>
                  <a:cubicBezTo>
                    <a:pt x="3105" y="923"/>
                    <a:pt x="3132" y="1547"/>
                    <a:pt x="3132" y="2007"/>
                  </a:cubicBezTo>
                  <a:cubicBezTo>
                    <a:pt x="3132" y="2281"/>
                    <a:pt x="3132" y="2524"/>
                    <a:pt x="3193" y="2797"/>
                  </a:cubicBezTo>
                  <a:cubicBezTo>
                    <a:pt x="3253" y="2524"/>
                    <a:pt x="3284" y="2250"/>
                    <a:pt x="3253" y="2007"/>
                  </a:cubicBezTo>
                  <a:cubicBezTo>
                    <a:pt x="3284" y="1521"/>
                    <a:pt x="3284" y="852"/>
                    <a:pt x="3284" y="92"/>
                  </a:cubicBezTo>
                  <a:lnTo>
                    <a:pt x="32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5"/>
            <p:cNvSpPr/>
            <p:nvPr/>
          </p:nvSpPr>
          <p:spPr>
            <a:xfrm>
              <a:off x="5884337" y="2888942"/>
              <a:ext cx="173655" cy="4230"/>
            </a:xfrm>
            <a:custGeom>
              <a:avLst/>
              <a:gdLst/>
              <a:ahLst/>
              <a:cxnLst/>
              <a:rect l="l" t="t" r="r" b="b"/>
              <a:pathLst>
                <a:path w="8786" h="214" extrusionOk="0">
                  <a:moveTo>
                    <a:pt x="4408" y="1"/>
                  </a:moveTo>
                  <a:cubicBezTo>
                    <a:pt x="1976" y="1"/>
                    <a:pt x="1" y="61"/>
                    <a:pt x="1" y="92"/>
                  </a:cubicBezTo>
                  <a:cubicBezTo>
                    <a:pt x="1" y="153"/>
                    <a:pt x="1976" y="213"/>
                    <a:pt x="4408" y="213"/>
                  </a:cubicBezTo>
                  <a:cubicBezTo>
                    <a:pt x="6809" y="213"/>
                    <a:pt x="8785" y="153"/>
                    <a:pt x="8785" y="92"/>
                  </a:cubicBezTo>
                  <a:cubicBezTo>
                    <a:pt x="8785" y="61"/>
                    <a:pt x="6809" y="1"/>
                    <a:pt x="4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5"/>
            <p:cNvSpPr/>
            <p:nvPr/>
          </p:nvSpPr>
          <p:spPr>
            <a:xfrm>
              <a:off x="5966052" y="2909973"/>
              <a:ext cx="5435" cy="40281"/>
            </a:xfrm>
            <a:custGeom>
              <a:avLst/>
              <a:gdLst/>
              <a:ahLst/>
              <a:cxnLst/>
              <a:rect l="l" t="t" r="r" b="b"/>
              <a:pathLst>
                <a:path w="275" h="2038" extrusionOk="0">
                  <a:moveTo>
                    <a:pt x="153" y="1"/>
                  </a:moveTo>
                  <a:cubicBezTo>
                    <a:pt x="1" y="669"/>
                    <a:pt x="1" y="1368"/>
                    <a:pt x="153" y="2037"/>
                  </a:cubicBezTo>
                  <a:cubicBezTo>
                    <a:pt x="274" y="1368"/>
                    <a:pt x="274" y="669"/>
                    <a:pt x="1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5"/>
            <p:cNvSpPr/>
            <p:nvPr/>
          </p:nvSpPr>
          <p:spPr>
            <a:xfrm>
              <a:off x="5715510" y="2968858"/>
              <a:ext cx="465624" cy="3617"/>
            </a:xfrm>
            <a:custGeom>
              <a:avLst/>
              <a:gdLst/>
              <a:ahLst/>
              <a:cxnLst/>
              <a:rect l="l" t="t" r="r" b="b"/>
              <a:pathLst>
                <a:path w="23558" h="183" extrusionOk="0">
                  <a:moveTo>
                    <a:pt x="11764" y="0"/>
                  </a:moveTo>
                  <a:cubicBezTo>
                    <a:pt x="5259" y="0"/>
                    <a:pt x="1" y="31"/>
                    <a:pt x="1" y="92"/>
                  </a:cubicBezTo>
                  <a:cubicBezTo>
                    <a:pt x="1" y="152"/>
                    <a:pt x="5259" y="183"/>
                    <a:pt x="11764" y="183"/>
                  </a:cubicBezTo>
                  <a:cubicBezTo>
                    <a:pt x="18299" y="183"/>
                    <a:pt x="23557" y="152"/>
                    <a:pt x="23557" y="92"/>
                  </a:cubicBezTo>
                  <a:cubicBezTo>
                    <a:pt x="23557" y="31"/>
                    <a:pt x="18299" y="0"/>
                    <a:pt x="11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5"/>
            <p:cNvSpPr/>
            <p:nvPr/>
          </p:nvSpPr>
          <p:spPr>
            <a:xfrm>
              <a:off x="5716715" y="2972456"/>
              <a:ext cx="4823" cy="55895"/>
            </a:xfrm>
            <a:custGeom>
              <a:avLst/>
              <a:gdLst/>
              <a:ahLst/>
              <a:cxnLst/>
              <a:rect l="l" t="t" r="r" b="b"/>
              <a:pathLst>
                <a:path w="244" h="2828" extrusionOk="0">
                  <a:moveTo>
                    <a:pt x="122" y="1"/>
                  </a:moveTo>
                  <a:cubicBezTo>
                    <a:pt x="0" y="943"/>
                    <a:pt x="0" y="1885"/>
                    <a:pt x="122" y="2827"/>
                  </a:cubicBezTo>
                  <a:cubicBezTo>
                    <a:pt x="243" y="1885"/>
                    <a:pt x="243" y="943"/>
                    <a:pt x="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5"/>
            <p:cNvSpPr/>
            <p:nvPr/>
          </p:nvSpPr>
          <p:spPr>
            <a:xfrm>
              <a:off x="5881945" y="2973662"/>
              <a:ext cx="5416" cy="48681"/>
            </a:xfrm>
            <a:custGeom>
              <a:avLst/>
              <a:gdLst/>
              <a:ahLst/>
              <a:cxnLst/>
              <a:rect l="l" t="t" r="r" b="b"/>
              <a:pathLst>
                <a:path w="274" h="2463" extrusionOk="0">
                  <a:moveTo>
                    <a:pt x="122" y="0"/>
                  </a:moveTo>
                  <a:cubicBezTo>
                    <a:pt x="0" y="821"/>
                    <a:pt x="0" y="1642"/>
                    <a:pt x="122" y="2463"/>
                  </a:cubicBezTo>
                  <a:cubicBezTo>
                    <a:pt x="274" y="1642"/>
                    <a:pt x="274" y="821"/>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5"/>
            <p:cNvSpPr/>
            <p:nvPr/>
          </p:nvSpPr>
          <p:spPr>
            <a:xfrm>
              <a:off x="6051978" y="2972456"/>
              <a:ext cx="5416" cy="52891"/>
            </a:xfrm>
            <a:custGeom>
              <a:avLst/>
              <a:gdLst/>
              <a:ahLst/>
              <a:cxnLst/>
              <a:rect l="l" t="t" r="r" b="b"/>
              <a:pathLst>
                <a:path w="274" h="2676" extrusionOk="0">
                  <a:moveTo>
                    <a:pt x="152" y="1"/>
                  </a:moveTo>
                  <a:cubicBezTo>
                    <a:pt x="0" y="882"/>
                    <a:pt x="0" y="1764"/>
                    <a:pt x="152" y="2676"/>
                  </a:cubicBezTo>
                  <a:cubicBezTo>
                    <a:pt x="274" y="1764"/>
                    <a:pt x="274" y="882"/>
                    <a:pt x="1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5"/>
            <p:cNvSpPr/>
            <p:nvPr/>
          </p:nvSpPr>
          <p:spPr>
            <a:xfrm>
              <a:off x="6181746" y="2970657"/>
              <a:ext cx="4823" cy="54690"/>
            </a:xfrm>
            <a:custGeom>
              <a:avLst/>
              <a:gdLst/>
              <a:ahLst/>
              <a:cxnLst/>
              <a:rect l="l" t="t" r="r" b="b"/>
              <a:pathLst>
                <a:path w="244" h="2767" extrusionOk="0">
                  <a:moveTo>
                    <a:pt x="122" y="1"/>
                  </a:moveTo>
                  <a:cubicBezTo>
                    <a:pt x="1" y="912"/>
                    <a:pt x="1" y="1855"/>
                    <a:pt x="122" y="2767"/>
                  </a:cubicBezTo>
                  <a:cubicBezTo>
                    <a:pt x="244" y="1855"/>
                    <a:pt x="244" y="912"/>
                    <a:pt x="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5"/>
            <p:cNvSpPr/>
            <p:nvPr/>
          </p:nvSpPr>
          <p:spPr>
            <a:xfrm>
              <a:off x="5664432" y="3041936"/>
              <a:ext cx="112364" cy="4072"/>
            </a:xfrm>
            <a:custGeom>
              <a:avLst/>
              <a:gdLst/>
              <a:ahLst/>
              <a:cxnLst/>
              <a:rect l="l" t="t" r="r" b="b"/>
              <a:pathLst>
                <a:path w="5685" h="206" extrusionOk="0">
                  <a:moveTo>
                    <a:pt x="2134" y="0"/>
                  </a:moveTo>
                  <a:cubicBezTo>
                    <a:pt x="1414" y="0"/>
                    <a:pt x="708" y="34"/>
                    <a:pt x="1" y="103"/>
                  </a:cubicBezTo>
                  <a:cubicBezTo>
                    <a:pt x="708" y="171"/>
                    <a:pt x="1414" y="205"/>
                    <a:pt x="2134" y="205"/>
                  </a:cubicBezTo>
                  <a:cubicBezTo>
                    <a:pt x="2374" y="205"/>
                    <a:pt x="2615" y="202"/>
                    <a:pt x="2858" y="194"/>
                  </a:cubicBezTo>
                  <a:cubicBezTo>
                    <a:pt x="3094" y="202"/>
                    <a:pt x="3329" y="205"/>
                    <a:pt x="3565" y="205"/>
                  </a:cubicBezTo>
                  <a:cubicBezTo>
                    <a:pt x="4271" y="205"/>
                    <a:pt x="4978" y="171"/>
                    <a:pt x="5685" y="103"/>
                  </a:cubicBezTo>
                  <a:cubicBezTo>
                    <a:pt x="4978" y="34"/>
                    <a:pt x="4271" y="0"/>
                    <a:pt x="3565" y="0"/>
                  </a:cubicBezTo>
                  <a:cubicBezTo>
                    <a:pt x="3329" y="0"/>
                    <a:pt x="3094" y="4"/>
                    <a:pt x="2858" y="12"/>
                  </a:cubicBezTo>
                  <a:cubicBezTo>
                    <a:pt x="2615" y="4"/>
                    <a:pt x="2374" y="0"/>
                    <a:pt x="2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5"/>
            <p:cNvSpPr/>
            <p:nvPr/>
          </p:nvSpPr>
          <p:spPr>
            <a:xfrm>
              <a:off x="5834465" y="3042153"/>
              <a:ext cx="85938" cy="3617"/>
            </a:xfrm>
            <a:custGeom>
              <a:avLst/>
              <a:gdLst/>
              <a:ahLst/>
              <a:cxnLst/>
              <a:rect l="l" t="t" r="r" b="b"/>
              <a:pathLst>
                <a:path w="4348" h="183" extrusionOk="0">
                  <a:moveTo>
                    <a:pt x="2186" y="1"/>
                  </a:moveTo>
                  <a:cubicBezTo>
                    <a:pt x="1460" y="1"/>
                    <a:pt x="730" y="31"/>
                    <a:pt x="1" y="92"/>
                  </a:cubicBezTo>
                  <a:cubicBezTo>
                    <a:pt x="730" y="153"/>
                    <a:pt x="1460" y="183"/>
                    <a:pt x="2186" y="183"/>
                  </a:cubicBezTo>
                  <a:cubicBezTo>
                    <a:pt x="2911" y="183"/>
                    <a:pt x="3633" y="153"/>
                    <a:pt x="4347" y="92"/>
                  </a:cubicBezTo>
                  <a:cubicBezTo>
                    <a:pt x="3633" y="31"/>
                    <a:pt x="2911" y="1"/>
                    <a:pt x="2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5"/>
            <p:cNvSpPr/>
            <p:nvPr/>
          </p:nvSpPr>
          <p:spPr>
            <a:xfrm>
              <a:off x="6011120" y="3046502"/>
              <a:ext cx="91927" cy="4091"/>
            </a:xfrm>
            <a:custGeom>
              <a:avLst/>
              <a:gdLst/>
              <a:ahLst/>
              <a:cxnLst/>
              <a:rect l="l" t="t" r="r" b="b"/>
              <a:pathLst>
                <a:path w="4651" h="207" extrusionOk="0">
                  <a:moveTo>
                    <a:pt x="2325" y="1"/>
                  </a:moveTo>
                  <a:cubicBezTo>
                    <a:pt x="1550" y="1"/>
                    <a:pt x="775" y="39"/>
                    <a:pt x="0" y="115"/>
                  </a:cubicBezTo>
                  <a:cubicBezTo>
                    <a:pt x="775" y="176"/>
                    <a:pt x="1550" y="206"/>
                    <a:pt x="2325" y="206"/>
                  </a:cubicBezTo>
                  <a:cubicBezTo>
                    <a:pt x="3101" y="206"/>
                    <a:pt x="3876" y="176"/>
                    <a:pt x="4651" y="115"/>
                  </a:cubicBezTo>
                  <a:cubicBezTo>
                    <a:pt x="3876" y="39"/>
                    <a:pt x="3101" y="1"/>
                    <a:pt x="2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5"/>
            <p:cNvSpPr/>
            <p:nvPr/>
          </p:nvSpPr>
          <p:spPr>
            <a:xfrm>
              <a:off x="6152907" y="3038694"/>
              <a:ext cx="98548" cy="4072"/>
            </a:xfrm>
            <a:custGeom>
              <a:avLst/>
              <a:gdLst/>
              <a:ahLst/>
              <a:cxnLst/>
              <a:rect l="l" t="t" r="r" b="b"/>
              <a:pathLst>
                <a:path w="4986" h="206" extrusionOk="0">
                  <a:moveTo>
                    <a:pt x="2493" y="1"/>
                  </a:moveTo>
                  <a:cubicBezTo>
                    <a:pt x="1665" y="1"/>
                    <a:pt x="836" y="39"/>
                    <a:pt x="1" y="115"/>
                  </a:cubicBezTo>
                  <a:cubicBezTo>
                    <a:pt x="836" y="176"/>
                    <a:pt x="1665" y="206"/>
                    <a:pt x="2493" y="206"/>
                  </a:cubicBezTo>
                  <a:cubicBezTo>
                    <a:pt x="3321" y="206"/>
                    <a:pt x="4150" y="176"/>
                    <a:pt x="4985" y="115"/>
                  </a:cubicBezTo>
                  <a:cubicBezTo>
                    <a:pt x="4150" y="39"/>
                    <a:pt x="3321" y="1"/>
                    <a:pt x="24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5"/>
            <p:cNvSpPr/>
            <p:nvPr/>
          </p:nvSpPr>
          <p:spPr>
            <a:xfrm>
              <a:off x="5717921" y="3065596"/>
              <a:ext cx="5416" cy="33047"/>
            </a:xfrm>
            <a:custGeom>
              <a:avLst/>
              <a:gdLst/>
              <a:ahLst/>
              <a:cxnLst/>
              <a:rect l="l" t="t" r="r" b="b"/>
              <a:pathLst>
                <a:path w="274" h="1672" extrusionOk="0">
                  <a:moveTo>
                    <a:pt x="152" y="0"/>
                  </a:moveTo>
                  <a:cubicBezTo>
                    <a:pt x="0" y="547"/>
                    <a:pt x="0" y="1125"/>
                    <a:pt x="152" y="1672"/>
                  </a:cubicBezTo>
                  <a:cubicBezTo>
                    <a:pt x="274" y="1125"/>
                    <a:pt x="274" y="547"/>
                    <a:pt x="1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5"/>
            <p:cNvSpPr/>
            <p:nvPr/>
          </p:nvSpPr>
          <p:spPr>
            <a:xfrm>
              <a:off x="5624780" y="3096235"/>
              <a:ext cx="202492" cy="4210"/>
            </a:xfrm>
            <a:custGeom>
              <a:avLst/>
              <a:gdLst/>
              <a:ahLst/>
              <a:cxnLst/>
              <a:rect l="l" t="t" r="r" b="b"/>
              <a:pathLst>
                <a:path w="10245" h="213" extrusionOk="0">
                  <a:moveTo>
                    <a:pt x="5138" y="0"/>
                  </a:moveTo>
                  <a:cubicBezTo>
                    <a:pt x="2280" y="0"/>
                    <a:pt x="1" y="61"/>
                    <a:pt x="1" y="122"/>
                  </a:cubicBezTo>
                  <a:cubicBezTo>
                    <a:pt x="1" y="152"/>
                    <a:pt x="2311" y="213"/>
                    <a:pt x="5138" y="213"/>
                  </a:cubicBezTo>
                  <a:cubicBezTo>
                    <a:pt x="7964" y="213"/>
                    <a:pt x="10244" y="152"/>
                    <a:pt x="10244" y="122"/>
                  </a:cubicBezTo>
                  <a:cubicBezTo>
                    <a:pt x="10244" y="61"/>
                    <a:pt x="7964" y="0"/>
                    <a:pt x="51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5"/>
            <p:cNvSpPr/>
            <p:nvPr/>
          </p:nvSpPr>
          <p:spPr>
            <a:xfrm>
              <a:off x="5824859" y="3098627"/>
              <a:ext cx="5435" cy="46883"/>
            </a:xfrm>
            <a:custGeom>
              <a:avLst/>
              <a:gdLst/>
              <a:ahLst/>
              <a:cxnLst/>
              <a:rect l="l" t="t" r="r" b="b"/>
              <a:pathLst>
                <a:path w="275" h="2372" extrusionOk="0">
                  <a:moveTo>
                    <a:pt x="122" y="1"/>
                  </a:moveTo>
                  <a:cubicBezTo>
                    <a:pt x="1" y="791"/>
                    <a:pt x="1" y="1581"/>
                    <a:pt x="122" y="2372"/>
                  </a:cubicBezTo>
                  <a:cubicBezTo>
                    <a:pt x="274" y="1581"/>
                    <a:pt x="274" y="791"/>
                    <a:pt x="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5"/>
            <p:cNvSpPr/>
            <p:nvPr/>
          </p:nvSpPr>
          <p:spPr>
            <a:xfrm>
              <a:off x="5621776" y="3098627"/>
              <a:ext cx="5435" cy="49887"/>
            </a:xfrm>
            <a:custGeom>
              <a:avLst/>
              <a:gdLst/>
              <a:ahLst/>
              <a:cxnLst/>
              <a:rect l="l" t="t" r="r" b="b"/>
              <a:pathLst>
                <a:path w="275" h="2524" extrusionOk="0">
                  <a:moveTo>
                    <a:pt x="153" y="1"/>
                  </a:moveTo>
                  <a:cubicBezTo>
                    <a:pt x="1" y="821"/>
                    <a:pt x="1" y="1673"/>
                    <a:pt x="153" y="2524"/>
                  </a:cubicBezTo>
                  <a:cubicBezTo>
                    <a:pt x="274" y="1673"/>
                    <a:pt x="274" y="821"/>
                    <a:pt x="1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5"/>
            <p:cNvSpPr/>
            <p:nvPr/>
          </p:nvSpPr>
          <p:spPr>
            <a:xfrm>
              <a:off x="6056169" y="3065596"/>
              <a:ext cx="5435" cy="33047"/>
            </a:xfrm>
            <a:custGeom>
              <a:avLst/>
              <a:gdLst/>
              <a:ahLst/>
              <a:cxnLst/>
              <a:rect l="l" t="t" r="r" b="b"/>
              <a:pathLst>
                <a:path w="275" h="1672" extrusionOk="0">
                  <a:moveTo>
                    <a:pt x="122" y="0"/>
                  </a:moveTo>
                  <a:cubicBezTo>
                    <a:pt x="1" y="547"/>
                    <a:pt x="1" y="1125"/>
                    <a:pt x="122" y="1672"/>
                  </a:cubicBezTo>
                  <a:cubicBezTo>
                    <a:pt x="274" y="1125"/>
                    <a:pt x="274" y="547"/>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5"/>
            <p:cNvSpPr/>
            <p:nvPr/>
          </p:nvSpPr>
          <p:spPr>
            <a:xfrm>
              <a:off x="5963048" y="3096235"/>
              <a:ext cx="342468" cy="4210"/>
            </a:xfrm>
            <a:custGeom>
              <a:avLst/>
              <a:gdLst/>
              <a:ahLst/>
              <a:cxnLst/>
              <a:rect l="l" t="t" r="r" b="b"/>
              <a:pathLst>
                <a:path w="17327" h="213" extrusionOk="0">
                  <a:moveTo>
                    <a:pt x="8663" y="0"/>
                  </a:moveTo>
                  <a:cubicBezTo>
                    <a:pt x="3861" y="0"/>
                    <a:pt x="1" y="61"/>
                    <a:pt x="1" y="122"/>
                  </a:cubicBezTo>
                  <a:cubicBezTo>
                    <a:pt x="1" y="152"/>
                    <a:pt x="3861" y="213"/>
                    <a:pt x="8663" y="213"/>
                  </a:cubicBezTo>
                  <a:cubicBezTo>
                    <a:pt x="13435" y="213"/>
                    <a:pt x="17326" y="152"/>
                    <a:pt x="17326" y="122"/>
                  </a:cubicBezTo>
                  <a:cubicBezTo>
                    <a:pt x="17326" y="61"/>
                    <a:pt x="13435" y="0"/>
                    <a:pt x="86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5"/>
            <p:cNvSpPr/>
            <p:nvPr/>
          </p:nvSpPr>
          <p:spPr>
            <a:xfrm>
              <a:off x="6163126" y="3098627"/>
              <a:ext cx="4823" cy="46883"/>
            </a:xfrm>
            <a:custGeom>
              <a:avLst/>
              <a:gdLst/>
              <a:ahLst/>
              <a:cxnLst/>
              <a:rect l="l" t="t" r="r" b="b"/>
              <a:pathLst>
                <a:path w="244" h="2372" extrusionOk="0">
                  <a:moveTo>
                    <a:pt x="122" y="1"/>
                  </a:moveTo>
                  <a:cubicBezTo>
                    <a:pt x="0" y="791"/>
                    <a:pt x="0" y="1581"/>
                    <a:pt x="122" y="2372"/>
                  </a:cubicBezTo>
                  <a:cubicBezTo>
                    <a:pt x="243" y="1581"/>
                    <a:pt x="243" y="791"/>
                    <a:pt x="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5"/>
            <p:cNvSpPr/>
            <p:nvPr/>
          </p:nvSpPr>
          <p:spPr>
            <a:xfrm>
              <a:off x="6309716" y="3098627"/>
              <a:ext cx="5435" cy="46883"/>
            </a:xfrm>
            <a:custGeom>
              <a:avLst/>
              <a:gdLst/>
              <a:ahLst/>
              <a:cxnLst/>
              <a:rect l="l" t="t" r="r" b="b"/>
              <a:pathLst>
                <a:path w="275" h="2372" extrusionOk="0">
                  <a:moveTo>
                    <a:pt x="153" y="1"/>
                  </a:moveTo>
                  <a:cubicBezTo>
                    <a:pt x="1" y="791"/>
                    <a:pt x="1" y="1581"/>
                    <a:pt x="153" y="2372"/>
                  </a:cubicBezTo>
                  <a:cubicBezTo>
                    <a:pt x="274" y="1581"/>
                    <a:pt x="274" y="791"/>
                    <a:pt x="1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5"/>
            <p:cNvSpPr/>
            <p:nvPr/>
          </p:nvSpPr>
          <p:spPr>
            <a:xfrm>
              <a:off x="5960043" y="3098627"/>
              <a:ext cx="5435" cy="49887"/>
            </a:xfrm>
            <a:custGeom>
              <a:avLst/>
              <a:gdLst/>
              <a:ahLst/>
              <a:cxnLst/>
              <a:rect l="l" t="t" r="r" b="b"/>
              <a:pathLst>
                <a:path w="275" h="2524" extrusionOk="0">
                  <a:moveTo>
                    <a:pt x="153" y="1"/>
                  </a:moveTo>
                  <a:cubicBezTo>
                    <a:pt x="1" y="821"/>
                    <a:pt x="1" y="1673"/>
                    <a:pt x="153" y="2524"/>
                  </a:cubicBezTo>
                  <a:cubicBezTo>
                    <a:pt x="274" y="1673"/>
                    <a:pt x="274" y="821"/>
                    <a:pt x="1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5"/>
            <p:cNvSpPr/>
            <p:nvPr/>
          </p:nvSpPr>
          <p:spPr>
            <a:xfrm>
              <a:off x="5584535" y="3175539"/>
              <a:ext cx="79910" cy="3617"/>
            </a:xfrm>
            <a:custGeom>
              <a:avLst/>
              <a:gdLst/>
              <a:ahLst/>
              <a:cxnLst/>
              <a:rect l="l" t="t" r="r" b="b"/>
              <a:pathLst>
                <a:path w="4043" h="183" extrusionOk="0">
                  <a:moveTo>
                    <a:pt x="2022" y="0"/>
                  </a:moveTo>
                  <a:cubicBezTo>
                    <a:pt x="1345" y="0"/>
                    <a:pt x="669" y="31"/>
                    <a:pt x="0" y="92"/>
                  </a:cubicBezTo>
                  <a:cubicBezTo>
                    <a:pt x="669" y="152"/>
                    <a:pt x="1345" y="183"/>
                    <a:pt x="2022" y="183"/>
                  </a:cubicBezTo>
                  <a:cubicBezTo>
                    <a:pt x="2698" y="183"/>
                    <a:pt x="3374" y="152"/>
                    <a:pt x="4043" y="92"/>
                  </a:cubicBezTo>
                  <a:cubicBezTo>
                    <a:pt x="3374" y="31"/>
                    <a:pt x="2698" y="0"/>
                    <a:pt x="20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5"/>
            <p:cNvSpPr/>
            <p:nvPr/>
          </p:nvSpPr>
          <p:spPr>
            <a:xfrm>
              <a:off x="5776786" y="3169530"/>
              <a:ext cx="86531" cy="4072"/>
            </a:xfrm>
            <a:custGeom>
              <a:avLst/>
              <a:gdLst/>
              <a:ahLst/>
              <a:cxnLst/>
              <a:rect l="l" t="t" r="r" b="b"/>
              <a:pathLst>
                <a:path w="4378" h="206" extrusionOk="0">
                  <a:moveTo>
                    <a:pt x="2189" y="0"/>
                  </a:moveTo>
                  <a:cubicBezTo>
                    <a:pt x="1460" y="0"/>
                    <a:pt x="730" y="31"/>
                    <a:pt x="1" y="92"/>
                  </a:cubicBezTo>
                  <a:cubicBezTo>
                    <a:pt x="730" y="168"/>
                    <a:pt x="1460" y="206"/>
                    <a:pt x="2189" y="206"/>
                  </a:cubicBezTo>
                  <a:cubicBezTo>
                    <a:pt x="2919" y="206"/>
                    <a:pt x="3648" y="168"/>
                    <a:pt x="4378" y="92"/>
                  </a:cubicBezTo>
                  <a:cubicBezTo>
                    <a:pt x="3648" y="31"/>
                    <a:pt x="2919" y="0"/>
                    <a:pt x="2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5"/>
            <p:cNvSpPr/>
            <p:nvPr/>
          </p:nvSpPr>
          <p:spPr>
            <a:xfrm>
              <a:off x="5930611" y="3169530"/>
              <a:ext cx="76313" cy="4072"/>
            </a:xfrm>
            <a:custGeom>
              <a:avLst/>
              <a:gdLst/>
              <a:ahLst/>
              <a:cxnLst/>
              <a:rect l="l" t="t" r="r" b="b"/>
              <a:pathLst>
                <a:path w="3861" h="206" extrusionOk="0">
                  <a:moveTo>
                    <a:pt x="1930" y="0"/>
                  </a:moveTo>
                  <a:cubicBezTo>
                    <a:pt x="1284" y="0"/>
                    <a:pt x="639" y="31"/>
                    <a:pt x="0" y="92"/>
                  </a:cubicBezTo>
                  <a:cubicBezTo>
                    <a:pt x="639" y="168"/>
                    <a:pt x="1284" y="206"/>
                    <a:pt x="1930" y="206"/>
                  </a:cubicBezTo>
                  <a:cubicBezTo>
                    <a:pt x="2576" y="206"/>
                    <a:pt x="3222" y="168"/>
                    <a:pt x="3860" y="92"/>
                  </a:cubicBezTo>
                  <a:cubicBezTo>
                    <a:pt x="3222" y="31"/>
                    <a:pt x="2576" y="0"/>
                    <a:pt x="19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5"/>
            <p:cNvSpPr/>
            <p:nvPr/>
          </p:nvSpPr>
          <p:spPr>
            <a:xfrm>
              <a:off x="6118058" y="3169530"/>
              <a:ext cx="82321" cy="4072"/>
            </a:xfrm>
            <a:custGeom>
              <a:avLst/>
              <a:gdLst/>
              <a:ahLst/>
              <a:cxnLst/>
              <a:rect l="l" t="t" r="r" b="b"/>
              <a:pathLst>
                <a:path w="4165" h="206" extrusionOk="0">
                  <a:moveTo>
                    <a:pt x="2071" y="0"/>
                  </a:moveTo>
                  <a:cubicBezTo>
                    <a:pt x="1376" y="0"/>
                    <a:pt x="685" y="31"/>
                    <a:pt x="1" y="92"/>
                  </a:cubicBezTo>
                  <a:cubicBezTo>
                    <a:pt x="685" y="168"/>
                    <a:pt x="1376" y="206"/>
                    <a:pt x="2071" y="206"/>
                  </a:cubicBezTo>
                  <a:cubicBezTo>
                    <a:pt x="2767" y="206"/>
                    <a:pt x="3466" y="168"/>
                    <a:pt x="4165" y="92"/>
                  </a:cubicBezTo>
                  <a:cubicBezTo>
                    <a:pt x="3466" y="31"/>
                    <a:pt x="2767" y="0"/>
                    <a:pt x="20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5"/>
            <p:cNvSpPr/>
            <p:nvPr/>
          </p:nvSpPr>
          <p:spPr>
            <a:xfrm>
              <a:off x="6271270" y="3164272"/>
              <a:ext cx="84120" cy="4072"/>
            </a:xfrm>
            <a:custGeom>
              <a:avLst/>
              <a:gdLst/>
              <a:ahLst/>
              <a:cxnLst/>
              <a:rect l="l" t="t" r="r" b="b"/>
              <a:pathLst>
                <a:path w="4256" h="206" extrusionOk="0">
                  <a:moveTo>
                    <a:pt x="2117" y="0"/>
                  </a:moveTo>
                  <a:cubicBezTo>
                    <a:pt x="1406" y="0"/>
                    <a:pt x="700" y="38"/>
                    <a:pt x="1" y="114"/>
                  </a:cubicBezTo>
                  <a:cubicBezTo>
                    <a:pt x="700" y="175"/>
                    <a:pt x="1406" y="206"/>
                    <a:pt x="2117" y="206"/>
                  </a:cubicBezTo>
                  <a:cubicBezTo>
                    <a:pt x="2827" y="206"/>
                    <a:pt x="3542" y="175"/>
                    <a:pt x="4256" y="114"/>
                  </a:cubicBezTo>
                  <a:cubicBezTo>
                    <a:pt x="3542" y="38"/>
                    <a:pt x="2827" y="0"/>
                    <a:pt x="21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5"/>
            <p:cNvSpPr/>
            <p:nvPr/>
          </p:nvSpPr>
          <p:spPr>
            <a:xfrm>
              <a:off x="6396235" y="2868523"/>
              <a:ext cx="529900" cy="328040"/>
            </a:xfrm>
            <a:custGeom>
              <a:avLst/>
              <a:gdLst/>
              <a:ahLst/>
              <a:cxnLst/>
              <a:rect l="l" t="t" r="r" b="b"/>
              <a:pathLst>
                <a:path w="26810" h="16597" extrusionOk="0">
                  <a:moveTo>
                    <a:pt x="1" y="0"/>
                  </a:moveTo>
                  <a:lnTo>
                    <a:pt x="1" y="16596"/>
                  </a:lnTo>
                  <a:lnTo>
                    <a:pt x="31" y="31"/>
                  </a:lnTo>
                  <a:lnTo>
                    <a:pt x="26810" y="31"/>
                  </a:lnTo>
                  <a:lnTo>
                    <a:pt x="268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5"/>
            <p:cNvSpPr/>
            <p:nvPr/>
          </p:nvSpPr>
          <p:spPr>
            <a:xfrm>
              <a:off x="6452728" y="2965538"/>
              <a:ext cx="413938" cy="187175"/>
            </a:xfrm>
            <a:custGeom>
              <a:avLst/>
              <a:gdLst/>
              <a:ahLst/>
              <a:cxnLst/>
              <a:rect l="l" t="t" r="r" b="b"/>
              <a:pathLst>
                <a:path w="20943" h="9470" extrusionOk="0">
                  <a:moveTo>
                    <a:pt x="941" y="0"/>
                  </a:moveTo>
                  <a:cubicBezTo>
                    <a:pt x="487" y="0"/>
                    <a:pt x="55" y="226"/>
                    <a:pt x="0" y="685"/>
                  </a:cubicBezTo>
                  <a:lnTo>
                    <a:pt x="0" y="9469"/>
                  </a:lnTo>
                  <a:lnTo>
                    <a:pt x="20943" y="9469"/>
                  </a:lnTo>
                  <a:cubicBezTo>
                    <a:pt x="20943" y="9469"/>
                    <a:pt x="18116" y="7342"/>
                    <a:pt x="17478" y="7099"/>
                  </a:cubicBezTo>
                  <a:cubicBezTo>
                    <a:pt x="17186" y="6988"/>
                    <a:pt x="16887" y="6944"/>
                    <a:pt x="16584" y="6944"/>
                  </a:cubicBezTo>
                  <a:cubicBezTo>
                    <a:pt x="15297" y="6944"/>
                    <a:pt x="13928" y="7747"/>
                    <a:pt x="12650" y="7747"/>
                  </a:cubicBezTo>
                  <a:cubicBezTo>
                    <a:pt x="12317" y="7747"/>
                    <a:pt x="11990" y="7692"/>
                    <a:pt x="11672" y="7554"/>
                  </a:cubicBezTo>
                  <a:cubicBezTo>
                    <a:pt x="10608" y="7099"/>
                    <a:pt x="10122" y="5883"/>
                    <a:pt x="9605" y="4849"/>
                  </a:cubicBezTo>
                  <a:cubicBezTo>
                    <a:pt x="9115" y="3869"/>
                    <a:pt x="8269" y="2834"/>
                    <a:pt x="7224" y="2834"/>
                  </a:cubicBezTo>
                  <a:cubicBezTo>
                    <a:pt x="7167" y="2834"/>
                    <a:pt x="7110" y="2837"/>
                    <a:pt x="7052" y="2843"/>
                  </a:cubicBezTo>
                  <a:cubicBezTo>
                    <a:pt x="6022" y="2952"/>
                    <a:pt x="5161" y="4051"/>
                    <a:pt x="4190" y="4051"/>
                  </a:cubicBezTo>
                  <a:cubicBezTo>
                    <a:pt x="4072" y="4051"/>
                    <a:pt x="3952" y="4034"/>
                    <a:pt x="3830" y="3998"/>
                  </a:cubicBezTo>
                  <a:cubicBezTo>
                    <a:pt x="3100" y="3785"/>
                    <a:pt x="2766" y="2995"/>
                    <a:pt x="2584" y="2296"/>
                  </a:cubicBezTo>
                  <a:cubicBezTo>
                    <a:pt x="2401" y="1567"/>
                    <a:pt x="2280" y="807"/>
                    <a:pt x="1763" y="290"/>
                  </a:cubicBezTo>
                  <a:cubicBezTo>
                    <a:pt x="1546" y="97"/>
                    <a:pt x="1239" y="0"/>
                    <a:pt x="941"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5"/>
            <p:cNvSpPr/>
            <p:nvPr/>
          </p:nvSpPr>
          <p:spPr>
            <a:xfrm>
              <a:off x="6429285" y="3151502"/>
              <a:ext cx="448191" cy="1225"/>
            </a:xfrm>
            <a:custGeom>
              <a:avLst/>
              <a:gdLst/>
              <a:ahLst/>
              <a:cxnLst/>
              <a:rect l="l" t="t" r="r" b="b"/>
              <a:pathLst>
                <a:path w="22676" h="62" extrusionOk="0">
                  <a:moveTo>
                    <a:pt x="11338" y="1"/>
                  </a:moveTo>
                  <a:cubicBezTo>
                    <a:pt x="5077" y="1"/>
                    <a:pt x="1" y="1"/>
                    <a:pt x="1" y="31"/>
                  </a:cubicBezTo>
                  <a:cubicBezTo>
                    <a:pt x="1" y="61"/>
                    <a:pt x="5077" y="61"/>
                    <a:pt x="11338" y="61"/>
                  </a:cubicBezTo>
                  <a:cubicBezTo>
                    <a:pt x="17600" y="61"/>
                    <a:pt x="22676" y="61"/>
                    <a:pt x="22676" y="31"/>
                  </a:cubicBezTo>
                  <a:cubicBezTo>
                    <a:pt x="22676" y="31"/>
                    <a:pt x="17600" y="1"/>
                    <a:pt x="113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5"/>
            <p:cNvSpPr/>
            <p:nvPr/>
          </p:nvSpPr>
          <p:spPr>
            <a:xfrm>
              <a:off x="6429285" y="3075796"/>
              <a:ext cx="448191" cy="1225"/>
            </a:xfrm>
            <a:custGeom>
              <a:avLst/>
              <a:gdLst/>
              <a:ahLst/>
              <a:cxnLst/>
              <a:rect l="l" t="t" r="r" b="b"/>
              <a:pathLst>
                <a:path w="22676" h="62" extrusionOk="0">
                  <a:moveTo>
                    <a:pt x="11338" y="1"/>
                  </a:moveTo>
                  <a:cubicBezTo>
                    <a:pt x="5077" y="1"/>
                    <a:pt x="1" y="1"/>
                    <a:pt x="1" y="31"/>
                  </a:cubicBezTo>
                  <a:cubicBezTo>
                    <a:pt x="1" y="62"/>
                    <a:pt x="5077" y="62"/>
                    <a:pt x="11338" y="62"/>
                  </a:cubicBezTo>
                  <a:cubicBezTo>
                    <a:pt x="17600" y="62"/>
                    <a:pt x="22676" y="62"/>
                    <a:pt x="22676" y="31"/>
                  </a:cubicBezTo>
                  <a:cubicBezTo>
                    <a:pt x="22676" y="1"/>
                    <a:pt x="17600" y="1"/>
                    <a:pt x="113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5"/>
            <p:cNvSpPr/>
            <p:nvPr/>
          </p:nvSpPr>
          <p:spPr>
            <a:xfrm>
              <a:off x="6429285" y="3000090"/>
              <a:ext cx="448191" cy="1225"/>
            </a:xfrm>
            <a:custGeom>
              <a:avLst/>
              <a:gdLst/>
              <a:ahLst/>
              <a:cxnLst/>
              <a:rect l="l" t="t" r="r" b="b"/>
              <a:pathLst>
                <a:path w="22676" h="62" extrusionOk="0">
                  <a:moveTo>
                    <a:pt x="11338" y="1"/>
                  </a:moveTo>
                  <a:cubicBezTo>
                    <a:pt x="5077" y="1"/>
                    <a:pt x="1" y="1"/>
                    <a:pt x="1" y="31"/>
                  </a:cubicBezTo>
                  <a:cubicBezTo>
                    <a:pt x="1" y="62"/>
                    <a:pt x="5077" y="62"/>
                    <a:pt x="11338" y="62"/>
                  </a:cubicBezTo>
                  <a:cubicBezTo>
                    <a:pt x="17600" y="62"/>
                    <a:pt x="22676" y="31"/>
                    <a:pt x="22676" y="31"/>
                  </a:cubicBezTo>
                  <a:cubicBezTo>
                    <a:pt x="22676" y="1"/>
                    <a:pt x="17600" y="1"/>
                    <a:pt x="113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5"/>
            <p:cNvSpPr/>
            <p:nvPr/>
          </p:nvSpPr>
          <p:spPr>
            <a:xfrm>
              <a:off x="6429285" y="2927408"/>
              <a:ext cx="448191" cy="1818"/>
            </a:xfrm>
            <a:custGeom>
              <a:avLst/>
              <a:gdLst/>
              <a:ahLst/>
              <a:cxnLst/>
              <a:rect l="l" t="t" r="r" b="b"/>
              <a:pathLst>
                <a:path w="22676" h="92" extrusionOk="0">
                  <a:moveTo>
                    <a:pt x="11338" y="0"/>
                  </a:moveTo>
                  <a:cubicBezTo>
                    <a:pt x="5077" y="0"/>
                    <a:pt x="1" y="0"/>
                    <a:pt x="1" y="61"/>
                  </a:cubicBezTo>
                  <a:cubicBezTo>
                    <a:pt x="1" y="91"/>
                    <a:pt x="5077" y="91"/>
                    <a:pt x="11338" y="91"/>
                  </a:cubicBezTo>
                  <a:cubicBezTo>
                    <a:pt x="17600" y="91"/>
                    <a:pt x="22676" y="61"/>
                    <a:pt x="22676" y="61"/>
                  </a:cubicBezTo>
                  <a:cubicBezTo>
                    <a:pt x="22676" y="30"/>
                    <a:pt x="17600" y="0"/>
                    <a:pt x="113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5"/>
            <p:cNvSpPr/>
            <p:nvPr/>
          </p:nvSpPr>
          <p:spPr>
            <a:xfrm>
              <a:off x="5638004" y="1876572"/>
              <a:ext cx="93745" cy="112957"/>
            </a:xfrm>
            <a:custGeom>
              <a:avLst/>
              <a:gdLst/>
              <a:ahLst/>
              <a:cxnLst/>
              <a:rect l="l" t="t" r="r" b="b"/>
              <a:pathLst>
                <a:path w="4743" h="5715" extrusionOk="0">
                  <a:moveTo>
                    <a:pt x="2250" y="0"/>
                  </a:moveTo>
                  <a:cubicBezTo>
                    <a:pt x="2098" y="0"/>
                    <a:pt x="1946" y="31"/>
                    <a:pt x="1824" y="61"/>
                  </a:cubicBezTo>
                  <a:cubicBezTo>
                    <a:pt x="1976" y="31"/>
                    <a:pt x="2098" y="0"/>
                    <a:pt x="2250" y="0"/>
                  </a:cubicBezTo>
                  <a:close/>
                  <a:moveTo>
                    <a:pt x="2949" y="31"/>
                  </a:moveTo>
                  <a:cubicBezTo>
                    <a:pt x="3162" y="91"/>
                    <a:pt x="3374" y="152"/>
                    <a:pt x="3557" y="274"/>
                  </a:cubicBezTo>
                  <a:cubicBezTo>
                    <a:pt x="3800" y="395"/>
                    <a:pt x="4043" y="608"/>
                    <a:pt x="4225" y="851"/>
                  </a:cubicBezTo>
                  <a:cubicBezTo>
                    <a:pt x="4408" y="1125"/>
                    <a:pt x="4560" y="1459"/>
                    <a:pt x="4621" y="1794"/>
                  </a:cubicBezTo>
                  <a:cubicBezTo>
                    <a:pt x="4681" y="2219"/>
                    <a:pt x="4621" y="2645"/>
                    <a:pt x="4469" y="3009"/>
                  </a:cubicBezTo>
                  <a:cubicBezTo>
                    <a:pt x="4377" y="3222"/>
                    <a:pt x="4286" y="3435"/>
                    <a:pt x="4165" y="3617"/>
                  </a:cubicBezTo>
                  <a:cubicBezTo>
                    <a:pt x="4043" y="3800"/>
                    <a:pt x="3922" y="4012"/>
                    <a:pt x="3830" y="4225"/>
                  </a:cubicBezTo>
                  <a:cubicBezTo>
                    <a:pt x="3592" y="4671"/>
                    <a:pt x="3442" y="5147"/>
                    <a:pt x="3350" y="5623"/>
                  </a:cubicBezTo>
                  <a:lnTo>
                    <a:pt x="3350" y="5623"/>
                  </a:lnTo>
                  <a:lnTo>
                    <a:pt x="2402" y="5593"/>
                  </a:lnTo>
                  <a:lnTo>
                    <a:pt x="1368" y="5563"/>
                  </a:lnTo>
                  <a:lnTo>
                    <a:pt x="1368" y="5563"/>
                  </a:lnTo>
                  <a:cubicBezTo>
                    <a:pt x="1356" y="5069"/>
                    <a:pt x="1206" y="4604"/>
                    <a:pt x="943" y="4195"/>
                  </a:cubicBezTo>
                  <a:cubicBezTo>
                    <a:pt x="821" y="3982"/>
                    <a:pt x="700" y="3769"/>
                    <a:pt x="578" y="3587"/>
                  </a:cubicBezTo>
                  <a:cubicBezTo>
                    <a:pt x="456" y="3374"/>
                    <a:pt x="365" y="3192"/>
                    <a:pt x="274" y="2979"/>
                  </a:cubicBezTo>
                  <a:cubicBezTo>
                    <a:pt x="92" y="2614"/>
                    <a:pt x="61" y="2189"/>
                    <a:pt x="152" y="1794"/>
                  </a:cubicBezTo>
                  <a:cubicBezTo>
                    <a:pt x="213" y="1459"/>
                    <a:pt x="365" y="1125"/>
                    <a:pt x="548" y="851"/>
                  </a:cubicBezTo>
                  <a:cubicBezTo>
                    <a:pt x="730" y="608"/>
                    <a:pt x="943" y="426"/>
                    <a:pt x="1216" y="274"/>
                  </a:cubicBezTo>
                  <a:cubicBezTo>
                    <a:pt x="1399" y="183"/>
                    <a:pt x="1611" y="91"/>
                    <a:pt x="1824" y="61"/>
                  </a:cubicBezTo>
                  <a:lnTo>
                    <a:pt x="1824" y="61"/>
                  </a:lnTo>
                  <a:cubicBezTo>
                    <a:pt x="1611" y="91"/>
                    <a:pt x="1399" y="152"/>
                    <a:pt x="1186" y="274"/>
                  </a:cubicBezTo>
                  <a:cubicBezTo>
                    <a:pt x="943" y="395"/>
                    <a:pt x="700" y="578"/>
                    <a:pt x="517" y="821"/>
                  </a:cubicBezTo>
                  <a:cubicBezTo>
                    <a:pt x="335" y="1125"/>
                    <a:pt x="183" y="1459"/>
                    <a:pt x="92" y="1794"/>
                  </a:cubicBezTo>
                  <a:cubicBezTo>
                    <a:pt x="0" y="2219"/>
                    <a:pt x="31" y="2645"/>
                    <a:pt x="213" y="3040"/>
                  </a:cubicBezTo>
                  <a:cubicBezTo>
                    <a:pt x="304" y="3222"/>
                    <a:pt x="426" y="3435"/>
                    <a:pt x="548" y="3617"/>
                  </a:cubicBezTo>
                  <a:cubicBezTo>
                    <a:pt x="669" y="3830"/>
                    <a:pt x="791" y="4012"/>
                    <a:pt x="882" y="4225"/>
                  </a:cubicBezTo>
                  <a:cubicBezTo>
                    <a:pt x="1156" y="4651"/>
                    <a:pt x="1307" y="5137"/>
                    <a:pt x="1338" y="5623"/>
                  </a:cubicBezTo>
                  <a:lnTo>
                    <a:pt x="1338" y="5654"/>
                  </a:lnTo>
                  <a:lnTo>
                    <a:pt x="1368" y="5654"/>
                  </a:lnTo>
                  <a:lnTo>
                    <a:pt x="2402" y="5684"/>
                  </a:lnTo>
                  <a:lnTo>
                    <a:pt x="3374" y="5715"/>
                  </a:lnTo>
                  <a:lnTo>
                    <a:pt x="3435" y="5715"/>
                  </a:lnTo>
                  <a:lnTo>
                    <a:pt x="3435" y="5684"/>
                  </a:lnTo>
                  <a:cubicBezTo>
                    <a:pt x="3496" y="5198"/>
                    <a:pt x="3648" y="4711"/>
                    <a:pt x="3891" y="4256"/>
                  </a:cubicBezTo>
                  <a:cubicBezTo>
                    <a:pt x="3982" y="4043"/>
                    <a:pt x="4104" y="3860"/>
                    <a:pt x="4225" y="3648"/>
                  </a:cubicBezTo>
                  <a:cubicBezTo>
                    <a:pt x="4347" y="3465"/>
                    <a:pt x="4469" y="3252"/>
                    <a:pt x="4529" y="3040"/>
                  </a:cubicBezTo>
                  <a:cubicBezTo>
                    <a:pt x="4712" y="2645"/>
                    <a:pt x="4742" y="2219"/>
                    <a:pt x="4681" y="1794"/>
                  </a:cubicBezTo>
                  <a:cubicBezTo>
                    <a:pt x="4621" y="1459"/>
                    <a:pt x="4469" y="1125"/>
                    <a:pt x="4256" y="821"/>
                  </a:cubicBezTo>
                  <a:cubicBezTo>
                    <a:pt x="4074" y="578"/>
                    <a:pt x="3830" y="395"/>
                    <a:pt x="3587" y="243"/>
                  </a:cubicBezTo>
                  <a:cubicBezTo>
                    <a:pt x="3374" y="152"/>
                    <a:pt x="3162" y="61"/>
                    <a:pt x="2949" y="3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5"/>
            <p:cNvSpPr/>
            <p:nvPr/>
          </p:nvSpPr>
          <p:spPr>
            <a:xfrm>
              <a:off x="5659036" y="1912824"/>
              <a:ext cx="52278" cy="71292"/>
            </a:xfrm>
            <a:custGeom>
              <a:avLst/>
              <a:gdLst/>
              <a:ahLst/>
              <a:cxnLst/>
              <a:rect l="l" t="t" r="r" b="b"/>
              <a:pathLst>
                <a:path w="2645" h="3607" extrusionOk="0">
                  <a:moveTo>
                    <a:pt x="418" y="0"/>
                  </a:moveTo>
                  <a:cubicBezTo>
                    <a:pt x="380" y="0"/>
                    <a:pt x="342" y="8"/>
                    <a:pt x="304" y="20"/>
                  </a:cubicBezTo>
                  <a:cubicBezTo>
                    <a:pt x="331" y="11"/>
                    <a:pt x="358" y="8"/>
                    <a:pt x="384" y="8"/>
                  </a:cubicBezTo>
                  <a:cubicBezTo>
                    <a:pt x="449" y="8"/>
                    <a:pt x="513" y="29"/>
                    <a:pt x="578" y="51"/>
                  </a:cubicBezTo>
                  <a:cubicBezTo>
                    <a:pt x="524" y="15"/>
                    <a:pt x="471" y="0"/>
                    <a:pt x="418" y="0"/>
                  </a:cubicBezTo>
                  <a:close/>
                  <a:moveTo>
                    <a:pt x="2187" y="99"/>
                  </a:moveTo>
                  <a:cubicBezTo>
                    <a:pt x="2316" y="99"/>
                    <a:pt x="2441" y="160"/>
                    <a:pt x="2523" y="263"/>
                  </a:cubicBezTo>
                  <a:cubicBezTo>
                    <a:pt x="2584" y="324"/>
                    <a:pt x="2614" y="415"/>
                    <a:pt x="2614" y="507"/>
                  </a:cubicBezTo>
                  <a:cubicBezTo>
                    <a:pt x="2614" y="598"/>
                    <a:pt x="2584" y="689"/>
                    <a:pt x="2523" y="780"/>
                  </a:cubicBezTo>
                  <a:cubicBezTo>
                    <a:pt x="2432" y="841"/>
                    <a:pt x="2371" y="902"/>
                    <a:pt x="2280" y="963"/>
                  </a:cubicBezTo>
                  <a:cubicBezTo>
                    <a:pt x="2189" y="993"/>
                    <a:pt x="2067" y="1023"/>
                    <a:pt x="1976" y="1023"/>
                  </a:cubicBezTo>
                  <a:cubicBezTo>
                    <a:pt x="1814" y="1047"/>
                    <a:pt x="1652" y="1070"/>
                    <a:pt x="1490" y="1079"/>
                  </a:cubicBezTo>
                  <a:lnTo>
                    <a:pt x="1490" y="1079"/>
                  </a:lnTo>
                  <a:cubicBezTo>
                    <a:pt x="1490" y="1042"/>
                    <a:pt x="1490" y="1003"/>
                    <a:pt x="1490" y="963"/>
                  </a:cubicBezTo>
                  <a:cubicBezTo>
                    <a:pt x="1520" y="811"/>
                    <a:pt x="1551" y="628"/>
                    <a:pt x="1642" y="476"/>
                  </a:cubicBezTo>
                  <a:cubicBezTo>
                    <a:pt x="1702" y="324"/>
                    <a:pt x="1854" y="203"/>
                    <a:pt x="2006" y="142"/>
                  </a:cubicBezTo>
                  <a:cubicBezTo>
                    <a:pt x="2065" y="113"/>
                    <a:pt x="2126" y="99"/>
                    <a:pt x="2187" y="99"/>
                  </a:cubicBezTo>
                  <a:close/>
                  <a:moveTo>
                    <a:pt x="304" y="20"/>
                  </a:moveTo>
                  <a:lnTo>
                    <a:pt x="304" y="20"/>
                  </a:lnTo>
                  <a:cubicBezTo>
                    <a:pt x="183" y="51"/>
                    <a:pt x="122" y="111"/>
                    <a:pt x="61" y="203"/>
                  </a:cubicBezTo>
                  <a:cubicBezTo>
                    <a:pt x="31" y="294"/>
                    <a:pt x="0" y="415"/>
                    <a:pt x="31" y="507"/>
                  </a:cubicBezTo>
                  <a:cubicBezTo>
                    <a:pt x="31" y="598"/>
                    <a:pt x="92" y="689"/>
                    <a:pt x="152" y="780"/>
                  </a:cubicBezTo>
                  <a:cubicBezTo>
                    <a:pt x="213" y="871"/>
                    <a:pt x="304" y="932"/>
                    <a:pt x="395" y="963"/>
                  </a:cubicBezTo>
                  <a:cubicBezTo>
                    <a:pt x="487" y="1023"/>
                    <a:pt x="608" y="1054"/>
                    <a:pt x="699" y="1084"/>
                  </a:cubicBezTo>
                  <a:cubicBezTo>
                    <a:pt x="760" y="1093"/>
                    <a:pt x="821" y="1100"/>
                    <a:pt x="882" y="1106"/>
                  </a:cubicBezTo>
                  <a:lnTo>
                    <a:pt x="882" y="1106"/>
                  </a:lnTo>
                  <a:lnTo>
                    <a:pt x="882" y="1905"/>
                  </a:lnTo>
                  <a:cubicBezTo>
                    <a:pt x="912" y="2482"/>
                    <a:pt x="912" y="2938"/>
                    <a:pt x="912" y="3242"/>
                  </a:cubicBezTo>
                  <a:lnTo>
                    <a:pt x="912" y="1935"/>
                  </a:lnTo>
                  <a:lnTo>
                    <a:pt x="912" y="1109"/>
                  </a:lnTo>
                  <a:lnTo>
                    <a:pt x="912" y="1109"/>
                  </a:lnTo>
                  <a:cubicBezTo>
                    <a:pt x="1054" y="1123"/>
                    <a:pt x="1196" y="1130"/>
                    <a:pt x="1338" y="1130"/>
                  </a:cubicBezTo>
                  <a:cubicBezTo>
                    <a:pt x="1378" y="1130"/>
                    <a:pt x="1419" y="1129"/>
                    <a:pt x="1459" y="1128"/>
                  </a:cubicBezTo>
                  <a:lnTo>
                    <a:pt x="1459" y="1128"/>
                  </a:lnTo>
                  <a:lnTo>
                    <a:pt x="1459" y="1479"/>
                  </a:lnTo>
                  <a:lnTo>
                    <a:pt x="1459" y="1905"/>
                  </a:lnTo>
                  <a:cubicBezTo>
                    <a:pt x="1490" y="2482"/>
                    <a:pt x="1551" y="2938"/>
                    <a:pt x="1581" y="3242"/>
                  </a:cubicBezTo>
                  <a:cubicBezTo>
                    <a:pt x="1581" y="3425"/>
                    <a:pt x="1611" y="3546"/>
                    <a:pt x="1611" y="3607"/>
                  </a:cubicBezTo>
                  <a:cubicBezTo>
                    <a:pt x="1611" y="3485"/>
                    <a:pt x="1581" y="3364"/>
                    <a:pt x="1581" y="3212"/>
                  </a:cubicBezTo>
                  <a:cubicBezTo>
                    <a:pt x="1551" y="2908"/>
                    <a:pt x="1490" y="2452"/>
                    <a:pt x="1490" y="1905"/>
                  </a:cubicBezTo>
                  <a:cubicBezTo>
                    <a:pt x="1490" y="1753"/>
                    <a:pt x="1459" y="1601"/>
                    <a:pt x="1490" y="1449"/>
                  </a:cubicBezTo>
                  <a:cubicBezTo>
                    <a:pt x="1490" y="1345"/>
                    <a:pt x="1490" y="1241"/>
                    <a:pt x="1490" y="1127"/>
                  </a:cubicBezTo>
                  <a:lnTo>
                    <a:pt x="1490" y="1127"/>
                  </a:lnTo>
                  <a:cubicBezTo>
                    <a:pt x="1652" y="1122"/>
                    <a:pt x="1814" y="1107"/>
                    <a:pt x="1976" y="1084"/>
                  </a:cubicBezTo>
                  <a:cubicBezTo>
                    <a:pt x="2098" y="1054"/>
                    <a:pt x="2189" y="1023"/>
                    <a:pt x="2280" y="993"/>
                  </a:cubicBezTo>
                  <a:cubicBezTo>
                    <a:pt x="2371" y="932"/>
                    <a:pt x="2462" y="871"/>
                    <a:pt x="2523" y="811"/>
                  </a:cubicBezTo>
                  <a:cubicBezTo>
                    <a:pt x="2584" y="719"/>
                    <a:pt x="2645" y="628"/>
                    <a:pt x="2645" y="507"/>
                  </a:cubicBezTo>
                  <a:cubicBezTo>
                    <a:pt x="2645" y="415"/>
                    <a:pt x="2614" y="294"/>
                    <a:pt x="2554" y="233"/>
                  </a:cubicBezTo>
                  <a:cubicBezTo>
                    <a:pt x="2450" y="129"/>
                    <a:pt x="2317" y="82"/>
                    <a:pt x="2186" y="82"/>
                  </a:cubicBezTo>
                  <a:cubicBezTo>
                    <a:pt x="2125" y="82"/>
                    <a:pt x="2064" y="92"/>
                    <a:pt x="2006" y="111"/>
                  </a:cubicBezTo>
                  <a:cubicBezTo>
                    <a:pt x="1824" y="172"/>
                    <a:pt x="1672" y="324"/>
                    <a:pt x="1611" y="476"/>
                  </a:cubicBezTo>
                  <a:cubicBezTo>
                    <a:pt x="1520" y="628"/>
                    <a:pt x="1490" y="811"/>
                    <a:pt x="1459" y="993"/>
                  </a:cubicBezTo>
                  <a:lnTo>
                    <a:pt x="1459" y="1081"/>
                  </a:lnTo>
                  <a:lnTo>
                    <a:pt x="1459" y="1081"/>
                  </a:lnTo>
                  <a:cubicBezTo>
                    <a:pt x="1419" y="1083"/>
                    <a:pt x="1378" y="1084"/>
                    <a:pt x="1338" y="1084"/>
                  </a:cubicBezTo>
                  <a:cubicBezTo>
                    <a:pt x="1193" y="1084"/>
                    <a:pt x="1048" y="1070"/>
                    <a:pt x="912" y="1051"/>
                  </a:cubicBezTo>
                  <a:lnTo>
                    <a:pt x="912" y="1051"/>
                  </a:lnTo>
                  <a:lnTo>
                    <a:pt x="912" y="993"/>
                  </a:lnTo>
                  <a:cubicBezTo>
                    <a:pt x="912" y="811"/>
                    <a:pt x="912" y="659"/>
                    <a:pt x="882" y="476"/>
                  </a:cubicBezTo>
                  <a:cubicBezTo>
                    <a:pt x="851" y="385"/>
                    <a:pt x="821" y="294"/>
                    <a:pt x="791" y="233"/>
                  </a:cubicBezTo>
                  <a:cubicBezTo>
                    <a:pt x="730" y="142"/>
                    <a:pt x="669" y="81"/>
                    <a:pt x="578" y="51"/>
                  </a:cubicBezTo>
                  <a:lnTo>
                    <a:pt x="578" y="51"/>
                  </a:lnTo>
                  <a:cubicBezTo>
                    <a:pt x="639" y="81"/>
                    <a:pt x="730" y="142"/>
                    <a:pt x="760" y="233"/>
                  </a:cubicBezTo>
                  <a:cubicBezTo>
                    <a:pt x="821" y="294"/>
                    <a:pt x="851" y="385"/>
                    <a:pt x="851" y="476"/>
                  </a:cubicBezTo>
                  <a:cubicBezTo>
                    <a:pt x="882" y="628"/>
                    <a:pt x="882" y="811"/>
                    <a:pt x="882" y="993"/>
                  </a:cubicBezTo>
                  <a:lnTo>
                    <a:pt x="882" y="1047"/>
                  </a:lnTo>
                  <a:lnTo>
                    <a:pt x="882" y="1047"/>
                  </a:lnTo>
                  <a:cubicBezTo>
                    <a:pt x="829" y="1040"/>
                    <a:pt x="779" y="1031"/>
                    <a:pt x="730" y="1023"/>
                  </a:cubicBezTo>
                  <a:cubicBezTo>
                    <a:pt x="517" y="993"/>
                    <a:pt x="335" y="902"/>
                    <a:pt x="183" y="750"/>
                  </a:cubicBezTo>
                  <a:cubicBezTo>
                    <a:pt x="122" y="659"/>
                    <a:pt x="92" y="567"/>
                    <a:pt x="61" y="476"/>
                  </a:cubicBezTo>
                  <a:cubicBezTo>
                    <a:pt x="31" y="385"/>
                    <a:pt x="61" y="294"/>
                    <a:pt x="92" y="203"/>
                  </a:cubicBezTo>
                  <a:cubicBezTo>
                    <a:pt x="152" y="142"/>
                    <a:pt x="213" y="51"/>
                    <a:pt x="304" y="2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5"/>
            <p:cNvSpPr/>
            <p:nvPr/>
          </p:nvSpPr>
          <p:spPr>
            <a:xfrm>
              <a:off x="5664432" y="1987859"/>
              <a:ext cx="41487" cy="40123"/>
            </a:xfrm>
            <a:custGeom>
              <a:avLst/>
              <a:gdLst/>
              <a:ahLst/>
              <a:cxnLst/>
              <a:rect l="l" t="t" r="r" b="b"/>
              <a:pathLst>
                <a:path w="2099" h="2030" extrusionOk="0">
                  <a:moveTo>
                    <a:pt x="77" y="1"/>
                  </a:moveTo>
                  <a:cubicBezTo>
                    <a:pt x="54" y="1"/>
                    <a:pt x="31" y="9"/>
                    <a:pt x="1" y="24"/>
                  </a:cubicBezTo>
                  <a:lnTo>
                    <a:pt x="153" y="24"/>
                  </a:lnTo>
                  <a:cubicBezTo>
                    <a:pt x="122" y="9"/>
                    <a:pt x="100" y="1"/>
                    <a:pt x="77" y="1"/>
                  </a:cubicBezTo>
                  <a:close/>
                  <a:moveTo>
                    <a:pt x="578" y="24"/>
                  </a:moveTo>
                  <a:lnTo>
                    <a:pt x="2005" y="53"/>
                  </a:lnTo>
                  <a:lnTo>
                    <a:pt x="2005" y="53"/>
                  </a:lnTo>
                  <a:cubicBezTo>
                    <a:pt x="1977" y="440"/>
                    <a:pt x="1977" y="856"/>
                    <a:pt x="1977" y="1300"/>
                  </a:cubicBezTo>
                  <a:lnTo>
                    <a:pt x="1977" y="1270"/>
                  </a:lnTo>
                  <a:lnTo>
                    <a:pt x="1794" y="1513"/>
                  </a:lnTo>
                  <a:lnTo>
                    <a:pt x="1369" y="1969"/>
                  </a:lnTo>
                  <a:lnTo>
                    <a:pt x="670" y="1969"/>
                  </a:lnTo>
                  <a:lnTo>
                    <a:pt x="1" y="1148"/>
                  </a:lnTo>
                  <a:cubicBezTo>
                    <a:pt x="1" y="1158"/>
                    <a:pt x="1" y="1169"/>
                    <a:pt x="1" y="1179"/>
                  </a:cubicBezTo>
                  <a:lnTo>
                    <a:pt x="670" y="2030"/>
                  </a:lnTo>
                  <a:lnTo>
                    <a:pt x="1460" y="2030"/>
                  </a:lnTo>
                  <a:lnTo>
                    <a:pt x="1885" y="1574"/>
                  </a:lnTo>
                  <a:lnTo>
                    <a:pt x="2098" y="1331"/>
                  </a:lnTo>
                  <a:lnTo>
                    <a:pt x="2098" y="54"/>
                  </a:lnTo>
                  <a:lnTo>
                    <a:pt x="2098" y="2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5"/>
            <p:cNvSpPr/>
            <p:nvPr/>
          </p:nvSpPr>
          <p:spPr>
            <a:xfrm>
              <a:off x="5665045" y="2005135"/>
              <a:ext cx="38463" cy="6028"/>
            </a:xfrm>
            <a:custGeom>
              <a:avLst/>
              <a:gdLst/>
              <a:ahLst/>
              <a:cxnLst/>
              <a:rect l="l" t="t" r="r" b="b"/>
              <a:pathLst>
                <a:path w="1946" h="305" extrusionOk="0">
                  <a:moveTo>
                    <a:pt x="61" y="244"/>
                  </a:moveTo>
                  <a:cubicBezTo>
                    <a:pt x="46" y="244"/>
                    <a:pt x="38" y="252"/>
                    <a:pt x="31" y="259"/>
                  </a:cubicBezTo>
                  <a:lnTo>
                    <a:pt x="31" y="259"/>
                  </a:lnTo>
                  <a:lnTo>
                    <a:pt x="61" y="244"/>
                  </a:lnTo>
                  <a:close/>
                  <a:moveTo>
                    <a:pt x="31" y="259"/>
                  </a:moveTo>
                  <a:lnTo>
                    <a:pt x="0" y="274"/>
                  </a:lnTo>
                  <a:cubicBezTo>
                    <a:pt x="15" y="274"/>
                    <a:pt x="23" y="267"/>
                    <a:pt x="31" y="259"/>
                  </a:cubicBezTo>
                  <a:close/>
                  <a:moveTo>
                    <a:pt x="973" y="1"/>
                  </a:moveTo>
                  <a:cubicBezTo>
                    <a:pt x="730" y="1"/>
                    <a:pt x="487" y="62"/>
                    <a:pt x="274" y="122"/>
                  </a:cubicBezTo>
                  <a:lnTo>
                    <a:pt x="61" y="244"/>
                  </a:lnTo>
                  <a:cubicBezTo>
                    <a:pt x="152" y="214"/>
                    <a:pt x="213" y="183"/>
                    <a:pt x="274" y="153"/>
                  </a:cubicBezTo>
                  <a:cubicBezTo>
                    <a:pt x="487" y="92"/>
                    <a:pt x="730" y="31"/>
                    <a:pt x="973" y="31"/>
                  </a:cubicBezTo>
                  <a:cubicBezTo>
                    <a:pt x="1216" y="31"/>
                    <a:pt x="1459" y="92"/>
                    <a:pt x="1672" y="183"/>
                  </a:cubicBezTo>
                  <a:cubicBezTo>
                    <a:pt x="1733" y="214"/>
                    <a:pt x="1824" y="244"/>
                    <a:pt x="1885" y="274"/>
                  </a:cubicBezTo>
                  <a:lnTo>
                    <a:pt x="1946" y="305"/>
                  </a:lnTo>
                  <a:cubicBezTo>
                    <a:pt x="1946" y="274"/>
                    <a:pt x="1915" y="274"/>
                    <a:pt x="1885" y="244"/>
                  </a:cubicBezTo>
                  <a:cubicBezTo>
                    <a:pt x="1824" y="214"/>
                    <a:pt x="1763" y="183"/>
                    <a:pt x="1702" y="153"/>
                  </a:cubicBezTo>
                  <a:cubicBezTo>
                    <a:pt x="1459" y="62"/>
                    <a:pt x="1216" y="1"/>
                    <a:pt x="9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5"/>
            <p:cNvSpPr/>
            <p:nvPr/>
          </p:nvSpPr>
          <p:spPr>
            <a:xfrm>
              <a:off x="5665045" y="1999126"/>
              <a:ext cx="39075" cy="6028"/>
            </a:xfrm>
            <a:custGeom>
              <a:avLst/>
              <a:gdLst/>
              <a:ahLst/>
              <a:cxnLst/>
              <a:rect l="l" t="t" r="r" b="b"/>
              <a:pathLst>
                <a:path w="1977" h="305" extrusionOk="0">
                  <a:moveTo>
                    <a:pt x="1003" y="1"/>
                  </a:moveTo>
                  <a:cubicBezTo>
                    <a:pt x="760" y="1"/>
                    <a:pt x="517" y="31"/>
                    <a:pt x="274" y="122"/>
                  </a:cubicBezTo>
                  <a:cubicBezTo>
                    <a:pt x="213" y="153"/>
                    <a:pt x="152" y="183"/>
                    <a:pt x="91" y="214"/>
                  </a:cubicBezTo>
                  <a:lnTo>
                    <a:pt x="0" y="274"/>
                  </a:lnTo>
                  <a:lnTo>
                    <a:pt x="91" y="244"/>
                  </a:lnTo>
                  <a:cubicBezTo>
                    <a:pt x="152" y="214"/>
                    <a:pt x="213" y="183"/>
                    <a:pt x="274" y="153"/>
                  </a:cubicBezTo>
                  <a:cubicBezTo>
                    <a:pt x="517" y="62"/>
                    <a:pt x="760" y="31"/>
                    <a:pt x="1003" y="31"/>
                  </a:cubicBezTo>
                  <a:cubicBezTo>
                    <a:pt x="1216" y="31"/>
                    <a:pt x="1459" y="92"/>
                    <a:pt x="1702" y="153"/>
                  </a:cubicBezTo>
                  <a:cubicBezTo>
                    <a:pt x="1490" y="62"/>
                    <a:pt x="1247" y="1"/>
                    <a:pt x="1003" y="1"/>
                  </a:cubicBezTo>
                  <a:close/>
                  <a:moveTo>
                    <a:pt x="1885" y="244"/>
                  </a:moveTo>
                  <a:lnTo>
                    <a:pt x="1976" y="305"/>
                  </a:lnTo>
                  <a:cubicBezTo>
                    <a:pt x="1946" y="274"/>
                    <a:pt x="1915" y="244"/>
                    <a:pt x="1885" y="24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5"/>
            <p:cNvSpPr/>
            <p:nvPr/>
          </p:nvSpPr>
          <p:spPr>
            <a:xfrm>
              <a:off x="5665045" y="1993729"/>
              <a:ext cx="38463" cy="5416"/>
            </a:xfrm>
            <a:custGeom>
              <a:avLst/>
              <a:gdLst/>
              <a:ahLst/>
              <a:cxnLst/>
              <a:rect l="l" t="t" r="r" b="b"/>
              <a:pathLst>
                <a:path w="1946" h="274" extrusionOk="0">
                  <a:moveTo>
                    <a:pt x="1778" y="170"/>
                  </a:moveTo>
                  <a:lnTo>
                    <a:pt x="1778" y="170"/>
                  </a:lnTo>
                  <a:cubicBezTo>
                    <a:pt x="1828" y="201"/>
                    <a:pt x="1864" y="222"/>
                    <a:pt x="1885" y="243"/>
                  </a:cubicBezTo>
                  <a:cubicBezTo>
                    <a:pt x="1851" y="210"/>
                    <a:pt x="1817" y="185"/>
                    <a:pt x="1778" y="170"/>
                  </a:cubicBezTo>
                  <a:close/>
                  <a:moveTo>
                    <a:pt x="973" y="0"/>
                  </a:moveTo>
                  <a:cubicBezTo>
                    <a:pt x="730" y="0"/>
                    <a:pt x="487" y="31"/>
                    <a:pt x="274" y="122"/>
                  </a:cubicBezTo>
                  <a:cubicBezTo>
                    <a:pt x="183" y="152"/>
                    <a:pt x="122" y="183"/>
                    <a:pt x="61" y="213"/>
                  </a:cubicBezTo>
                  <a:lnTo>
                    <a:pt x="0" y="274"/>
                  </a:lnTo>
                  <a:lnTo>
                    <a:pt x="91" y="213"/>
                  </a:lnTo>
                  <a:cubicBezTo>
                    <a:pt x="122" y="213"/>
                    <a:pt x="183" y="183"/>
                    <a:pt x="274" y="152"/>
                  </a:cubicBezTo>
                  <a:cubicBezTo>
                    <a:pt x="502" y="61"/>
                    <a:pt x="737" y="15"/>
                    <a:pt x="973" y="15"/>
                  </a:cubicBezTo>
                  <a:cubicBezTo>
                    <a:pt x="1209" y="15"/>
                    <a:pt x="1444" y="61"/>
                    <a:pt x="1672" y="152"/>
                  </a:cubicBezTo>
                  <a:cubicBezTo>
                    <a:pt x="1712" y="152"/>
                    <a:pt x="1747" y="158"/>
                    <a:pt x="1778" y="170"/>
                  </a:cubicBezTo>
                  <a:lnTo>
                    <a:pt x="1778" y="170"/>
                  </a:lnTo>
                  <a:cubicBezTo>
                    <a:pt x="1755" y="156"/>
                    <a:pt x="1730" y="140"/>
                    <a:pt x="1702" y="122"/>
                  </a:cubicBezTo>
                  <a:cubicBezTo>
                    <a:pt x="1459" y="31"/>
                    <a:pt x="1216" y="0"/>
                    <a:pt x="973" y="0"/>
                  </a:cubicBezTo>
                  <a:close/>
                  <a:moveTo>
                    <a:pt x="1885" y="243"/>
                  </a:moveTo>
                  <a:lnTo>
                    <a:pt x="1946" y="274"/>
                  </a:lnTo>
                  <a:cubicBezTo>
                    <a:pt x="1946" y="243"/>
                    <a:pt x="1915" y="243"/>
                    <a:pt x="1885" y="24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5832074" y="2160758"/>
              <a:ext cx="204271" cy="214490"/>
            </a:xfrm>
            <a:custGeom>
              <a:avLst/>
              <a:gdLst/>
              <a:ahLst/>
              <a:cxnLst/>
              <a:rect l="l" t="t" r="r" b="b"/>
              <a:pathLst>
                <a:path w="10335" h="10852" extrusionOk="0">
                  <a:moveTo>
                    <a:pt x="760" y="0"/>
                  </a:moveTo>
                  <a:lnTo>
                    <a:pt x="760" y="0"/>
                  </a:lnTo>
                  <a:cubicBezTo>
                    <a:pt x="760" y="0"/>
                    <a:pt x="0" y="6991"/>
                    <a:pt x="973" y="10851"/>
                  </a:cubicBezTo>
                  <a:lnTo>
                    <a:pt x="10335" y="10426"/>
                  </a:lnTo>
                  <a:cubicBezTo>
                    <a:pt x="10335" y="10426"/>
                    <a:pt x="8329" y="3526"/>
                    <a:pt x="9575" y="456"/>
                  </a:cubicBezTo>
                  <a:lnTo>
                    <a:pt x="76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5847689" y="2155954"/>
              <a:ext cx="197077" cy="195258"/>
            </a:xfrm>
            <a:custGeom>
              <a:avLst/>
              <a:gdLst/>
              <a:ahLst/>
              <a:cxnLst/>
              <a:rect l="l" t="t" r="r" b="b"/>
              <a:pathLst>
                <a:path w="9971" h="9879" extrusionOk="0">
                  <a:moveTo>
                    <a:pt x="1" y="0"/>
                  </a:moveTo>
                  <a:cubicBezTo>
                    <a:pt x="1" y="0"/>
                    <a:pt x="92" y="7569"/>
                    <a:pt x="457" y="9879"/>
                  </a:cubicBezTo>
                  <a:lnTo>
                    <a:pt x="9970" y="9453"/>
                  </a:lnTo>
                  <a:cubicBezTo>
                    <a:pt x="9970" y="9453"/>
                    <a:pt x="9119" y="2006"/>
                    <a:pt x="9454" y="31"/>
                  </a:cubicBezTo>
                  <a:lnTo>
                    <a:pt x="1"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5"/>
            <p:cNvSpPr/>
            <p:nvPr/>
          </p:nvSpPr>
          <p:spPr>
            <a:xfrm>
              <a:off x="5880127" y="2218872"/>
              <a:ext cx="125587" cy="7866"/>
            </a:xfrm>
            <a:custGeom>
              <a:avLst/>
              <a:gdLst/>
              <a:ahLst/>
              <a:cxnLst/>
              <a:rect l="l" t="t" r="r" b="b"/>
              <a:pathLst>
                <a:path w="6354" h="398" extrusionOk="0">
                  <a:moveTo>
                    <a:pt x="6225" y="1"/>
                  </a:moveTo>
                  <a:cubicBezTo>
                    <a:pt x="5838" y="1"/>
                    <a:pt x="4618" y="55"/>
                    <a:pt x="3193" y="130"/>
                  </a:cubicBezTo>
                  <a:cubicBezTo>
                    <a:pt x="1430" y="252"/>
                    <a:pt x="1" y="343"/>
                    <a:pt x="1" y="373"/>
                  </a:cubicBezTo>
                  <a:cubicBezTo>
                    <a:pt x="1" y="390"/>
                    <a:pt x="104" y="397"/>
                    <a:pt x="288" y="397"/>
                  </a:cubicBezTo>
                  <a:cubicBezTo>
                    <a:pt x="791" y="397"/>
                    <a:pt x="1902" y="341"/>
                    <a:pt x="3193" y="252"/>
                  </a:cubicBezTo>
                  <a:cubicBezTo>
                    <a:pt x="4955" y="161"/>
                    <a:pt x="6354" y="39"/>
                    <a:pt x="6354" y="9"/>
                  </a:cubicBezTo>
                  <a:cubicBezTo>
                    <a:pt x="6354" y="3"/>
                    <a:pt x="6309" y="1"/>
                    <a:pt x="6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5"/>
            <p:cNvSpPr/>
            <p:nvPr/>
          </p:nvSpPr>
          <p:spPr>
            <a:xfrm>
              <a:off x="5880127" y="2250399"/>
              <a:ext cx="126200" cy="7866"/>
            </a:xfrm>
            <a:custGeom>
              <a:avLst/>
              <a:gdLst/>
              <a:ahLst/>
              <a:cxnLst/>
              <a:rect l="l" t="t" r="r" b="b"/>
              <a:pathLst>
                <a:path w="6385" h="398" extrusionOk="0">
                  <a:moveTo>
                    <a:pt x="6084" y="1"/>
                  </a:moveTo>
                  <a:cubicBezTo>
                    <a:pt x="5578" y="1"/>
                    <a:pt x="4483" y="57"/>
                    <a:pt x="3193" y="146"/>
                  </a:cubicBezTo>
                  <a:cubicBezTo>
                    <a:pt x="1430" y="237"/>
                    <a:pt x="1" y="359"/>
                    <a:pt x="1" y="389"/>
                  </a:cubicBezTo>
                  <a:cubicBezTo>
                    <a:pt x="1" y="395"/>
                    <a:pt x="46" y="397"/>
                    <a:pt x="129" y="397"/>
                  </a:cubicBezTo>
                  <a:cubicBezTo>
                    <a:pt x="518" y="397"/>
                    <a:pt x="1742" y="343"/>
                    <a:pt x="3193" y="268"/>
                  </a:cubicBezTo>
                  <a:cubicBezTo>
                    <a:pt x="4955" y="177"/>
                    <a:pt x="6384" y="55"/>
                    <a:pt x="6384" y="25"/>
                  </a:cubicBezTo>
                  <a:cubicBezTo>
                    <a:pt x="6376" y="8"/>
                    <a:pt x="6270" y="1"/>
                    <a:pt x="60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5"/>
            <p:cNvSpPr/>
            <p:nvPr/>
          </p:nvSpPr>
          <p:spPr>
            <a:xfrm>
              <a:off x="5902364" y="2281512"/>
              <a:ext cx="71510" cy="5277"/>
            </a:xfrm>
            <a:custGeom>
              <a:avLst/>
              <a:gdLst/>
              <a:ahLst/>
              <a:cxnLst/>
              <a:rect l="l" t="t" r="r" b="b"/>
              <a:pathLst>
                <a:path w="3618" h="267" extrusionOk="0">
                  <a:moveTo>
                    <a:pt x="3101" y="1"/>
                  </a:moveTo>
                  <a:cubicBezTo>
                    <a:pt x="2767" y="31"/>
                    <a:pt x="2311" y="31"/>
                    <a:pt x="1824" y="62"/>
                  </a:cubicBezTo>
                  <a:cubicBezTo>
                    <a:pt x="1308" y="92"/>
                    <a:pt x="852" y="153"/>
                    <a:pt x="517" y="183"/>
                  </a:cubicBezTo>
                  <a:cubicBezTo>
                    <a:pt x="365" y="183"/>
                    <a:pt x="183" y="183"/>
                    <a:pt x="1" y="244"/>
                  </a:cubicBezTo>
                  <a:cubicBezTo>
                    <a:pt x="92" y="259"/>
                    <a:pt x="183" y="267"/>
                    <a:pt x="274" y="267"/>
                  </a:cubicBezTo>
                  <a:cubicBezTo>
                    <a:pt x="365" y="267"/>
                    <a:pt x="457" y="259"/>
                    <a:pt x="548" y="244"/>
                  </a:cubicBezTo>
                  <a:cubicBezTo>
                    <a:pt x="852" y="244"/>
                    <a:pt x="1308" y="214"/>
                    <a:pt x="1824" y="183"/>
                  </a:cubicBezTo>
                  <a:cubicBezTo>
                    <a:pt x="2311" y="153"/>
                    <a:pt x="2767" y="122"/>
                    <a:pt x="3101" y="92"/>
                  </a:cubicBezTo>
                  <a:cubicBezTo>
                    <a:pt x="3283" y="92"/>
                    <a:pt x="3466" y="62"/>
                    <a:pt x="3618" y="31"/>
                  </a:cubicBezTo>
                  <a:cubicBezTo>
                    <a:pt x="3466" y="1"/>
                    <a:pt x="3283" y="1"/>
                    <a:pt x="3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5"/>
            <p:cNvSpPr/>
            <p:nvPr/>
          </p:nvSpPr>
          <p:spPr>
            <a:xfrm>
              <a:off x="5785800" y="1911421"/>
              <a:ext cx="489658" cy="3617"/>
            </a:xfrm>
            <a:custGeom>
              <a:avLst/>
              <a:gdLst/>
              <a:ahLst/>
              <a:cxnLst/>
              <a:rect l="l" t="t" r="r" b="b"/>
              <a:pathLst>
                <a:path w="24774" h="183" extrusionOk="0">
                  <a:moveTo>
                    <a:pt x="12372" y="0"/>
                  </a:moveTo>
                  <a:cubicBezTo>
                    <a:pt x="5533" y="0"/>
                    <a:pt x="1" y="31"/>
                    <a:pt x="1" y="91"/>
                  </a:cubicBezTo>
                  <a:cubicBezTo>
                    <a:pt x="1" y="152"/>
                    <a:pt x="5533" y="182"/>
                    <a:pt x="12372" y="182"/>
                  </a:cubicBezTo>
                  <a:cubicBezTo>
                    <a:pt x="19241" y="182"/>
                    <a:pt x="24773" y="152"/>
                    <a:pt x="24773" y="91"/>
                  </a:cubicBezTo>
                  <a:cubicBezTo>
                    <a:pt x="24773" y="31"/>
                    <a:pt x="19241" y="0"/>
                    <a:pt x="123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5"/>
            <p:cNvSpPr/>
            <p:nvPr/>
          </p:nvSpPr>
          <p:spPr>
            <a:xfrm>
              <a:off x="5781609" y="1955876"/>
              <a:ext cx="183854" cy="4230"/>
            </a:xfrm>
            <a:custGeom>
              <a:avLst/>
              <a:gdLst/>
              <a:ahLst/>
              <a:cxnLst/>
              <a:rect l="l" t="t" r="r" b="b"/>
              <a:pathLst>
                <a:path w="9302" h="214" extrusionOk="0">
                  <a:moveTo>
                    <a:pt x="4651" y="0"/>
                  </a:moveTo>
                  <a:cubicBezTo>
                    <a:pt x="2097" y="0"/>
                    <a:pt x="0" y="61"/>
                    <a:pt x="0" y="122"/>
                  </a:cubicBezTo>
                  <a:cubicBezTo>
                    <a:pt x="0" y="152"/>
                    <a:pt x="2097" y="213"/>
                    <a:pt x="4651" y="213"/>
                  </a:cubicBezTo>
                  <a:cubicBezTo>
                    <a:pt x="7234" y="213"/>
                    <a:pt x="9301" y="152"/>
                    <a:pt x="9301" y="122"/>
                  </a:cubicBezTo>
                  <a:cubicBezTo>
                    <a:pt x="9301" y="61"/>
                    <a:pt x="7234" y="0"/>
                    <a:pt x="46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5"/>
            <p:cNvSpPr/>
            <p:nvPr/>
          </p:nvSpPr>
          <p:spPr>
            <a:xfrm>
              <a:off x="5992480" y="1956014"/>
              <a:ext cx="70917" cy="4091"/>
            </a:xfrm>
            <a:custGeom>
              <a:avLst/>
              <a:gdLst/>
              <a:ahLst/>
              <a:cxnLst/>
              <a:rect l="l" t="t" r="r" b="b"/>
              <a:pathLst>
                <a:path w="3588" h="207" extrusionOk="0">
                  <a:moveTo>
                    <a:pt x="1783" y="1"/>
                  </a:moveTo>
                  <a:cubicBezTo>
                    <a:pt x="1186" y="1"/>
                    <a:pt x="594" y="39"/>
                    <a:pt x="1" y="115"/>
                  </a:cubicBezTo>
                  <a:cubicBezTo>
                    <a:pt x="594" y="176"/>
                    <a:pt x="1186" y="206"/>
                    <a:pt x="1783" y="206"/>
                  </a:cubicBezTo>
                  <a:cubicBezTo>
                    <a:pt x="2379" y="206"/>
                    <a:pt x="2980" y="176"/>
                    <a:pt x="3588" y="115"/>
                  </a:cubicBezTo>
                  <a:cubicBezTo>
                    <a:pt x="2980" y="39"/>
                    <a:pt x="2379" y="1"/>
                    <a:pt x="17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5"/>
            <p:cNvSpPr/>
            <p:nvPr/>
          </p:nvSpPr>
          <p:spPr>
            <a:xfrm>
              <a:off x="7048140" y="1766610"/>
              <a:ext cx="39668" cy="660863"/>
            </a:xfrm>
            <a:custGeom>
              <a:avLst/>
              <a:gdLst/>
              <a:ahLst/>
              <a:cxnLst/>
              <a:rect l="l" t="t" r="r" b="b"/>
              <a:pathLst>
                <a:path w="2007" h="33436" extrusionOk="0">
                  <a:moveTo>
                    <a:pt x="0" y="1"/>
                  </a:moveTo>
                  <a:lnTo>
                    <a:pt x="0" y="244"/>
                  </a:lnTo>
                  <a:cubicBezTo>
                    <a:pt x="31" y="487"/>
                    <a:pt x="61" y="821"/>
                    <a:pt x="61" y="1247"/>
                  </a:cubicBezTo>
                  <a:cubicBezTo>
                    <a:pt x="91" y="2098"/>
                    <a:pt x="152" y="3314"/>
                    <a:pt x="243" y="4834"/>
                  </a:cubicBezTo>
                  <a:cubicBezTo>
                    <a:pt x="426" y="7904"/>
                    <a:pt x="639" y="12098"/>
                    <a:pt x="912" y="16718"/>
                  </a:cubicBezTo>
                  <a:cubicBezTo>
                    <a:pt x="1216" y="21369"/>
                    <a:pt x="1459" y="25533"/>
                    <a:pt x="1642" y="28603"/>
                  </a:cubicBezTo>
                  <a:cubicBezTo>
                    <a:pt x="1763" y="30123"/>
                    <a:pt x="1854" y="31339"/>
                    <a:pt x="1885" y="32190"/>
                  </a:cubicBezTo>
                  <a:cubicBezTo>
                    <a:pt x="1946" y="32615"/>
                    <a:pt x="1946" y="32950"/>
                    <a:pt x="1976" y="33193"/>
                  </a:cubicBezTo>
                  <a:cubicBezTo>
                    <a:pt x="2006" y="33284"/>
                    <a:pt x="2006" y="33375"/>
                    <a:pt x="2006" y="33436"/>
                  </a:cubicBezTo>
                  <a:lnTo>
                    <a:pt x="2006" y="33193"/>
                  </a:lnTo>
                  <a:cubicBezTo>
                    <a:pt x="2006" y="32950"/>
                    <a:pt x="1976" y="32615"/>
                    <a:pt x="1976" y="32190"/>
                  </a:cubicBezTo>
                  <a:cubicBezTo>
                    <a:pt x="1915" y="31339"/>
                    <a:pt x="1854" y="30123"/>
                    <a:pt x="1763" y="28603"/>
                  </a:cubicBezTo>
                  <a:cubicBezTo>
                    <a:pt x="1611" y="25533"/>
                    <a:pt x="1368" y="21338"/>
                    <a:pt x="1094" y="16718"/>
                  </a:cubicBezTo>
                  <a:cubicBezTo>
                    <a:pt x="821" y="12068"/>
                    <a:pt x="547" y="7873"/>
                    <a:pt x="365" y="4834"/>
                  </a:cubicBezTo>
                  <a:cubicBezTo>
                    <a:pt x="243" y="3314"/>
                    <a:pt x="183" y="2098"/>
                    <a:pt x="122" y="1247"/>
                  </a:cubicBezTo>
                  <a:cubicBezTo>
                    <a:pt x="91" y="821"/>
                    <a:pt x="61" y="487"/>
                    <a:pt x="31" y="244"/>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5"/>
            <p:cNvSpPr/>
            <p:nvPr/>
          </p:nvSpPr>
          <p:spPr>
            <a:xfrm>
              <a:off x="5473980" y="1590568"/>
              <a:ext cx="1556019" cy="174248"/>
            </a:xfrm>
            <a:custGeom>
              <a:avLst/>
              <a:gdLst/>
              <a:ahLst/>
              <a:cxnLst/>
              <a:rect l="l" t="t" r="r" b="b"/>
              <a:pathLst>
                <a:path w="78726" h="8816" extrusionOk="0">
                  <a:moveTo>
                    <a:pt x="5715" y="1"/>
                  </a:moveTo>
                  <a:cubicBezTo>
                    <a:pt x="4134" y="396"/>
                    <a:pt x="2736" y="1308"/>
                    <a:pt x="1703" y="2554"/>
                  </a:cubicBezTo>
                  <a:cubicBezTo>
                    <a:pt x="943" y="3496"/>
                    <a:pt x="426" y="4591"/>
                    <a:pt x="183" y="5776"/>
                  </a:cubicBezTo>
                  <a:cubicBezTo>
                    <a:pt x="31" y="6536"/>
                    <a:pt x="0" y="7296"/>
                    <a:pt x="61" y="8025"/>
                  </a:cubicBezTo>
                  <a:cubicBezTo>
                    <a:pt x="87" y="8259"/>
                    <a:pt x="135" y="8470"/>
                    <a:pt x="187" y="8697"/>
                  </a:cubicBezTo>
                  <a:lnTo>
                    <a:pt x="187" y="8697"/>
                  </a:lnTo>
                  <a:cubicBezTo>
                    <a:pt x="183" y="8663"/>
                    <a:pt x="183" y="8633"/>
                    <a:pt x="183" y="8603"/>
                  </a:cubicBezTo>
                  <a:cubicBezTo>
                    <a:pt x="152" y="8481"/>
                    <a:pt x="122" y="8268"/>
                    <a:pt x="122" y="8025"/>
                  </a:cubicBezTo>
                  <a:cubicBezTo>
                    <a:pt x="61" y="7265"/>
                    <a:pt x="92" y="6536"/>
                    <a:pt x="244" y="5776"/>
                  </a:cubicBezTo>
                  <a:cubicBezTo>
                    <a:pt x="487" y="4621"/>
                    <a:pt x="1034" y="3527"/>
                    <a:pt x="1794" y="2615"/>
                  </a:cubicBezTo>
                  <a:cubicBezTo>
                    <a:pt x="2827" y="1369"/>
                    <a:pt x="4225" y="518"/>
                    <a:pt x="5776" y="122"/>
                  </a:cubicBezTo>
                  <a:lnTo>
                    <a:pt x="36992" y="244"/>
                  </a:lnTo>
                  <a:lnTo>
                    <a:pt x="67145" y="214"/>
                  </a:lnTo>
                  <a:lnTo>
                    <a:pt x="78725" y="214"/>
                  </a:lnTo>
                  <a:lnTo>
                    <a:pt x="76233" y="183"/>
                  </a:lnTo>
                  <a:lnTo>
                    <a:pt x="67084" y="153"/>
                  </a:lnTo>
                  <a:lnTo>
                    <a:pt x="36931" y="62"/>
                  </a:lnTo>
                  <a:lnTo>
                    <a:pt x="5715" y="1"/>
                  </a:lnTo>
                  <a:close/>
                  <a:moveTo>
                    <a:pt x="187" y="8697"/>
                  </a:moveTo>
                  <a:cubicBezTo>
                    <a:pt x="190" y="8731"/>
                    <a:pt x="198" y="8770"/>
                    <a:pt x="213" y="8816"/>
                  </a:cubicBezTo>
                  <a:cubicBezTo>
                    <a:pt x="204" y="8775"/>
                    <a:pt x="195" y="8736"/>
                    <a:pt x="187" y="869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5"/>
            <p:cNvSpPr/>
            <p:nvPr/>
          </p:nvSpPr>
          <p:spPr>
            <a:xfrm>
              <a:off x="8249776" y="3829578"/>
              <a:ext cx="396525" cy="136635"/>
            </a:xfrm>
            <a:custGeom>
              <a:avLst/>
              <a:gdLst/>
              <a:ahLst/>
              <a:cxnLst/>
              <a:rect l="l" t="t" r="r" b="b"/>
              <a:pathLst>
                <a:path w="20062" h="6913" extrusionOk="0">
                  <a:moveTo>
                    <a:pt x="14905" y="0"/>
                  </a:moveTo>
                  <a:cubicBezTo>
                    <a:pt x="9466" y="0"/>
                    <a:pt x="4164" y="2142"/>
                    <a:pt x="213" y="6092"/>
                  </a:cubicBezTo>
                  <a:lnTo>
                    <a:pt x="1" y="6913"/>
                  </a:lnTo>
                  <a:cubicBezTo>
                    <a:pt x="7144" y="6883"/>
                    <a:pt x="14135" y="4694"/>
                    <a:pt x="20062" y="651"/>
                  </a:cubicBezTo>
                  <a:cubicBezTo>
                    <a:pt x="18355" y="214"/>
                    <a:pt x="16623" y="0"/>
                    <a:pt x="14905"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5"/>
            <p:cNvSpPr/>
            <p:nvPr/>
          </p:nvSpPr>
          <p:spPr>
            <a:xfrm>
              <a:off x="8371144" y="3149091"/>
              <a:ext cx="133987" cy="329858"/>
            </a:xfrm>
            <a:custGeom>
              <a:avLst/>
              <a:gdLst/>
              <a:ahLst/>
              <a:cxnLst/>
              <a:rect l="l" t="t" r="r" b="b"/>
              <a:pathLst>
                <a:path w="6779" h="16689" extrusionOk="0">
                  <a:moveTo>
                    <a:pt x="6627" y="1"/>
                  </a:moveTo>
                  <a:cubicBezTo>
                    <a:pt x="2250" y="4256"/>
                    <a:pt x="1" y="10852"/>
                    <a:pt x="821" y="16688"/>
                  </a:cubicBezTo>
                  <a:cubicBezTo>
                    <a:pt x="4347" y="12342"/>
                    <a:pt x="6779" y="5807"/>
                    <a:pt x="6627"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5"/>
            <p:cNvSpPr/>
            <p:nvPr/>
          </p:nvSpPr>
          <p:spPr>
            <a:xfrm>
              <a:off x="8317062" y="3426674"/>
              <a:ext cx="284201" cy="272164"/>
            </a:xfrm>
            <a:custGeom>
              <a:avLst/>
              <a:gdLst/>
              <a:ahLst/>
              <a:cxnLst/>
              <a:rect l="l" t="t" r="r" b="b"/>
              <a:pathLst>
                <a:path w="14379" h="13770" extrusionOk="0">
                  <a:moveTo>
                    <a:pt x="14378" y="1"/>
                  </a:moveTo>
                  <a:lnTo>
                    <a:pt x="14378" y="1"/>
                  </a:lnTo>
                  <a:cubicBezTo>
                    <a:pt x="8238" y="2888"/>
                    <a:pt x="3223" y="7691"/>
                    <a:pt x="62" y="13709"/>
                  </a:cubicBezTo>
                  <a:lnTo>
                    <a:pt x="1" y="13770"/>
                  </a:lnTo>
                  <a:cubicBezTo>
                    <a:pt x="6931" y="12098"/>
                    <a:pt x="12433" y="6840"/>
                    <a:pt x="14378"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5"/>
            <p:cNvSpPr/>
            <p:nvPr/>
          </p:nvSpPr>
          <p:spPr>
            <a:xfrm>
              <a:off x="8303858" y="3615327"/>
              <a:ext cx="385101" cy="124895"/>
            </a:xfrm>
            <a:custGeom>
              <a:avLst/>
              <a:gdLst/>
              <a:ahLst/>
              <a:cxnLst/>
              <a:rect l="l" t="t" r="r" b="b"/>
              <a:pathLst>
                <a:path w="19484" h="6319" extrusionOk="0">
                  <a:moveTo>
                    <a:pt x="19484" y="1"/>
                  </a:moveTo>
                  <a:cubicBezTo>
                    <a:pt x="12554" y="31"/>
                    <a:pt x="5806" y="2098"/>
                    <a:pt x="61" y="5928"/>
                  </a:cubicBezTo>
                  <a:lnTo>
                    <a:pt x="0" y="6293"/>
                  </a:lnTo>
                  <a:cubicBezTo>
                    <a:pt x="612" y="6309"/>
                    <a:pt x="1225" y="6318"/>
                    <a:pt x="1839" y="6318"/>
                  </a:cubicBezTo>
                  <a:cubicBezTo>
                    <a:pt x="4765" y="6318"/>
                    <a:pt x="7703" y="6104"/>
                    <a:pt x="10517" y="5351"/>
                  </a:cubicBezTo>
                  <a:cubicBezTo>
                    <a:pt x="13921" y="4439"/>
                    <a:pt x="17204" y="2706"/>
                    <a:pt x="19484"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5"/>
            <p:cNvSpPr/>
            <p:nvPr/>
          </p:nvSpPr>
          <p:spPr>
            <a:xfrm>
              <a:off x="8124199" y="3301709"/>
              <a:ext cx="215102" cy="299203"/>
            </a:xfrm>
            <a:custGeom>
              <a:avLst/>
              <a:gdLst/>
              <a:ahLst/>
              <a:cxnLst/>
              <a:rect l="l" t="t" r="r" b="b"/>
              <a:pathLst>
                <a:path w="10883" h="15138" extrusionOk="0">
                  <a:moveTo>
                    <a:pt x="852" y="0"/>
                  </a:moveTo>
                  <a:cubicBezTo>
                    <a:pt x="1" y="6809"/>
                    <a:pt x="4256" y="13253"/>
                    <a:pt x="10883" y="15137"/>
                  </a:cubicBezTo>
                  <a:cubicBezTo>
                    <a:pt x="9089" y="8420"/>
                    <a:pt x="6110" y="3770"/>
                    <a:pt x="852"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5"/>
            <p:cNvSpPr/>
            <p:nvPr/>
          </p:nvSpPr>
          <p:spPr>
            <a:xfrm>
              <a:off x="8074940" y="3647784"/>
              <a:ext cx="120171" cy="182055"/>
            </a:xfrm>
            <a:custGeom>
              <a:avLst/>
              <a:gdLst/>
              <a:ahLst/>
              <a:cxnLst/>
              <a:rect l="l" t="t" r="r" b="b"/>
              <a:pathLst>
                <a:path w="6080" h="9211" extrusionOk="0">
                  <a:moveTo>
                    <a:pt x="6080" y="0"/>
                  </a:moveTo>
                  <a:lnTo>
                    <a:pt x="6080" y="0"/>
                  </a:lnTo>
                  <a:cubicBezTo>
                    <a:pt x="2402" y="1581"/>
                    <a:pt x="0" y="5198"/>
                    <a:pt x="31" y="9210"/>
                  </a:cubicBezTo>
                  <a:cubicBezTo>
                    <a:pt x="3040" y="7478"/>
                    <a:pt x="5776" y="3465"/>
                    <a:pt x="6080"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5"/>
            <p:cNvSpPr/>
            <p:nvPr/>
          </p:nvSpPr>
          <p:spPr>
            <a:xfrm>
              <a:off x="7850232" y="3468145"/>
              <a:ext cx="192274" cy="249928"/>
            </a:xfrm>
            <a:custGeom>
              <a:avLst/>
              <a:gdLst/>
              <a:ahLst/>
              <a:cxnLst/>
              <a:rect l="l" t="t" r="r" b="b"/>
              <a:pathLst>
                <a:path w="9728" h="12645" extrusionOk="0">
                  <a:moveTo>
                    <a:pt x="0" y="0"/>
                  </a:moveTo>
                  <a:lnTo>
                    <a:pt x="0" y="0"/>
                  </a:lnTo>
                  <a:cubicBezTo>
                    <a:pt x="1216" y="5593"/>
                    <a:pt x="4469" y="10274"/>
                    <a:pt x="9727" y="12645"/>
                  </a:cubicBezTo>
                  <a:cubicBezTo>
                    <a:pt x="9210" y="6900"/>
                    <a:pt x="5441" y="1945"/>
                    <a:pt x="0"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5"/>
            <p:cNvSpPr/>
            <p:nvPr/>
          </p:nvSpPr>
          <p:spPr>
            <a:xfrm>
              <a:off x="7858653" y="3835844"/>
              <a:ext cx="233701" cy="96315"/>
            </a:xfrm>
            <a:custGeom>
              <a:avLst/>
              <a:gdLst/>
              <a:ahLst/>
              <a:cxnLst/>
              <a:rect l="l" t="t" r="r" b="b"/>
              <a:pathLst>
                <a:path w="11824" h="4873" extrusionOk="0">
                  <a:moveTo>
                    <a:pt x="0" y="0"/>
                  </a:moveTo>
                  <a:lnTo>
                    <a:pt x="0" y="0"/>
                  </a:lnTo>
                  <a:cubicBezTo>
                    <a:pt x="2860" y="3123"/>
                    <a:pt x="6925" y="4873"/>
                    <a:pt x="11146" y="4873"/>
                  </a:cubicBezTo>
                  <a:cubicBezTo>
                    <a:pt x="11321" y="4873"/>
                    <a:pt x="11496" y="4869"/>
                    <a:pt x="11672" y="4863"/>
                  </a:cubicBezTo>
                  <a:lnTo>
                    <a:pt x="11824" y="4073"/>
                  </a:lnTo>
                  <a:cubicBezTo>
                    <a:pt x="10578" y="2310"/>
                    <a:pt x="8572" y="1186"/>
                    <a:pt x="6444" y="638"/>
                  </a:cubicBezTo>
                  <a:cubicBezTo>
                    <a:pt x="4347" y="91"/>
                    <a:pt x="2158" y="31"/>
                    <a:pt x="0"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5"/>
            <p:cNvSpPr/>
            <p:nvPr/>
          </p:nvSpPr>
          <p:spPr>
            <a:xfrm>
              <a:off x="7742089" y="4184805"/>
              <a:ext cx="400735" cy="204390"/>
            </a:xfrm>
            <a:custGeom>
              <a:avLst/>
              <a:gdLst/>
              <a:ahLst/>
              <a:cxnLst/>
              <a:rect l="l" t="t" r="r" b="b"/>
              <a:pathLst>
                <a:path w="20275" h="10341" extrusionOk="0">
                  <a:moveTo>
                    <a:pt x="15388" y="1"/>
                  </a:moveTo>
                  <a:cubicBezTo>
                    <a:pt x="8790" y="1"/>
                    <a:pt x="2612" y="3946"/>
                    <a:pt x="0" y="10340"/>
                  </a:cubicBezTo>
                  <a:cubicBezTo>
                    <a:pt x="7356" y="8942"/>
                    <a:pt x="14621" y="5690"/>
                    <a:pt x="20274" y="735"/>
                  </a:cubicBezTo>
                  <a:cubicBezTo>
                    <a:pt x="18651" y="238"/>
                    <a:pt x="17007" y="1"/>
                    <a:pt x="15388"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5"/>
            <p:cNvSpPr/>
            <p:nvPr/>
          </p:nvSpPr>
          <p:spPr>
            <a:xfrm>
              <a:off x="8278023" y="4101390"/>
              <a:ext cx="79910" cy="219312"/>
            </a:xfrm>
            <a:custGeom>
              <a:avLst/>
              <a:gdLst/>
              <a:ahLst/>
              <a:cxnLst/>
              <a:rect l="l" t="t" r="r" b="b"/>
              <a:pathLst>
                <a:path w="4043" h="11096" extrusionOk="0">
                  <a:moveTo>
                    <a:pt x="1216" y="1"/>
                  </a:moveTo>
                  <a:lnTo>
                    <a:pt x="1216" y="1"/>
                  </a:lnTo>
                  <a:cubicBezTo>
                    <a:pt x="0" y="3618"/>
                    <a:pt x="243" y="7965"/>
                    <a:pt x="2949" y="11095"/>
                  </a:cubicBezTo>
                  <a:cubicBezTo>
                    <a:pt x="4043" y="7296"/>
                    <a:pt x="3405" y="3253"/>
                    <a:pt x="1216"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5"/>
            <p:cNvSpPr/>
            <p:nvPr/>
          </p:nvSpPr>
          <p:spPr>
            <a:xfrm>
              <a:off x="8396386" y="4061145"/>
              <a:ext cx="168833" cy="220973"/>
            </a:xfrm>
            <a:custGeom>
              <a:avLst/>
              <a:gdLst/>
              <a:ahLst/>
              <a:cxnLst/>
              <a:rect l="l" t="t" r="r" b="b"/>
              <a:pathLst>
                <a:path w="8542" h="11180" extrusionOk="0">
                  <a:moveTo>
                    <a:pt x="0" y="0"/>
                  </a:moveTo>
                  <a:lnTo>
                    <a:pt x="0" y="31"/>
                  </a:lnTo>
                  <a:cubicBezTo>
                    <a:pt x="395" y="4742"/>
                    <a:pt x="3252" y="8937"/>
                    <a:pt x="7508" y="11034"/>
                  </a:cubicBezTo>
                  <a:cubicBezTo>
                    <a:pt x="7641" y="11123"/>
                    <a:pt x="7807" y="11180"/>
                    <a:pt x="7982" y="11180"/>
                  </a:cubicBezTo>
                  <a:cubicBezTo>
                    <a:pt x="8046" y="11180"/>
                    <a:pt x="8111" y="11172"/>
                    <a:pt x="8177" y="11156"/>
                  </a:cubicBezTo>
                  <a:cubicBezTo>
                    <a:pt x="8511" y="11004"/>
                    <a:pt x="8541" y="10548"/>
                    <a:pt x="8481" y="10213"/>
                  </a:cubicBezTo>
                  <a:cubicBezTo>
                    <a:pt x="7964" y="5593"/>
                    <a:pt x="4529" y="1095"/>
                    <a:pt x="0"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5"/>
            <p:cNvSpPr/>
            <p:nvPr/>
          </p:nvSpPr>
          <p:spPr>
            <a:xfrm>
              <a:off x="8458256" y="4042188"/>
              <a:ext cx="321438" cy="80700"/>
            </a:xfrm>
            <a:custGeom>
              <a:avLst/>
              <a:gdLst/>
              <a:ahLst/>
              <a:cxnLst/>
              <a:rect l="l" t="t" r="r" b="b"/>
              <a:pathLst>
                <a:path w="16263" h="4083" extrusionOk="0">
                  <a:moveTo>
                    <a:pt x="6846" y="0"/>
                  </a:moveTo>
                  <a:cubicBezTo>
                    <a:pt x="4492" y="0"/>
                    <a:pt x="2167" y="142"/>
                    <a:pt x="1" y="504"/>
                  </a:cubicBezTo>
                  <a:cubicBezTo>
                    <a:pt x="2204" y="2890"/>
                    <a:pt x="5184" y="4083"/>
                    <a:pt x="8166" y="4083"/>
                  </a:cubicBezTo>
                  <a:cubicBezTo>
                    <a:pt x="11111" y="4083"/>
                    <a:pt x="14058" y="2920"/>
                    <a:pt x="16263" y="595"/>
                  </a:cubicBezTo>
                  <a:cubicBezTo>
                    <a:pt x="13288" y="262"/>
                    <a:pt x="10040" y="0"/>
                    <a:pt x="6846"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5"/>
            <p:cNvSpPr/>
            <p:nvPr/>
          </p:nvSpPr>
          <p:spPr>
            <a:xfrm>
              <a:off x="8159660" y="3234424"/>
              <a:ext cx="313611" cy="1169712"/>
            </a:xfrm>
            <a:custGeom>
              <a:avLst/>
              <a:gdLst/>
              <a:ahLst/>
              <a:cxnLst/>
              <a:rect l="l" t="t" r="r" b="b"/>
              <a:pathLst>
                <a:path w="15867" h="59181" extrusionOk="0">
                  <a:moveTo>
                    <a:pt x="15867" y="0"/>
                  </a:moveTo>
                  <a:cubicBezTo>
                    <a:pt x="15836" y="61"/>
                    <a:pt x="15806" y="91"/>
                    <a:pt x="15806" y="152"/>
                  </a:cubicBezTo>
                  <a:cubicBezTo>
                    <a:pt x="15836" y="122"/>
                    <a:pt x="15836" y="61"/>
                    <a:pt x="15867" y="0"/>
                  </a:cubicBezTo>
                  <a:close/>
                  <a:moveTo>
                    <a:pt x="15806" y="152"/>
                  </a:moveTo>
                  <a:cubicBezTo>
                    <a:pt x="15745" y="243"/>
                    <a:pt x="15684" y="395"/>
                    <a:pt x="15624" y="578"/>
                  </a:cubicBezTo>
                  <a:cubicBezTo>
                    <a:pt x="15472" y="973"/>
                    <a:pt x="15259" y="1490"/>
                    <a:pt x="14955" y="2249"/>
                  </a:cubicBezTo>
                  <a:cubicBezTo>
                    <a:pt x="14681" y="2979"/>
                    <a:pt x="14347" y="3860"/>
                    <a:pt x="13952" y="4894"/>
                  </a:cubicBezTo>
                  <a:lnTo>
                    <a:pt x="13314" y="6535"/>
                  </a:lnTo>
                  <a:lnTo>
                    <a:pt x="12645" y="8420"/>
                  </a:lnTo>
                  <a:cubicBezTo>
                    <a:pt x="11703" y="11034"/>
                    <a:pt x="10669" y="14165"/>
                    <a:pt x="9575" y="17690"/>
                  </a:cubicBezTo>
                  <a:cubicBezTo>
                    <a:pt x="8481" y="21186"/>
                    <a:pt x="7326" y="25046"/>
                    <a:pt x="6231" y="29150"/>
                  </a:cubicBezTo>
                  <a:cubicBezTo>
                    <a:pt x="5107" y="33253"/>
                    <a:pt x="4134" y="37144"/>
                    <a:pt x="3313" y="40730"/>
                  </a:cubicBezTo>
                  <a:cubicBezTo>
                    <a:pt x="2523" y="44317"/>
                    <a:pt x="1854" y="47569"/>
                    <a:pt x="1368" y="50305"/>
                  </a:cubicBezTo>
                  <a:cubicBezTo>
                    <a:pt x="1246" y="50974"/>
                    <a:pt x="1125" y="51642"/>
                    <a:pt x="1003" y="52250"/>
                  </a:cubicBezTo>
                  <a:cubicBezTo>
                    <a:pt x="912" y="52858"/>
                    <a:pt x="821" y="53436"/>
                    <a:pt x="730" y="53983"/>
                  </a:cubicBezTo>
                  <a:cubicBezTo>
                    <a:pt x="547" y="55077"/>
                    <a:pt x="426" y="56019"/>
                    <a:pt x="304" y="56779"/>
                  </a:cubicBezTo>
                  <a:cubicBezTo>
                    <a:pt x="213" y="57539"/>
                    <a:pt x="122" y="58147"/>
                    <a:pt x="61" y="58572"/>
                  </a:cubicBezTo>
                  <a:lnTo>
                    <a:pt x="31" y="59028"/>
                  </a:lnTo>
                  <a:cubicBezTo>
                    <a:pt x="0" y="59089"/>
                    <a:pt x="0" y="59120"/>
                    <a:pt x="31" y="59180"/>
                  </a:cubicBezTo>
                  <a:cubicBezTo>
                    <a:pt x="31" y="59120"/>
                    <a:pt x="61" y="59089"/>
                    <a:pt x="61" y="59028"/>
                  </a:cubicBezTo>
                  <a:cubicBezTo>
                    <a:pt x="61" y="58907"/>
                    <a:pt x="91" y="58755"/>
                    <a:pt x="122" y="58572"/>
                  </a:cubicBezTo>
                  <a:cubicBezTo>
                    <a:pt x="183" y="58147"/>
                    <a:pt x="304" y="57569"/>
                    <a:pt x="395" y="56809"/>
                  </a:cubicBezTo>
                  <a:cubicBezTo>
                    <a:pt x="517" y="56050"/>
                    <a:pt x="669" y="55107"/>
                    <a:pt x="851" y="54013"/>
                  </a:cubicBezTo>
                  <a:cubicBezTo>
                    <a:pt x="943" y="53466"/>
                    <a:pt x="1034" y="52888"/>
                    <a:pt x="1155" y="52281"/>
                  </a:cubicBezTo>
                  <a:cubicBezTo>
                    <a:pt x="1277" y="51673"/>
                    <a:pt x="1398" y="51004"/>
                    <a:pt x="1520" y="50335"/>
                  </a:cubicBezTo>
                  <a:cubicBezTo>
                    <a:pt x="2006" y="47600"/>
                    <a:pt x="2705" y="44378"/>
                    <a:pt x="3526" y="40791"/>
                  </a:cubicBezTo>
                  <a:cubicBezTo>
                    <a:pt x="4377" y="37204"/>
                    <a:pt x="5319" y="33283"/>
                    <a:pt x="6444" y="29210"/>
                  </a:cubicBezTo>
                  <a:cubicBezTo>
                    <a:pt x="7569" y="25107"/>
                    <a:pt x="8663" y="21247"/>
                    <a:pt x="9757" y="17721"/>
                  </a:cubicBezTo>
                  <a:cubicBezTo>
                    <a:pt x="10882" y="14225"/>
                    <a:pt x="11885" y="11095"/>
                    <a:pt x="12797" y="8481"/>
                  </a:cubicBezTo>
                  <a:cubicBezTo>
                    <a:pt x="13040" y="7812"/>
                    <a:pt x="13222" y="7174"/>
                    <a:pt x="13466" y="6596"/>
                  </a:cubicBezTo>
                  <a:cubicBezTo>
                    <a:pt x="13678" y="6018"/>
                    <a:pt x="13861" y="5441"/>
                    <a:pt x="14043" y="4924"/>
                  </a:cubicBezTo>
                  <a:cubicBezTo>
                    <a:pt x="14438" y="3891"/>
                    <a:pt x="14773" y="3009"/>
                    <a:pt x="15016" y="2280"/>
                  </a:cubicBezTo>
                  <a:cubicBezTo>
                    <a:pt x="15289" y="1550"/>
                    <a:pt x="15502" y="973"/>
                    <a:pt x="15654" y="608"/>
                  </a:cubicBezTo>
                  <a:lnTo>
                    <a:pt x="15806" y="15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5"/>
            <p:cNvSpPr/>
            <p:nvPr/>
          </p:nvSpPr>
          <p:spPr>
            <a:xfrm>
              <a:off x="7911509" y="3527010"/>
              <a:ext cx="279991" cy="878357"/>
            </a:xfrm>
            <a:custGeom>
              <a:avLst/>
              <a:gdLst/>
              <a:ahLst/>
              <a:cxnLst/>
              <a:rect l="l" t="t" r="r" b="b"/>
              <a:pathLst>
                <a:path w="14166" h="44440" extrusionOk="0">
                  <a:moveTo>
                    <a:pt x="1" y="1"/>
                  </a:moveTo>
                  <a:cubicBezTo>
                    <a:pt x="1" y="1"/>
                    <a:pt x="31" y="32"/>
                    <a:pt x="31" y="92"/>
                  </a:cubicBezTo>
                  <a:lnTo>
                    <a:pt x="274" y="366"/>
                  </a:lnTo>
                  <a:cubicBezTo>
                    <a:pt x="487" y="609"/>
                    <a:pt x="791" y="943"/>
                    <a:pt x="1156" y="1399"/>
                  </a:cubicBezTo>
                  <a:cubicBezTo>
                    <a:pt x="2250" y="2706"/>
                    <a:pt x="3253" y="4074"/>
                    <a:pt x="4165" y="5502"/>
                  </a:cubicBezTo>
                  <a:cubicBezTo>
                    <a:pt x="5502" y="7600"/>
                    <a:pt x="6566" y="9910"/>
                    <a:pt x="7296" y="12281"/>
                  </a:cubicBezTo>
                  <a:cubicBezTo>
                    <a:pt x="8147" y="14986"/>
                    <a:pt x="8664" y="18056"/>
                    <a:pt x="9180" y="21278"/>
                  </a:cubicBezTo>
                  <a:cubicBezTo>
                    <a:pt x="10244" y="27752"/>
                    <a:pt x="11551" y="33527"/>
                    <a:pt x="12524" y="37691"/>
                  </a:cubicBezTo>
                  <a:cubicBezTo>
                    <a:pt x="13010" y="39789"/>
                    <a:pt x="13405" y="41460"/>
                    <a:pt x="13709" y="42646"/>
                  </a:cubicBezTo>
                  <a:cubicBezTo>
                    <a:pt x="13831" y="43223"/>
                    <a:pt x="13952" y="43679"/>
                    <a:pt x="14044" y="43983"/>
                  </a:cubicBezTo>
                  <a:lnTo>
                    <a:pt x="14135" y="44318"/>
                  </a:lnTo>
                  <a:lnTo>
                    <a:pt x="14074" y="43983"/>
                  </a:lnTo>
                  <a:cubicBezTo>
                    <a:pt x="14013" y="43649"/>
                    <a:pt x="13892" y="43193"/>
                    <a:pt x="13770" y="42615"/>
                  </a:cubicBezTo>
                  <a:cubicBezTo>
                    <a:pt x="13497" y="41460"/>
                    <a:pt x="13132" y="39758"/>
                    <a:pt x="12645" y="37691"/>
                  </a:cubicBezTo>
                  <a:cubicBezTo>
                    <a:pt x="11734" y="33497"/>
                    <a:pt x="10427" y="27752"/>
                    <a:pt x="9363" y="21278"/>
                  </a:cubicBezTo>
                  <a:cubicBezTo>
                    <a:pt x="8846" y="18056"/>
                    <a:pt x="8329" y="14955"/>
                    <a:pt x="7478" y="12250"/>
                  </a:cubicBezTo>
                  <a:cubicBezTo>
                    <a:pt x="6749" y="9849"/>
                    <a:pt x="5654" y="7569"/>
                    <a:pt x="4287" y="5442"/>
                  </a:cubicBezTo>
                  <a:cubicBezTo>
                    <a:pt x="3375" y="4013"/>
                    <a:pt x="2372" y="2676"/>
                    <a:pt x="1247" y="1369"/>
                  </a:cubicBezTo>
                  <a:cubicBezTo>
                    <a:pt x="852" y="913"/>
                    <a:pt x="548" y="578"/>
                    <a:pt x="335" y="366"/>
                  </a:cubicBezTo>
                  <a:lnTo>
                    <a:pt x="92" y="92"/>
                  </a:lnTo>
                  <a:cubicBezTo>
                    <a:pt x="62" y="62"/>
                    <a:pt x="31" y="31"/>
                    <a:pt x="1" y="1"/>
                  </a:cubicBezTo>
                  <a:close/>
                  <a:moveTo>
                    <a:pt x="14135" y="44318"/>
                  </a:moveTo>
                  <a:cubicBezTo>
                    <a:pt x="14135" y="44378"/>
                    <a:pt x="14135" y="44409"/>
                    <a:pt x="14165" y="44439"/>
                  </a:cubicBezTo>
                  <a:cubicBezTo>
                    <a:pt x="14165" y="44409"/>
                    <a:pt x="14165" y="44378"/>
                    <a:pt x="14135" y="4431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5"/>
            <p:cNvSpPr/>
            <p:nvPr/>
          </p:nvSpPr>
          <p:spPr>
            <a:xfrm>
              <a:off x="8187294" y="4047921"/>
              <a:ext cx="301001" cy="177845"/>
            </a:xfrm>
            <a:custGeom>
              <a:avLst/>
              <a:gdLst/>
              <a:ahLst/>
              <a:cxnLst/>
              <a:rect l="l" t="t" r="r" b="b"/>
              <a:pathLst>
                <a:path w="15229" h="8998" extrusionOk="0">
                  <a:moveTo>
                    <a:pt x="15229" y="1"/>
                  </a:moveTo>
                  <a:cubicBezTo>
                    <a:pt x="15198" y="1"/>
                    <a:pt x="15138" y="1"/>
                    <a:pt x="15077" y="31"/>
                  </a:cubicBezTo>
                  <a:lnTo>
                    <a:pt x="15077" y="31"/>
                  </a:lnTo>
                  <a:cubicBezTo>
                    <a:pt x="15128" y="30"/>
                    <a:pt x="15178" y="26"/>
                    <a:pt x="15229" y="1"/>
                  </a:cubicBezTo>
                  <a:close/>
                  <a:moveTo>
                    <a:pt x="15077" y="31"/>
                  </a:moveTo>
                  <a:lnTo>
                    <a:pt x="15077" y="31"/>
                  </a:lnTo>
                  <a:cubicBezTo>
                    <a:pt x="15067" y="31"/>
                    <a:pt x="15057" y="31"/>
                    <a:pt x="15046" y="31"/>
                  </a:cubicBezTo>
                  <a:lnTo>
                    <a:pt x="15019" y="34"/>
                  </a:lnTo>
                  <a:lnTo>
                    <a:pt x="15019" y="34"/>
                  </a:lnTo>
                  <a:lnTo>
                    <a:pt x="15077" y="31"/>
                  </a:lnTo>
                  <a:cubicBezTo>
                    <a:pt x="15077" y="31"/>
                    <a:pt x="15077" y="31"/>
                    <a:pt x="15077" y="31"/>
                  </a:cubicBezTo>
                  <a:close/>
                  <a:moveTo>
                    <a:pt x="15019" y="34"/>
                  </a:moveTo>
                  <a:lnTo>
                    <a:pt x="14530" y="62"/>
                  </a:lnTo>
                  <a:lnTo>
                    <a:pt x="14165" y="62"/>
                  </a:lnTo>
                  <a:lnTo>
                    <a:pt x="13709" y="92"/>
                  </a:lnTo>
                  <a:cubicBezTo>
                    <a:pt x="13344" y="153"/>
                    <a:pt x="12979" y="183"/>
                    <a:pt x="12554" y="274"/>
                  </a:cubicBezTo>
                  <a:lnTo>
                    <a:pt x="11916" y="396"/>
                  </a:lnTo>
                  <a:lnTo>
                    <a:pt x="11216" y="548"/>
                  </a:lnTo>
                  <a:cubicBezTo>
                    <a:pt x="10730" y="639"/>
                    <a:pt x="10213" y="821"/>
                    <a:pt x="9697" y="973"/>
                  </a:cubicBezTo>
                  <a:cubicBezTo>
                    <a:pt x="8542" y="1369"/>
                    <a:pt x="7447" y="1855"/>
                    <a:pt x="6384" y="2432"/>
                  </a:cubicBezTo>
                  <a:cubicBezTo>
                    <a:pt x="5320" y="3010"/>
                    <a:pt x="4317" y="3709"/>
                    <a:pt x="3405" y="4499"/>
                  </a:cubicBezTo>
                  <a:cubicBezTo>
                    <a:pt x="3010" y="4834"/>
                    <a:pt x="2645" y="5198"/>
                    <a:pt x="2280" y="5594"/>
                  </a:cubicBezTo>
                  <a:cubicBezTo>
                    <a:pt x="1946" y="5928"/>
                    <a:pt x="1672" y="6293"/>
                    <a:pt x="1399" y="6657"/>
                  </a:cubicBezTo>
                  <a:cubicBezTo>
                    <a:pt x="1155" y="6961"/>
                    <a:pt x="943" y="7265"/>
                    <a:pt x="760" y="7600"/>
                  </a:cubicBezTo>
                  <a:cubicBezTo>
                    <a:pt x="578" y="7843"/>
                    <a:pt x="456" y="8086"/>
                    <a:pt x="304" y="8329"/>
                  </a:cubicBezTo>
                  <a:cubicBezTo>
                    <a:pt x="213" y="8542"/>
                    <a:pt x="152" y="8694"/>
                    <a:pt x="92" y="8815"/>
                  </a:cubicBezTo>
                  <a:cubicBezTo>
                    <a:pt x="31" y="8876"/>
                    <a:pt x="31" y="8937"/>
                    <a:pt x="0" y="8998"/>
                  </a:cubicBezTo>
                  <a:cubicBezTo>
                    <a:pt x="0" y="8998"/>
                    <a:pt x="61" y="8937"/>
                    <a:pt x="122" y="8846"/>
                  </a:cubicBezTo>
                  <a:lnTo>
                    <a:pt x="396" y="8360"/>
                  </a:lnTo>
                  <a:cubicBezTo>
                    <a:pt x="517" y="8116"/>
                    <a:pt x="669" y="7873"/>
                    <a:pt x="852" y="7660"/>
                  </a:cubicBezTo>
                  <a:cubicBezTo>
                    <a:pt x="1034" y="7326"/>
                    <a:pt x="1277" y="7022"/>
                    <a:pt x="1490" y="6749"/>
                  </a:cubicBezTo>
                  <a:cubicBezTo>
                    <a:pt x="1763" y="6384"/>
                    <a:pt x="2067" y="6049"/>
                    <a:pt x="2402" y="5715"/>
                  </a:cubicBezTo>
                  <a:cubicBezTo>
                    <a:pt x="2766" y="5320"/>
                    <a:pt x="3131" y="4986"/>
                    <a:pt x="3526" y="4621"/>
                  </a:cubicBezTo>
                  <a:cubicBezTo>
                    <a:pt x="4438" y="3861"/>
                    <a:pt x="5441" y="3162"/>
                    <a:pt x="6475" y="2584"/>
                  </a:cubicBezTo>
                  <a:cubicBezTo>
                    <a:pt x="7508" y="2007"/>
                    <a:pt x="8633" y="1551"/>
                    <a:pt x="9757" y="1156"/>
                  </a:cubicBezTo>
                  <a:cubicBezTo>
                    <a:pt x="10274" y="1004"/>
                    <a:pt x="10761" y="821"/>
                    <a:pt x="11247" y="700"/>
                  </a:cubicBezTo>
                  <a:lnTo>
                    <a:pt x="11946" y="518"/>
                  </a:lnTo>
                  <a:lnTo>
                    <a:pt x="12584" y="396"/>
                  </a:lnTo>
                  <a:cubicBezTo>
                    <a:pt x="12979" y="305"/>
                    <a:pt x="13375" y="274"/>
                    <a:pt x="13709" y="214"/>
                  </a:cubicBezTo>
                  <a:lnTo>
                    <a:pt x="14134" y="122"/>
                  </a:lnTo>
                  <a:lnTo>
                    <a:pt x="14530" y="92"/>
                  </a:lnTo>
                  <a:lnTo>
                    <a:pt x="15019" y="3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5"/>
            <p:cNvSpPr/>
            <p:nvPr/>
          </p:nvSpPr>
          <p:spPr>
            <a:xfrm>
              <a:off x="8317675" y="3529421"/>
              <a:ext cx="200674" cy="166421"/>
            </a:xfrm>
            <a:custGeom>
              <a:avLst/>
              <a:gdLst/>
              <a:ahLst/>
              <a:cxnLst/>
              <a:rect l="l" t="t" r="r" b="b"/>
              <a:pathLst>
                <a:path w="10153" h="8420" extrusionOk="0">
                  <a:moveTo>
                    <a:pt x="10152" y="0"/>
                  </a:moveTo>
                  <a:lnTo>
                    <a:pt x="10152" y="0"/>
                  </a:lnTo>
                  <a:cubicBezTo>
                    <a:pt x="9970" y="92"/>
                    <a:pt x="9849" y="183"/>
                    <a:pt x="9697" y="304"/>
                  </a:cubicBezTo>
                  <a:lnTo>
                    <a:pt x="8602" y="1186"/>
                  </a:lnTo>
                  <a:cubicBezTo>
                    <a:pt x="7660" y="1946"/>
                    <a:pt x="6414" y="2979"/>
                    <a:pt x="5016" y="4134"/>
                  </a:cubicBezTo>
                  <a:cubicBezTo>
                    <a:pt x="3617" y="5289"/>
                    <a:pt x="2341" y="6353"/>
                    <a:pt x="1459" y="7113"/>
                  </a:cubicBezTo>
                  <a:lnTo>
                    <a:pt x="395" y="8055"/>
                  </a:lnTo>
                  <a:cubicBezTo>
                    <a:pt x="243" y="8146"/>
                    <a:pt x="122" y="8268"/>
                    <a:pt x="0" y="8420"/>
                  </a:cubicBezTo>
                  <a:cubicBezTo>
                    <a:pt x="152" y="8329"/>
                    <a:pt x="304" y="8207"/>
                    <a:pt x="426" y="8116"/>
                  </a:cubicBezTo>
                  <a:lnTo>
                    <a:pt x="1520" y="7235"/>
                  </a:lnTo>
                  <a:cubicBezTo>
                    <a:pt x="2462" y="6475"/>
                    <a:pt x="3739" y="5441"/>
                    <a:pt x="5137" y="4286"/>
                  </a:cubicBezTo>
                  <a:cubicBezTo>
                    <a:pt x="6535" y="3131"/>
                    <a:pt x="7782" y="2067"/>
                    <a:pt x="8693" y="1307"/>
                  </a:cubicBezTo>
                  <a:lnTo>
                    <a:pt x="9757" y="365"/>
                  </a:lnTo>
                  <a:cubicBezTo>
                    <a:pt x="9909" y="244"/>
                    <a:pt x="10031" y="152"/>
                    <a:pt x="101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5"/>
            <p:cNvSpPr/>
            <p:nvPr/>
          </p:nvSpPr>
          <p:spPr>
            <a:xfrm>
              <a:off x="8301447" y="3664586"/>
              <a:ext cx="241528" cy="71589"/>
            </a:xfrm>
            <a:custGeom>
              <a:avLst/>
              <a:gdLst/>
              <a:ahLst/>
              <a:cxnLst/>
              <a:rect l="l" t="t" r="r" b="b"/>
              <a:pathLst>
                <a:path w="12220" h="3622" extrusionOk="0">
                  <a:moveTo>
                    <a:pt x="12215" y="1"/>
                  </a:moveTo>
                  <a:cubicBezTo>
                    <a:pt x="12084" y="1"/>
                    <a:pt x="9418" y="750"/>
                    <a:pt x="6080" y="1734"/>
                  </a:cubicBezTo>
                  <a:cubicBezTo>
                    <a:pt x="2706" y="2707"/>
                    <a:pt x="1" y="3558"/>
                    <a:pt x="1" y="3618"/>
                  </a:cubicBezTo>
                  <a:cubicBezTo>
                    <a:pt x="2" y="3621"/>
                    <a:pt x="7" y="3622"/>
                    <a:pt x="15" y="3622"/>
                  </a:cubicBezTo>
                  <a:cubicBezTo>
                    <a:pt x="237" y="3622"/>
                    <a:pt x="2893" y="2882"/>
                    <a:pt x="6141" y="1916"/>
                  </a:cubicBezTo>
                  <a:cubicBezTo>
                    <a:pt x="9514" y="913"/>
                    <a:pt x="12220" y="62"/>
                    <a:pt x="12220" y="1"/>
                  </a:cubicBezTo>
                  <a:cubicBezTo>
                    <a:pt x="12219" y="1"/>
                    <a:pt x="12218" y="1"/>
                    <a:pt x="122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5"/>
            <p:cNvSpPr/>
            <p:nvPr/>
          </p:nvSpPr>
          <p:spPr>
            <a:xfrm>
              <a:off x="8198699" y="3420072"/>
              <a:ext cx="146024" cy="191068"/>
            </a:xfrm>
            <a:custGeom>
              <a:avLst/>
              <a:gdLst/>
              <a:ahLst/>
              <a:cxnLst/>
              <a:rect l="l" t="t" r="r" b="b"/>
              <a:pathLst>
                <a:path w="7388" h="9667" extrusionOk="0">
                  <a:moveTo>
                    <a:pt x="1" y="0"/>
                  </a:moveTo>
                  <a:lnTo>
                    <a:pt x="1" y="0"/>
                  </a:lnTo>
                  <a:cubicBezTo>
                    <a:pt x="92" y="122"/>
                    <a:pt x="183" y="244"/>
                    <a:pt x="305" y="365"/>
                  </a:cubicBezTo>
                  <a:lnTo>
                    <a:pt x="1156" y="1338"/>
                  </a:lnTo>
                  <a:cubicBezTo>
                    <a:pt x="1886" y="2189"/>
                    <a:pt x="2858" y="3344"/>
                    <a:pt x="3892" y="4681"/>
                  </a:cubicBezTo>
                  <a:cubicBezTo>
                    <a:pt x="4925" y="6019"/>
                    <a:pt x="5776" y="7265"/>
                    <a:pt x="6384" y="8177"/>
                  </a:cubicBezTo>
                  <a:lnTo>
                    <a:pt x="7083" y="9271"/>
                  </a:lnTo>
                  <a:cubicBezTo>
                    <a:pt x="7174" y="9423"/>
                    <a:pt x="7266" y="9545"/>
                    <a:pt x="7387" y="9666"/>
                  </a:cubicBezTo>
                  <a:cubicBezTo>
                    <a:pt x="7326" y="9514"/>
                    <a:pt x="7235" y="9362"/>
                    <a:pt x="7174" y="9241"/>
                  </a:cubicBezTo>
                  <a:cubicBezTo>
                    <a:pt x="7022" y="8967"/>
                    <a:pt x="6779" y="8572"/>
                    <a:pt x="6506" y="8116"/>
                  </a:cubicBezTo>
                  <a:cubicBezTo>
                    <a:pt x="5928" y="7174"/>
                    <a:pt x="5077" y="5897"/>
                    <a:pt x="4044" y="4560"/>
                  </a:cubicBezTo>
                  <a:cubicBezTo>
                    <a:pt x="3010" y="3222"/>
                    <a:pt x="2037" y="2067"/>
                    <a:pt x="1278" y="1247"/>
                  </a:cubicBezTo>
                  <a:cubicBezTo>
                    <a:pt x="882" y="851"/>
                    <a:pt x="578" y="517"/>
                    <a:pt x="366" y="304"/>
                  </a:cubicBezTo>
                  <a:cubicBezTo>
                    <a:pt x="244" y="183"/>
                    <a:pt x="123" y="9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5"/>
            <p:cNvSpPr/>
            <p:nvPr/>
          </p:nvSpPr>
          <p:spPr>
            <a:xfrm>
              <a:off x="8076739" y="3686230"/>
              <a:ext cx="81135" cy="143612"/>
            </a:xfrm>
            <a:custGeom>
              <a:avLst/>
              <a:gdLst/>
              <a:ahLst/>
              <a:cxnLst/>
              <a:rect l="l" t="t" r="r" b="b"/>
              <a:pathLst>
                <a:path w="4105" h="7266" extrusionOk="0">
                  <a:moveTo>
                    <a:pt x="4104" y="1"/>
                  </a:moveTo>
                  <a:cubicBezTo>
                    <a:pt x="3831" y="274"/>
                    <a:pt x="3587" y="609"/>
                    <a:pt x="3375" y="943"/>
                  </a:cubicBezTo>
                  <a:cubicBezTo>
                    <a:pt x="2919" y="1551"/>
                    <a:pt x="2372" y="2432"/>
                    <a:pt x="1794" y="3466"/>
                  </a:cubicBezTo>
                  <a:cubicBezTo>
                    <a:pt x="1186" y="4499"/>
                    <a:pt x="761" y="5441"/>
                    <a:pt x="426" y="6110"/>
                  </a:cubicBezTo>
                  <a:cubicBezTo>
                    <a:pt x="244" y="6475"/>
                    <a:pt x="92" y="6870"/>
                    <a:pt x="1" y="7265"/>
                  </a:cubicBezTo>
                  <a:cubicBezTo>
                    <a:pt x="213" y="6900"/>
                    <a:pt x="396" y="6536"/>
                    <a:pt x="548" y="6171"/>
                  </a:cubicBezTo>
                  <a:cubicBezTo>
                    <a:pt x="913" y="5502"/>
                    <a:pt x="1399" y="4560"/>
                    <a:pt x="1946" y="3557"/>
                  </a:cubicBezTo>
                  <a:cubicBezTo>
                    <a:pt x="2523" y="2554"/>
                    <a:pt x="3071" y="1672"/>
                    <a:pt x="3466" y="1034"/>
                  </a:cubicBezTo>
                  <a:cubicBezTo>
                    <a:pt x="3709" y="700"/>
                    <a:pt x="3922" y="365"/>
                    <a:pt x="41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5"/>
            <p:cNvSpPr/>
            <p:nvPr/>
          </p:nvSpPr>
          <p:spPr>
            <a:xfrm>
              <a:off x="7902496" y="3853259"/>
              <a:ext cx="191681" cy="66766"/>
            </a:xfrm>
            <a:custGeom>
              <a:avLst/>
              <a:gdLst/>
              <a:ahLst/>
              <a:cxnLst/>
              <a:rect l="l" t="t" r="r" b="b"/>
              <a:pathLst>
                <a:path w="9698" h="3378" extrusionOk="0">
                  <a:moveTo>
                    <a:pt x="1" y="1"/>
                  </a:moveTo>
                  <a:cubicBezTo>
                    <a:pt x="1" y="31"/>
                    <a:pt x="578" y="153"/>
                    <a:pt x="1460" y="396"/>
                  </a:cubicBezTo>
                  <a:cubicBezTo>
                    <a:pt x="2372" y="609"/>
                    <a:pt x="3618" y="943"/>
                    <a:pt x="4955" y="1429"/>
                  </a:cubicBezTo>
                  <a:cubicBezTo>
                    <a:pt x="6293" y="1885"/>
                    <a:pt x="7448" y="2402"/>
                    <a:pt x="8299" y="2767"/>
                  </a:cubicBezTo>
                  <a:cubicBezTo>
                    <a:pt x="9131" y="3140"/>
                    <a:pt x="9638" y="3377"/>
                    <a:pt x="9692" y="3377"/>
                  </a:cubicBezTo>
                  <a:cubicBezTo>
                    <a:pt x="9695" y="3377"/>
                    <a:pt x="9697" y="3376"/>
                    <a:pt x="9697" y="3375"/>
                  </a:cubicBezTo>
                  <a:cubicBezTo>
                    <a:pt x="9606" y="3314"/>
                    <a:pt x="9484" y="3223"/>
                    <a:pt x="9363" y="3162"/>
                  </a:cubicBezTo>
                  <a:cubicBezTo>
                    <a:pt x="9120" y="3040"/>
                    <a:pt x="8785" y="2858"/>
                    <a:pt x="8360" y="2645"/>
                  </a:cubicBezTo>
                  <a:cubicBezTo>
                    <a:pt x="7296" y="2128"/>
                    <a:pt x="6171" y="1642"/>
                    <a:pt x="5016" y="1247"/>
                  </a:cubicBezTo>
                  <a:cubicBezTo>
                    <a:pt x="3861" y="852"/>
                    <a:pt x="2676" y="517"/>
                    <a:pt x="1490" y="244"/>
                  </a:cubicBezTo>
                  <a:cubicBezTo>
                    <a:pt x="1034" y="153"/>
                    <a:pt x="670" y="92"/>
                    <a:pt x="396" y="31"/>
                  </a:cubicBezTo>
                  <a:cubicBezTo>
                    <a:pt x="274" y="1"/>
                    <a:pt x="153"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5"/>
            <p:cNvSpPr/>
            <p:nvPr/>
          </p:nvSpPr>
          <p:spPr>
            <a:xfrm>
              <a:off x="7829201" y="4199926"/>
              <a:ext cx="315430" cy="122583"/>
            </a:xfrm>
            <a:custGeom>
              <a:avLst/>
              <a:gdLst/>
              <a:ahLst/>
              <a:cxnLst/>
              <a:rect l="l" t="t" r="r" b="b"/>
              <a:pathLst>
                <a:path w="15959" h="6202" extrusionOk="0">
                  <a:moveTo>
                    <a:pt x="15958" y="1"/>
                  </a:moveTo>
                  <a:cubicBezTo>
                    <a:pt x="15715" y="1"/>
                    <a:pt x="15502" y="31"/>
                    <a:pt x="15259" y="92"/>
                  </a:cubicBezTo>
                  <a:lnTo>
                    <a:pt x="13466" y="457"/>
                  </a:lnTo>
                  <a:cubicBezTo>
                    <a:pt x="11460" y="822"/>
                    <a:pt x="9454" y="1338"/>
                    <a:pt x="7508" y="1977"/>
                  </a:cubicBezTo>
                  <a:cubicBezTo>
                    <a:pt x="5563" y="2615"/>
                    <a:pt x="3709" y="3496"/>
                    <a:pt x="2007" y="4621"/>
                  </a:cubicBezTo>
                  <a:cubicBezTo>
                    <a:pt x="1490" y="4955"/>
                    <a:pt x="973" y="5350"/>
                    <a:pt x="517" y="5746"/>
                  </a:cubicBezTo>
                  <a:cubicBezTo>
                    <a:pt x="335" y="5867"/>
                    <a:pt x="213" y="5989"/>
                    <a:pt x="122" y="6080"/>
                  </a:cubicBezTo>
                  <a:cubicBezTo>
                    <a:pt x="92" y="6110"/>
                    <a:pt x="31" y="6141"/>
                    <a:pt x="1" y="6202"/>
                  </a:cubicBezTo>
                  <a:cubicBezTo>
                    <a:pt x="213" y="6080"/>
                    <a:pt x="396" y="5958"/>
                    <a:pt x="548" y="5806"/>
                  </a:cubicBezTo>
                  <a:cubicBezTo>
                    <a:pt x="912" y="5533"/>
                    <a:pt x="1429" y="5168"/>
                    <a:pt x="2068" y="4743"/>
                  </a:cubicBezTo>
                  <a:cubicBezTo>
                    <a:pt x="3800" y="3679"/>
                    <a:pt x="5654" y="2797"/>
                    <a:pt x="7569" y="2159"/>
                  </a:cubicBezTo>
                  <a:cubicBezTo>
                    <a:pt x="9514" y="1551"/>
                    <a:pt x="11490" y="1034"/>
                    <a:pt x="13496" y="609"/>
                  </a:cubicBezTo>
                  <a:lnTo>
                    <a:pt x="15290" y="183"/>
                  </a:lnTo>
                  <a:lnTo>
                    <a:pt x="15776" y="62"/>
                  </a:lnTo>
                  <a:cubicBezTo>
                    <a:pt x="15837" y="62"/>
                    <a:pt x="15898" y="31"/>
                    <a:pt x="159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5"/>
            <p:cNvSpPr/>
            <p:nvPr/>
          </p:nvSpPr>
          <p:spPr>
            <a:xfrm>
              <a:off x="8300241" y="4100204"/>
              <a:ext cx="27058" cy="168833"/>
            </a:xfrm>
            <a:custGeom>
              <a:avLst/>
              <a:gdLst/>
              <a:ahLst/>
              <a:cxnLst/>
              <a:rect l="l" t="t" r="r" b="b"/>
              <a:pathLst>
                <a:path w="1369" h="8542" extrusionOk="0">
                  <a:moveTo>
                    <a:pt x="62" y="0"/>
                  </a:moveTo>
                  <a:cubicBezTo>
                    <a:pt x="1" y="0"/>
                    <a:pt x="244" y="1915"/>
                    <a:pt x="578" y="4286"/>
                  </a:cubicBezTo>
                  <a:cubicBezTo>
                    <a:pt x="943" y="6626"/>
                    <a:pt x="1247" y="8541"/>
                    <a:pt x="1308" y="8541"/>
                  </a:cubicBezTo>
                  <a:cubicBezTo>
                    <a:pt x="1369" y="8541"/>
                    <a:pt x="1125" y="6596"/>
                    <a:pt x="791" y="4256"/>
                  </a:cubicBezTo>
                  <a:cubicBezTo>
                    <a:pt x="426" y="1885"/>
                    <a:pt x="122" y="0"/>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5"/>
            <p:cNvSpPr/>
            <p:nvPr/>
          </p:nvSpPr>
          <p:spPr>
            <a:xfrm>
              <a:off x="8399391" y="4062350"/>
              <a:ext cx="115961" cy="138197"/>
            </a:xfrm>
            <a:custGeom>
              <a:avLst/>
              <a:gdLst/>
              <a:ahLst/>
              <a:cxnLst/>
              <a:rect l="l" t="t" r="r" b="b"/>
              <a:pathLst>
                <a:path w="5867" h="6992" extrusionOk="0">
                  <a:moveTo>
                    <a:pt x="0" y="0"/>
                  </a:moveTo>
                  <a:lnTo>
                    <a:pt x="0" y="0"/>
                  </a:lnTo>
                  <a:cubicBezTo>
                    <a:pt x="243" y="365"/>
                    <a:pt x="547" y="699"/>
                    <a:pt x="851" y="1003"/>
                  </a:cubicBezTo>
                  <a:cubicBezTo>
                    <a:pt x="1398" y="1642"/>
                    <a:pt x="2158" y="2493"/>
                    <a:pt x="2949" y="3465"/>
                  </a:cubicBezTo>
                  <a:cubicBezTo>
                    <a:pt x="3769" y="4438"/>
                    <a:pt x="4468" y="5319"/>
                    <a:pt x="4985" y="5958"/>
                  </a:cubicBezTo>
                  <a:cubicBezTo>
                    <a:pt x="5259" y="6323"/>
                    <a:pt x="5563" y="6657"/>
                    <a:pt x="5867" y="6991"/>
                  </a:cubicBezTo>
                  <a:cubicBezTo>
                    <a:pt x="5806" y="6870"/>
                    <a:pt x="5745" y="6748"/>
                    <a:pt x="5684" y="6657"/>
                  </a:cubicBezTo>
                  <a:cubicBezTo>
                    <a:pt x="5563" y="6475"/>
                    <a:pt x="5350" y="6201"/>
                    <a:pt x="5107" y="5867"/>
                  </a:cubicBezTo>
                  <a:cubicBezTo>
                    <a:pt x="4620" y="5198"/>
                    <a:pt x="3921" y="4286"/>
                    <a:pt x="3100" y="3344"/>
                  </a:cubicBezTo>
                  <a:cubicBezTo>
                    <a:pt x="2280" y="2371"/>
                    <a:pt x="1520" y="1520"/>
                    <a:pt x="942" y="912"/>
                  </a:cubicBezTo>
                  <a:cubicBezTo>
                    <a:pt x="669" y="639"/>
                    <a:pt x="426" y="395"/>
                    <a:pt x="274" y="213"/>
                  </a:cubicBezTo>
                  <a:cubicBezTo>
                    <a:pt x="183" y="122"/>
                    <a:pt x="91"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5"/>
            <p:cNvSpPr/>
            <p:nvPr/>
          </p:nvSpPr>
          <p:spPr>
            <a:xfrm>
              <a:off x="8014849" y="4375968"/>
              <a:ext cx="401941" cy="355671"/>
            </a:xfrm>
            <a:custGeom>
              <a:avLst/>
              <a:gdLst/>
              <a:ahLst/>
              <a:cxnLst/>
              <a:rect l="l" t="t" r="r" b="b"/>
              <a:pathLst>
                <a:path w="20336" h="17995" extrusionOk="0">
                  <a:moveTo>
                    <a:pt x="1" y="1"/>
                  </a:moveTo>
                  <a:lnTo>
                    <a:pt x="1" y="4712"/>
                  </a:lnTo>
                  <a:lnTo>
                    <a:pt x="1186" y="4712"/>
                  </a:lnTo>
                  <a:lnTo>
                    <a:pt x="5381" y="17995"/>
                  </a:lnTo>
                  <a:lnTo>
                    <a:pt x="14682" y="17995"/>
                  </a:lnTo>
                  <a:lnTo>
                    <a:pt x="18755" y="4834"/>
                  </a:lnTo>
                  <a:lnTo>
                    <a:pt x="20336" y="4712"/>
                  </a:lnTo>
                  <a:lnTo>
                    <a:pt x="2033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5"/>
            <p:cNvSpPr/>
            <p:nvPr/>
          </p:nvSpPr>
          <p:spPr>
            <a:xfrm>
              <a:off x="8037680" y="4469702"/>
              <a:ext cx="363498" cy="4230"/>
            </a:xfrm>
            <a:custGeom>
              <a:avLst/>
              <a:gdLst/>
              <a:ahLst/>
              <a:cxnLst/>
              <a:rect l="l" t="t" r="r" b="b"/>
              <a:pathLst>
                <a:path w="18391" h="214" extrusionOk="0">
                  <a:moveTo>
                    <a:pt x="9211" y="0"/>
                  </a:moveTo>
                  <a:cubicBezTo>
                    <a:pt x="4135" y="0"/>
                    <a:pt x="1" y="61"/>
                    <a:pt x="1" y="92"/>
                  </a:cubicBezTo>
                  <a:cubicBezTo>
                    <a:pt x="1" y="152"/>
                    <a:pt x="4135" y="213"/>
                    <a:pt x="9211" y="213"/>
                  </a:cubicBezTo>
                  <a:cubicBezTo>
                    <a:pt x="14287" y="213"/>
                    <a:pt x="18390" y="152"/>
                    <a:pt x="18390" y="92"/>
                  </a:cubicBezTo>
                  <a:cubicBezTo>
                    <a:pt x="18390" y="61"/>
                    <a:pt x="14287" y="0"/>
                    <a:pt x="92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5"/>
            <p:cNvSpPr/>
            <p:nvPr/>
          </p:nvSpPr>
          <p:spPr>
            <a:xfrm>
              <a:off x="8240170" y="3870693"/>
              <a:ext cx="293787" cy="99141"/>
            </a:xfrm>
            <a:custGeom>
              <a:avLst/>
              <a:gdLst/>
              <a:ahLst/>
              <a:cxnLst/>
              <a:rect l="l" t="t" r="r" b="b"/>
              <a:pathLst>
                <a:path w="14864" h="5016" extrusionOk="0">
                  <a:moveTo>
                    <a:pt x="14864" y="0"/>
                  </a:moveTo>
                  <a:cubicBezTo>
                    <a:pt x="14651" y="0"/>
                    <a:pt x="14438" y="30"/>
                    <a:pt x="14256" y="91"/>
                  </a:cubicBezTo>
                  <a:cubicBezTo>
                    <a:pt x="13861" y="152"/>
                    <a:pt x="13283" y="274"/>
                    <a:pt x="12584" y="426"/>
                  </a:cubicBezTo>
                  <a:cubicBezTo>
                    <a:pt x="8967" y="1246"/>
                    <a:pt x="5441" y="2432"/>
                    <a:pt x="2067" y="3952"/>
                  </a:cubicBezTo>
                  <a:cubicBezTo>
                    <a:pt x="1398" y="4255"/>
                    <a:pt x="882" y="4529"/>
                    <a:pt x="547" y="4711"/>
                  </a:cubicBezTo>
                  <a:cubicBezTo>
                    <a:pt x="365" y="4772"/>
                    <a:pt x="183" y="4894"/>
                    <a:pt x="0" y="5015"/>
                  </a:cubicBezTo>
                  <a:cubicBezTo>
                    <a:pt x="213" y="4924"/>
                    <a:pt x="395" y="4833"/>
                    <a:pt x="578" y="4742"/>
                  </a:cubicBezTo>
                  <a:lnTo>
                    <a:pt x="2128" y="4073"/>
                  </a:lnTo>
                  <a:cubicBezTo>
                    <a:pt x="3435" y="3496"/>
                    <a:pt x="5259" y="2766"/>
                    <a:pt x="7295" y="2097"/>
                  </a:cubicBezTo>
                  <a:cubicBezTo>
                    <a:pt x="9362" y="1398"/>
                    <a:pt x="11247" y="882"/>
                    <a:pt x="12614" y="547"/>
                  </a:cubicBezTo>
                  <a:lnTo>
                    <a:pt x="14256" y="152"/>
                  </a:lnTo>
                  <a:cubicBezTo>
                    <a:pt x="14469" y="122"/>
                    <a:pt x="14651" y="61"/>
                    <a:pt x="148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5"/>
            <p:cNvSpPr/>
            <p:nvPr/>
          </p:nvSpPr>
          <p:spPr>
            <a:xfrm>
              <a:off x="8085160" y="4615698"/>
              <a:ext cx="255344" cy="3617"/>
            </a:xfrm>
            <a:custGeom>
              <a:avLst/>
              <a:gdLst/>
              <a:ahLst/>
              <a:cxnLst/>
              <a:rect l="l" t="t" r="r" b="b"/>
              <a:pathLst>
                <a:path w="12919" h="183" extrusionOk="0">
                  <a:moveTo>
                    <a:pt x="6444" y="1"/>
                  </a:moveTo>
                  <a:cubicBezTo>
                    <a:pt x="2888" y="1"/>
                    <a:pt x="0" y="31"/>
                    <a:pt x="0" y="92"/>
                  </a:cubicBezTo>
                  <a:cubicBezTo>
                    <a:pt x="0" y="153"/>
                    <a:pt x="2888" y="183"/>
                    <a:pt x="6444" y="183"/>
                  </a:cubicBezTo>
                  <a:cubicBezTo>
                    <a:pt x="10031" y="183"/>
                    <a:pt x="12918" y="153"/>
                    <a:pt x="12918" y="92"/>
                  </a:cubicBezTo>
                  <a:cubicBezTo>
                    <a:pt x="12918" y="31"/>
                    <a:pt x="10031" y="1"/>
                    <a:pt x="64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5"/>
            <p:cNvSpPr/>
            <p:nvPr/>
          </p:nvSpPr>
          <p:spPr>
            <a:xfrm>
              <a:off x="8077352" y="4593461"/>
              <a:ext cx="270365" cy="4230"/>
            </a:xfrm>
            <a:custGeom>
              <a:avLst/>
              <a:gdLst/>
              <a:ahLst/>
              <a:cxnLst/>
              <a:rect l="l" t="t" r="r" b="b"/>
              <a:pathLst>
                <a:path w="13679" h="214" extrusionOk="0">
                  <a:moveTo>
                    <a:pt x="6839" y="1"/>
                  </a:moveTo>
                  <a:cubicBezTo>
                    <a:pt x="3040" y="1"/>
                    <a:pt x="0" y="62"/>
                    <a:pt x="0" y="123"/>
                  </a:cubicBezTo>
                  <a:cubicBezTo>
                    <a:pt x="0" y="183"/>
                    <a:pt x="3040" y="214"/>
                    <a:pt x="6839" y="214"/>
                  </a:cubicBezTo>
                  <a:cubicBezTo>
                    <a:pt x="10608" y="214"/>
                    <a:pt x="13678" y="183"/>
                    <a:pt x="13678" y="123"/>
                  </a:cubicBezTo>
                  <a:cubicBezTo>
                    <a:pt x="13678" y="62"/>
                    <a:pt x="10608" y="1"/>
                    <a:pt x="68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5"/>
            <p:cNvSpPr/>
            <p:nvPr/>
          </p:nvSpPr>
          <p:spPr>
            <a:xfrm>
              <a:off x="7055335" y="4492532"/>
              <a:ext cx="307030" cy="236113"/>
            </a:xfrm>
            <a:custGeom>
              <a:avLst/>
              <a:gdLst/>
              <a:ahLst/>
              <a:cxnLst/>
              <a:rect l="l" t="t" r="r" b="b"/>
              <a:pathLst>
                <a:path w="15534" h="11946" extrusionOk="0">
                  <a:moveTo>
                    <a:pt x="15533" y="1"/>
                  </a:moveTo>
                  <a:lnTo>
                    <a:pt x="8390" y="31"/>
                  </a:lnTo>
                  <a:lnTo>
                    <a:pt x="7752" y="7812"/>
                  </a:lnTo>
                  <a:cubicBezTo>
                    <a:pt x="7752" y="7812"/>
                    <a:pt x="62" y="10305"/>
                    <a:pt x="1" y="11733"/>
                  </a:cubicBezTo>
                  <a:lnTo>
                    <a:pt x="15077" y="11946"/>
                  </a:lnTo>
                  <a:lnTo>
                    <a:pt x="15533"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5"/>
            <p:cNvSpPr/>
            <p:nvPr/>
          </p:nvSpPr>
          <p:spPr>
            <a:xfrm>
              <a:off x="7285459" y="4631314"/>
              <a:ext cx="24647" cy="22927"/>
            </a:xfrm>
            <a:custGeom>
              <a:avLst/>
              <a:gdLst/>
              <a:ahLst/>
              <a:cxnLst/>
              <a:rect l="l" t="t" r="r" b="b"/>
              <a:pathLst>
                <a:path w="1247" h="1160" extrusionOk="0">
                  <a:moveTo>
                    <a:pt x="760" y="1"/>
                  </a:moveTo>
                  <a:lnTo>
                    <a:pt x="821" y="31"/>
                  </a:lnTo>
                  <a:cubicBezTo>
                    <a:pt x="757" y="14"/>
                    <a:pt x="693" y="5"/>
                    <a:pt x="630" y="5"/>
                  </a:cubicBezTo>
                  <a:cubicBezTo>
                    <a:pt x="367" y="5"/>
                    <a:pt x="135" y="156"/>
                    <a:pt x="61" y="426"/>
                  </a:cubicBezTo>
                  <a:cubicBezTo>
                    <a:pt x="1" y="730"/>
                    <a:pt x="213" y="1065"/>
                    <a:pt x="548" y="1156"/>
                  </a:cubicBezTo>
                  <a:cubicBezTo>
                    <a:pt x="570" y="1158"/>
                    <a:pt x="592" y="1159"/>
                    <a:pt x="613" y="1159"/>
                  </a:cubicBezTo>
                  <a:cubicBezTo>
                    <a:pt x="890" y="1159"/>
                    <a:pt x="1132" y="982"/>
                    <a:pt x="1216" y="700"/>
                  </a:cubicBezTo>
                  <a:cubicBezTo>
                    <a:pt x="1247" y="396"/>
                    <a:pt x="1064" y="92"/>
                    <a:pt x="76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5"/>
            <p:cNvSpPr/>
            <p:nvPr/>
          </p:nvSpPr>
          <p:spPr>
            <a:xfrm>
              <a:off x="7054742" y="4704629"/>
              <a:ext cx="298610" cy="24034"/>
            </a:xfrm>
            <a:custGeom>
              <a:avLst/>
              <a:gdLst/>
              <a:ahLst/>
              <a:cxnLst/>
              <a:rect l="l" t="t" r="r" b="b"/>
              <a:pathLst>
                <a:path w="15108" h="1216" extrusionOk="0">
                  <a:moveTo>
                    <a:pt x="15077" y="0"/>
                  </a:moveTo>
                  <a:lnTo>
                    <a:pt x="821" y="91"/>
                  </a:lnTo>
                  <a:cubicBezTo>
                    <a:pt x="821" y="91"/>
                    <a:pt x="1" y="578"/>
                    <a:pt x="1" y="1034"/>
                  </a:cubicBezTo>
                  <a:lnTo>
                    <a:pt x="15107" y="1216"/>
                  </a:lnTo>
                  <a:lnTo>
                    <a:pt x="1507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5"/>
            <p:cNvSpPr/>
            <p:nvPr/>
          </p:nvSpPr>
          <p:spPr>
            <a:xfrm>
              <a:off x="7203743" y="4644162"/>
              <a:ext cx="28857" cy="17868"/>
            </a:xfrm>
            <a:custGeom>
              <a:avLst/>
              <a:gdLst/>
              <a:ahLst/>
              <a:cxnLst/>
              <a:rect l="l" t="t" r="r" b="b"/>
              <a:pathLst>
                <a:path w="1460" h="904" extrusionOk="0">
                  <a:moveTo>
                    <a:pt x="304" y="0"/>
                  </a:moveTo>
                  <a:cubicBezTo>
                    <a:pt x="125" y="0"/>
                    <a:pt x="1" y="49"/>
                    <a:pt x="1" y="80"/>
                  </a:cubicBezTo>
                  <a:cubicBezTo>
                    <a:pt x="1" y="141"/>
                    <a:pt x="396" y="172"/>
                    <a:pt x="761" y="384"/>
                  </a:cubicBezTo>
                  <a:cubicBezTo>
                    <a:pt x="1137" y="616"/>
                    <a:pt x="1321" y="903"/>
                    <a:pt x="1390" y="903"/>
                  </a:cubicBezTo>
                  <a:cubicBezTo>
                    <a:pt x="1393" y="903"/>
                    <a:pt x="1396" y="902"/>
                    <a:pt x="1399" y="901"/>
                  </a:cubicBezTo>
                  <a:cubicBezTo>
                    <a:pt x="1460" y="871"/>
                    <a:pt x="1338" y="445"/>
                    <a:pt x="882" y="172"/>
                  </a:cubicBezTo>
                  <a:cubicBezTo>
                    <a:pt x="679" y="41"/>
                    <a:pt x="468"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5"/>
            <p:cNvSpPr/>
            <p:nvPr/>
          </p:nvSpPr>
          <p:spPr>
            <a:xfrm>
              <a:off x="7173105" y="4658987"/>
              <a:ext cx="21643" cy="22829"/>
            </a:xfrm>
            <a:custGeom>
              <a:avLst/>
              <a:gdLst/>
              <a:ahLst/>
              <a:cxnLst/>
              <a:rect l="l" t="t" r="r" b="b"/>
              <a:pathLst>
                <a:path w="1095" h="1155" extrusionOk="0">
                  <a:moveTo>
                    <a:pt x="90" y="0"/>
                  </a:moveTo>
                  <a:cubicBezTo>
                    <a:pt x="34" y="0"/>
                    <a:pt x="1" y="12"/>
                    <a:pt x="1" y="29"/>
                  </a:cubicBezTo>
                  <a:cubicBezTo>
                    <a:pt x="1" y="121"/>
                    <a:pt x="304" y="212"/>
                    <a:pt x="548" y="516"/>
                  </a:cubicBezTo>
                  <a:cubicBezTo>
                    <a:pt x="821" y="820"/>
                    <a:pt x="912" y="1154"/>
                    <a:pt x="973" y="1154"/>
                  </a:cubicBezTo>
                  <a:cubicBezTo>
                    <a:pt x="1064" y="1154"/>
                    <a:pt x="1095" y="729"/>
                    <a:pt x="760" y="364"/>
                  </a:cubicBezTo>
                  <a:cubicBezTo>
                    <a:pt x="520" y="80"/>
                    <a:pt x="233" y="0"/>
                    <a:pt x="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5"/>
            <p:cNvSpPr/>
            <p:nvPr/>
          </p:nvSpPr>
          <p:spPr>
            <a:xfrm>
              <a:off x="7143672" y="4672528"/>
              <a:ext cx="15634" cy="24904"/>
            </a:xfrm>
            <a:custGeom>
              <a:avLst/>
              <a:gdLst/>
              <a:ahLst/>
              <a:cxnLst/>
              <a:rect l="l" t="t" r="r" b="b"/>
              <a:pathLst>
                <a:path w="791" h="1260" extrusionOk="0">
                  <a:moveTo>
                    <a:pt x="60" y="0"/>
                  </a:moveTo>
                  <a:cubicBezTo>
                    <a:pt x="45" y="0"/>
                    <a:pt x="35" y="5"/>
                    <a:pt x="31" y="13"/>
                  </a:cubicBezTo>
                  <a:cubicBezTo>
                    <a:pt x="0" y="104"/>
                    <a:pt x="213" y="287"/>
                    <a:pt x="365" y="621"/>
                  </a:cubicBezTo>
                  <a:cubicBezTo>
                    <a:pt x="517" y="955"/>
                    <a:pt x="578" y="1259"/>
                    <a:pt x="638" y="1259"/>
                  </a:cubicBezTo>
                  <a:cubicBezTo>
                    <a:pt x="699" y="1259"/>
                    <a:pt x="790" y="925"/>
                    <a:pt x="608" y="500"/>
                  </a:cubicBezTo>
                  <a:cubicBezTo>
                    <a:pt x="425" y="160"/>
                    <a:pt x="153" y="0"/>
                    <a:pt x="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5"/>
            <p:cNvSpPr/>
            <p:nvPr/>
          </p:nvSpPr>
          <p:spPr>
            <a:xfrm>
              <a:off x="7204949" y="4604886"/>
              <a:ext cx="31861" cy="6957"/>
            </a:xfrm>
            <a:custGeom>
              <a:avLst/>
              <a:gdLst/>
              <a:ahLst/>
              <a:cxnLst/>
              <a:rect l="l" t="t" r="r" b="b"/>
              <a:pathLst>
                <a:path w="1612" h="352" extrusionOk="0">
                  <a:moveTo>
                    <a:pt x="821" y="0"/>
                  </a:moveTo>
                  <a:cubicBezTo>
                    <a:pt x="365" y="0"/>
                    <a:pt x="0" y="244"/>
                    <a:pt x="31" y="274"/>
                  </a:cubicBezTo>
                  <a:cubicBezTo>
                    <a:pt x="39" y="299"/>
                    <a:pt x="70" y="308"/>
                    <a:pt x="119" y="308"/>
                  </a:cubicBezTo>
                  <a:cubicBezTo>
                    <a:pt x="250" y="308"/>
                    <a:pt x="512" y="244"/>
                    <a:pt x="821" y="244"/>
                  </a:cubicBezTo>
                  <a:cubicBezTo>
                    <a:pt x="1139" y="268"/>
                    <a:pt x="1437" y="352"/>
                    <a:pt x="1542" y="352"/>
                  </a:cubicBezTo>
                  <a:cubicBezTo>
                    <a:pt x="1567" y="352"/>
                    <a:pt x="1581" y="347"/>
                    <a:pt x="1581" y="335"/>
                  </a:cubicBezTo>
                  <a:cubicBezTo>
                    <a:pt x="1611" y="274"/>
                    <a:pt x="1307" y="0"/>
                    <a:pt x="8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5"/>
            <p:cNvSpPr/>
            <p:nvPr/>
          </p:nvSpPr>
          <p:spPr>
            <a:xfrm>
              <a:off x="7203743" y="4554422"/>
              <a:ext cx="45084" cy="26446"/>
            </a:xfrm>
            <a:custGeom>
              <a:avLst/>
              <a:gdLst/>
              <a:ahLst/>
              <a:cxnLst/>
              <a:rect l="l" t="t" r="r" b="b"/>
              <a:pathLst>
                <a:path w="2281" h="1338" extrusionOk="0">
                  <a:moveTo>
                    <a:pt x="1855" y="259"/>
                  </a:moveTo>
                  <a:cubicBezTo>
                    <a:pt x="1916" y="259"/>
                    <a:pt x="1961" y="274"/>
                    <a:pt x="1976" y="304"/>
                  </a:cubicBezTo>
                  <a:cubicBezTo>
                    <a:pt x="2037" y="365"/>
                    <a:pt x="1976" y="335"/>
                    <a:pt x="1976" y="395"/>
                  </a:cubicBezTo>
                  <a:cubicBezTo>
                    <a:pt x="1946" y="426"/>
                    <a:pt x="1885" y="487"/>
                    <a:pt x="1824" y="517"/>
                  </a:cubicBezTo>
                  <a:cubicBezTo>
                    <a:pt x="1703" y="608"/>
                    <a:pt x="1581" y="699"/>
                    <a:pt x="1460" y="760"/>
                  </a:cubicBezTo>
                  <a:cubicBezTo>
                    <a:pt x="1217" y="882"/>
                    <a:pt x="973" y="973"/>
                    <a:pt x="730" y="1064"/>
                  </a:cubicBezTo>
                  <a:cubicBezTo>
                    <a:pt x="527" y="1115"/>
                    <a:pt x="325" y="1165"/>
                    <a:pt x="122" y="1234"/>
                  </a:cubicBezTo>
                  <a:lnTo>
                    <a:pt x="122" y="1234"/>
                  </a:lnTo>
                  <a:cubicBezTo>
                    <a:pt x="214" y="1145"/>
                    <a:pt x="356" y="1008"/>
                    <a:pt x="548" y="851"/>
                  </a:cubicBezTo>
                  <a:cubicBezTo>
                    <a:pt x="761" y="669"/>
                    <a:pt x="973" y="547"/>
                    <a:pt x="1217" y="456"/>
                  </a:cubicBezTo>
                  <a:cubicBezTo>
                    <a:pt x="1368" y="395"/>
                    <a:pt x="1520" y="335"/>
                    <a:pt x="1642" y="304"/>
                  </a:cubicBezTo>
                  <a:cubicBezTo>
                    <a:pt x="1718" y="274"/>
                    <a:pt x="1794" y="259"/>
                    <a:pt x="1855" y="259"/>
                  </a:cubicBezTo>
                  <a:close/>
                  <a:moveTo>
                    <a:pt x="1855" y="0"/>
                  </a:moveTo>
                  <a:cubicBezTo>
                    <a:pt x="1764" y="0"/>
                    <a:pt x="1672" y="31"/>
                    <a:pt x="1581" y="61"/>
                  </a:cubicBezTo>
                  <a:cubicBezTo>
                    <a:pt x="1429" y="91"/>
                    <a:pt x="1277" y="152"/>
                    <a:pt x="1125" y="243"/>
                  </a:cubicBezTo>
                  <a:cubicBezTo>
                    <a:pt x="882" y="365"/>
                    <a:pt x="639" y="517"/>
                    <a:pt x="426" y="699"/>
                  </a:cubicBezTo>
                  <a:cubicBezTo>
                    <a:pt x="189" y="936"/>
                    <a:pt x="75" y="1158"/>
                    <a:pt x="28" y="1267"/>
                  </a:cubicBezTo>
                  <a:lnTo>
                    <a:pt x="28" y="1267"/>
                  </a:lnTo>
                  <a:cubicBezTo>
                    <a:pt x="19" y="1270"/>
                    <a:pt x="10" y="1273"/>
                    <a:pt x="1" y="1277"/>
                  </a:cubicBezTo>
                  <a:cubicBezTo>
                    <a:pt x="8" y="1279"/>
                    <a:pt x="14" y="1280"/>
                    <a:pt x="21" y="1282"/>
                  </a:cubicBezTo>
                  <a:lnTo>
                    <a:pt x="21" y="1282"/>
                  </a:lnTo>
                  <a:cubicBezTo>
                    <a:pt x="7" y="1317"/>
                    <a:pt x="1" y="1338"/>
                    <a:pt x="1" y="1338"/>
                  </a:cubicBezTo>
                  <a:cubicBezTo>
                    <a:pt x="9" y="1338"/>
                    <a:pt x="30" y="1321"/>
                    <a:pt x="63" y="1290"/>
                  </a:cubicBezTo>
                  <a:lnTo>
                    <a:pt x="63" y="1290"/>
                  </a:lnTo>
                  <a:cubicBezTo>
                    <a:pt x="136" y="1304"/>
                    <a:pt x="213" y="1310"/>
                    <a:pt x="289" y="1310"/>
                  </a:cubicBezTo>
                  <a:cubicBezTo>
                    <a:pt x="448" y="1310"/>
                    <a:pt x="610" y="1284"/>
                    <a:pt x="761" y="1246"/>
                  </a:cubicBezTo>
                  <a:cubicBezTo>
                    <a:pt x="1034" y="1186"/>
                    <a:pt x="1308" y="1094"/>
                    <a:pt x="1551" y="973"/>
                  </a:cubicBezTo>
                  <a:cubicBezTo>
                    <a:pt x="1703" y="912"/>
                    <a:pt x="1824" y="821"/>
                    <a:pt x="1976" y="730"/>
                  </a:cubicBezTo>
                  <a:cubicBezTo>
                    <a:pt x="2068" y="669"/>
                    <a:pt x="2128" y="608"/>
                    <a:pt x="2189" y="547"/>
                  </a:cubicBezTo>
                  <a:cubicBezTo>
                    <a:pt x="2280" y="426"/>
                    <a:pt x="2280" y="274"/>
                    <a:pt x="2189" y="183"/>
                  </a:cubicBezTo>
                  <a:cubicBezTo>
                    <a:pt x="2128" y="61"/>
                    <a:pt x="2007" y="0"/>
                    <a:pt x="18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5"/>
            <p:cNvSpPr/>
            <p:nvPr/>
          </p:nvSpPr>
          <p:spPr>
            <a:xfrm>
              <a:off x="7185123" y="4533983"/>
              <a:ext cx="24647" cy="47495"/>
            </a:xfrm>
            <a:custGeom>
              <a:avLst/>
              <a:gdLst/>
              <a:ahLst/>
              <a:cxnLst/>
              <a:rect l="l" t="t" r="r" b="b"/>
              <a:pathLst>
                <a:path w="1247" h="2403" extrusionOk="0">
                  <a:moveTo>
                    <a:pt x="396" y="1"/>
                  </a:moveTo>
                  <a:cubicBezTo>
                    <a:pt x="274" y="31"/>
                    <a:pt x="152" y="92"/>
                    <a:pt x="92" y="244"/>
                  </a:cubicBezTo>
                  <a:cubicBezTo>
                    <a:pt x="61" y="335"/>
                    <a:pt x="31" y="426"/>
                    <a:pt x="31" y="518"/>
                  </a:cubicBezTo>
                  <a:cubicBezTo>
                    <a:pt x="0" y="669"/>
                    <a:pt x="0" y="852"/>
                    <a:pt x="31" y="1034"/>
                  </a:cubicBezTo>
                  <a:cubicBezTo>
                    <a:pt x="61" y="1308"/>
                    <a:pt x="183" y="1551"/>
                    <a:pt x="365" y="1794"/>
                  </a:cubicBezTo>
                  <a:cubicBezTo>
                    <a:pt x="634" y="2116"/>
                    <a:pt x="902" y="2225"/>
                    <a:pt x="982" y="2225"/>
                  </a:cubicBezTo>
                  <a:cubicBezTo>
                    <a:pt x="993" y="2225"/>
                    <a:pt x="1000" y="2223"/>
                    <a:pt x="1003" y="2220"/>
                  </a:cubicBezTo>
                  <a:cubicBezTo>
                    <a:pt x="1003" y="2189"/>
                    <a:pt x="760" y="2037"/>
                    <a:pt x="517" y="1673"/>
                  </a:cubicBezTo>
                  <a:cubicBezTo>
                    <a:pt x="365" y="1460"/>
                    <a:pt x="304" y="1217"/>
                    <a:pt x="244" y="973"/>
                  </a:cubicBezTo>
                  <a:cubicBezTo>
                    <a:pt x="244" y="821"/>
                    <a:pt x="244" y="669"/>
                    <a:pt x="244" y="518"/>
                  </a:cubicBezTo>
                  <a:cubicBezTo>
                    <a:pt x="244" y="366"/>
                    <a:pt x="335" y="244"/>
                    <a:pt x="396" y="244"/>
                  </a:cubicBezTo>
                  <a:cubicBezTo>
                    <a:pt x="456" y="274"/>
                    <a:pt x="608" y="366"/>
                    <a:pt x="669" y="487"/>
                  </a:cubicBezTo>
                  <a:cubicBezTo>
                    <a:pt x="730" y="609"/>
                    <a:pt x="821" y="761"/>
                    <a:pt x="851" y="882"/>
                  </a:cubicBezTo>
                  <a:cubicBezTo>
                    <a:pt x="943" y="1156"/>
                    <a:pt x="1003" y="1399"/>
                    <a:pt x="1034" y="1642"/>
                  </a:cubicBezTo>
                  <a:cubicBezTo>
                    <a:pt x="1095" y="2128"/>
                    <a:pt x="1003" y="2402"/>
                    <a:pt x="1064" y="2402"/>
                  </a:cubicBezTo>
                  <a:cubicBezTo>
                    <a:pt x="1186" y="2189"/>
                    <a:pt x="1247" y="1916"/>
                    <a:pt x="1216" y="1673"/>
                  </a:cubicBezTo>
                  <a:cubicBezTo>
                    <a:pt x="1247" y="1399"/>
                    <a:pt x="1186" y="1095"/>
                    <a:pt x="1095" y="852"/>
                  </a:cubicBezTo>
                  <a:cubicBezTo>
                    <a:pt x="1034" y="700"/>
                    <a:pt x="973" y="548"/>
                    <a:pt x="882" y="396"/>
                  </a:cubicBezTo>
                  <a:cubicBezTo>
                    <a:pt x="821" y="183"/>
                    <a:pt x="608" y="31"/>
                    <a:pt x="3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5"/>
            <p:cNvSpPr/>
            <p:nvPr/>
          </p:nvSpPr>
          <p:spPr>
            <a:xfrm>
              <a:off x="7736673" y="4467290"/>
              <a:ext cx="236132" cy="342152"/>
            </a:xfrm>
            <a:custGeom>
              <a:avLst/>
              <a:gdLst/>
              <a:ahLst/>
              <a:cxnLst/>
              <a:rect l="l" t="t" r="r" b="b"/>
              <a:pathLst>
                <a:path w="11947" h="17311" extrusionOk="0">
                  <a:moveTo>
                    <a:pt x="6505" y="1"/>
                  </a:moveTo>
                  <a:lnTo>
                    <a:pt x="1" y="2159"/>
                  </a:lnTo>
                  <a:cubicBezTo>
                    <a:pt x="1" y="2159"/>
                    <a:pt x="2372" y="10883"/>
                    <a:pt x="2493" y="11642"/>
                  </a:cubicBezTo>
                  <a:cubicBezTo>
                    <a:pt x="2584" y="12311"/>
                    <a:pt x="8694" y="16141"/>
                    <a:pt x="10366" y="17174"/>
                  </a:cubicBezTo>
                  <a:cubicBezTo>
                    <a:pt x="10507" y="17263"/>
                    <a:pt x="10680" y="17310"/>
                    <a:pt x="10859" y="17310"/>
                  </a:cubicBezTo>
                  <a:cubicBezTo>
                    <a:pt x="10988" y="17310"/>
                    <a:pt x="11120" y="17286"/>
                    <a:pt x="11247" y="17235"/>
                  </a:cubicBezTo>
                  <a:cubicBezTo>
                    <a:pt x="11733" y="17022"/>
                    <a:pt x="11946" y="16414"/>
                    <a:pt x="11703" y="15928"/>
                  </a:cubicBezTo>
                  <a:lnTo>
                    <a:pt x="8238" y="9120"/>
                  </a:lnTo>
                  <a:lnTo>
                    <a:pt x="6505"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5"/>
            <p:cNvSpPr/>
            <p:nvPr/>
          </p:nvSpPr>
          <p:spPr>
            <a:xfrm>
              <a:off x="7782947" y="4685396"/>
              <a:ext cx="176047" cy="123946"/>
            </a:xfrm>
            <a:custGeom>
              <a:avLst/>
              <a:gdLst/>
              <a:ahLst/>
              <a:cxnLst/>
              <a:rect l="l" t="t" r="r" b="b"/>
              <a:pathLst>
                <a:path w="8907" h="6271" extrusionOk="0">
                  <a:moveTo>
                    <a:pt x="0" y="0"/>
                  </a:moveTo>
                  <a:lnTo>
                    <a:pt x="91" y="365"/>
                  </a:lnTo>
                  <a:cubicBezTo>
                    <a:pt x="152" y="700"/>
                    <a:pt x="334" y="1004"/>
                    <a:pt x="608" y="1216"/>
                  </a:cubicBezTo>
                  <a:cubicBezTo>
                    <a:pt x="1338" y="1763"/>
                    <a:pt x="3374" y="3253"/>
                    <a:pt x="7994" y="6140"/>
                  </a:cubicBezTo>
                  <a:cubicBezTo>
                    <a:pt x="8145" y="6224"/>
                    <a:pt x="8313" y="6271"/>
                    <a:pt x="8485" y="6271"/>
                  </a:cubicBezTo>
                  <a:cubicBezTo>
                    <a:pt x="8617" y="6271"/>
                    <a:pt x="8751" y="6243"/>
                    <a:pt x="8880" y="6183"/>
                  </a:cubicBezTo>
                  <a:lnTo>
                    <a:pt x="8880" y="6183"/>
                  </a:lnTo>
                  <a:lnTo>
                    <a:pt x="8906" y="6201"/>
                  </a:lnTo>
                  <a:lnTo>
                    <a:pt x="8906" y="6171"/>
                  </a:lnTo>
                  <a:cubicBezTo>
                    <a:pt x="8898" y="6175"/>
                    <a:pt x="8889" y="6179"/>
                    <a:pt x="8880" y="6183"/>
                  </a:cubicBezTo>
                  <a:lnTo>
                    <a:pt x="8880" y="6183"/>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5"/>
            <p:cNvSpPr/>
            <p:nvPr/>
          </p:nvSpPr>
          <p:spPr>
            <a:xfrm>
              <a:off x="7791348" y="4631472"/>
              <a:ext cx="24054" cy="21485"/>
            </a:xfrm>
            <a:custGeom>
              <a:avLst/>
              <a:gdLst/>
              <a:ahLst/>
              <a:cxnLst/>
              <a:rect l="l" t="t" r="r" b="b"/>
              <a:pathLst>
                <a:path w="1217" h="1087" extrusionOk="0">
                  <a:moveTo>
                    <a:pt x="633" y="1"/>
                  </a:moveTo>
                  <a:cubicBezTo>
                    <a:pt x="429" y="1"/>
                    <a:pt x="230" y="103"/>
                    <a:pt x="122" y="297"/>
                  </a:cubicBezTo>
                  <a:cubicBezTo>
                    <a:pt x="1" y="601"/>
                    <a:pt x="153" y="935"/>
                    <a:pt x="457" y="1057"/>
                  </a:cubicBezTo>
                  <a:cubicBezTo>
                    <a:pt x="517" y="1077"/>
                    <a:pt x="579" y="1087"/>
                    <a:pt x="640" y="1087"/>
                  </a:cubicBezTo>
                  <a:cubicBezTo>
                    <a:pt x="854" y="1087"/>
                    <a:pt x="1054" y="966"/>
                    <a:pt x="1125" y="753"/>
                  </a:cubicBezTo>
                  <a:cubicBezTo>
                    <a:pt x="1217" y="479"/>
                    <a:pt x="1095" y="175"/>
                    <a:pt x="821" y="54"/>
                  </a:cubicBezTo>
                  <a:lnTo>
                    <a:pt x="882" y="54"/>
                  </a:lnTo>
                  <a:cubicBezTo>
                    <a:pt x="802" y="18"/>
                    <a:pt x="717" y="1"/>
                    <a:pt x="6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5"/>
            <p:cNvSpPr/>
            <p:nvPr/>
          </p:nvSpPr>
          <p:spPr>
            <a:xfrm>
              <a:off x="7900104" y="4711231"/>
              <a:ext cx="33067" cy="27058"/>
            </a:xfrm>
            <a:custGeom>
              <a:avLst/>
              <a:gdLst/>
              <a:ahLst/>
              <a:cxnLst/>
              <a:rect l="l" t="t" r="r" b="b"/>
              <a:pathLst>
                <a:path w="1673" h="1369" extrusionOk="0">
                  <a:moveTo>
                    <a:pt x="1338" y="0"/>
                  </a:moveTo>
                  <a:cubicBezTo>
                    <a:pt x="1064" y="31"/>
                    <a:pt x="791" y="152"/>
                    <a:pt x="547" y="335"/>
                  </a:cubicBezTo>
                  <a:cubicBezTo>
                    <a:pt x="335" y="517"/>
                    <a:pt x="152" y="730"/>
                    <a:pt x="61" y="1004"/>
                  </a:cubicBezTo>
                  <a:cubicBezTo>
                    <a:pt x="0" y="1247"/>
                    <a:pt x="31" y="1368"/>
                    <a:pt x="31" y="1368"/>
                  </a:cubicBezTo>
                  <a:cubicBezTo>
                    <a:pt x="183" y="1034"/>
                    <a:pt x="426" y="730"/>
                    <a:pt x="669" y="487"/>
                  </a:cubicBezTo>
                  <a:cubicBezTo>
                    <a:pt x="973" y="274"/>
                    <a:pt x="1338" y="152"/>
                    <a:pt x="1672" y="61"/>
                  </a:cubicBezTo>
                  <a:cubicBezTo>
                    <a:pt x="1672" y="31"/>
                    <a:pt x="1550" y="0"/>
                    <a:pt x="13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5"/>
            <p:cNvSpPr/>
            <p:nvPr/>
          </p:nvSpPr>
          <p:spPr>
            <a:xfrm>
              <a:off x="7917518" y="4741059"/>
              <a:ext cx="32474" cy="18302"/>
            </a:xfrm>
            <a:custGeom>
              <a:avLst/>
              <a:gdLst/>
              <a:ahLst/>
              <a:cxnLst/>
              <a:rect l="l" t="t" r="r" b="b"/>
              <a:pathLst>
                <a:path w="1643" h="926" extrusionOk="0">
                  <a:moveTo>
                    <a:pt x="1259" y="1"/>
                  </a:moveTo>
                  <a:cubicBezTo>
                    <a:pt x="1059" y="1"/>
                    <a:pt x="868" y="63"/>
                    <a:pt x="700" y="194"/>
                  </a:cubicBezTo>
                  <a:cubicBezTo>
                    <a:pt x="183" y="467"/>
                    <a:pt x="1" y="923"/>
                    <a:pt x="62" y="923"/>
                  </a:cubicBezTo>
                  <a:cubicBezTo>
                    <a:pt x="64" y="924"/>
                    <a:pt x="67" y="925"/>
                    <a:pt x="70" y="925"/>
                  </a:cubicBezTo>
                  <a:cubicBezTo>
                    <a:pt x="141" y="925"/>
                    <a:pt x="355" y="609"/>
                    <a:pt x="791" y="376"/>
                  </a:cubicBezTo>
                  <a:cubicBezTo>
                    <a:pt x="1065" y="254"/>
                    <a:pt x="1338" y="133"/>
                    <a:pt x="1642" y="72"/>
                  </a:cubicBezTo>
                  <a:cubicBezTo>
                    <a:pt x="1513" y="25"/>
                    <a:pt x="1385" y="1"/>
                    <a:pt x="12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5"/>
            <p:cNvSpPr/>
            <p:nvPr/>
          </p:nvSpPr>
          <p:spPr>
            <a:xfrm>
              <a:off x="7870651" y="4681798"/>
              <a:ext cx="45677" cy="30656"/>
            </a:xfrm>
            <a:custGeom>
              <a:avLst/>
              <a:gdLst/>
              <a:ahLst/>
              <a:cxnLst/>
              <a:rect l="l" t="t" r="r" b="b"/>
              <a:pathLst>
                <a:path w="2311" h="1551" extrusionOk="0">
                  <a:moveTo>
                    <a:pt x="2311" y="0"/>
                  </a:moveTo>
                  <a:lnTo>
                    <a:pt x="2311" y="0"/>
                  </a:lnTo>
                  <a:cubicBezTo>
                    <a:pt x="1308" y="31"/>
                    <a:pt x="396" y="638"/>
                    <a:pt x="1" y="1550"/>
                  </a:cubicBezTo>
                  <a:cubicBezTo>
                    <a:pt x="305" y="1216"/>
                    <a:pt x="670" y="912"/>
                    <a:pt x="1034" y="608"/>
                  </a:cubicBezTo>
                  <a:cubicBezTo>
                    <a:pt x="1460" y="365"/>
                    <a:pt x="1885" y="182"/>
                    <a:pt x="2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5"/>
            <p:cNvSpPr/>
            <p:nvPr/>
          </p:nvSpPr>
          <p:spPr>
            <a:xfrm>
              <a:off x="7855649" y="4644518"/>
              <a:ext cx="46270" cy="14508"/>
            </a:xfrm>
            <a:custGeom>
              <a:avLst/>
              <a:gdLst/>
              <a:ahLst/>
              <a:cxnLst/>
              <a:rect l="l" t="t" r="r" b="b"/>
              <a:pathLst>
                <a:path w="2341" h="734" extrusionOk="0">
                  <a:moveTo>
                    <a:pt x="1686" y="0"/>
                  </a:moveTo>
                  <a:cubicBezTo>
                    <a:pt x="1056" y="0"/>
                    <a:pt x="452" y="256"/>
                    <a:pt x="0" y="731"/>
                  </a:cubicBezTo>
                  <a:cubicBezTo>
                    <a:pt x="1" y="733"/>
                    <a:pt x="4" y="733"/>
                    <a:pt x="7" y="733"/>
                  </a:cubicBezTo>
                  <a:cubicBezTo>
                    <a:pt x="74" y="733"/>
                    <a:pt x="516" y="449"/>
                    <a:pt x="1125" y="275"/>
                  </a:cubicBezTo>
                  <a:cubicBezTo>
                    <a:pt x="1793" y="123"/>
                    <a:pt x="2310" y="154"/>
                    <a:pt x="2340" y="93"/>
                  </a:cubicBezTo>
                  <a:cubicBezTo>
                    <a:pt x="2122" y="30"/>
                    <a:pt x="1902" y="0"/>
                    <a:pt x="16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5"/>
            <p:cNvSpPr/>
            <p:nvPr/>
          </p:nvSpPr>
          <p:spPr>
            <a:xfrm>
              <a:off x="7843630" y="4591840"/>
              <a:ext cx="48681" cy="14270"/>
            </a:xfrm>
            <a:custGeom>
              <a:avLst/>
              <a:gdLst/>
              <a:ahLst/>
              <a:cxnLst/>
              <a:rect l="l" t="t" r="r" b="b"/>
              <a:pathLst>
                <a:path w="2463" h="722" extrusionOk="0">
                  <a:moveTo>
                    <a:pt x="1524" y="0"/>
                  </a:moveTo>
                  <a:cubicBezTo>
                    <a:pt x="1080" y="0"/>
                    <a:pt x="633" y="143"/>
                    <a:pt x="274" y="417"/>
                  </a:cubicBezTo>
                  <a:cubicBezTo>
                    <a:pt x="91" y="569"/>
                    <a:pt x="0" y="691"/>
                    <a:pt x="31" y="721"/>
                  </a:cubicBezTo>
                  <a:cubicBezTo>
                    <a:pt x="395" y="508"/>
                    <a:pt x="790" y="357"/>
                    <a:pt x="1186" y="235"/>
                  </a:cubicBezTo>
                  <a:cubicBezTo>
                    <a:pt x="1341" y="224"/>
                    <a:pt x="1497" y="217"/>
                    <a:pt x="1653" y="217"/>
                  </a:cubicBezTo>
                  <a:cubicBezTo>
                    <a:pt x="1923" y="217"/>
                    <a:pt x="2192" y="238"/>
                    <a:pt x="2462" y="296"/>
                  </a:cubicBezTo>
                  <a:cubicBezTo>
                    <a:pt x="2462" y="265"/>
                    <a:pt x="2341" y="174"/>
                    <a:pt x="2097" y="83"/>
                  </a:cubicBezTo>
                  <a:cubicBezTo>
                    <a:pt x="1912" y="27"/>
                    <a:pt x="1719" y="0"/>
                    <a:pt x="15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5"/>
            <p:cNvSpPr/>
            <p:nvPr/>
          </p:nvSpPr>
          <p:spPr>
            <a:xfrm>
              <a:off x="7833411" y="4552643"/>
              <a:ext cx="55895" cy="34233"/>
            </a:xfrm>
            <a:custGeom>
              <a:avLst/>
              <a:gdLst/>
              <a:ahLst/>
              <a:cxnLst/>
              <a:rect l="l" t="t" r="r" b="b"/>
              <a:pathLst>
                <a:path w="2828" h="1732" extrusionOk="0">
                  <a:moveTo>
                    <a:pt x="2414" y="170"/>
                  </a:moveTo>
                  <a:cubicBezTo>
                    <a:pt x="2479" y="170"/>
                    <a:pt x="2540" y="198"/>
                    <a:pt x="2584" y="242"/>
                  </a:cubicBezTo>
                  <a:cubicBezTo>
                    <a:pt x="2614" y="333"/>
                    <a:pt x="2645" y="425"/>
                    <a:pt x="2614" y="546"/>
                  </a:cubicBezTo>
                  <a:cubicBezTo>
                    <a:pt x="2442" y="1006"/>
                    <a:pt x="2052" y="1384"/>
                    <a:pt x="1548" y="1476"/>
                  </a:cubicBezTo>
                  <a:lnTo>
                    <a:pt x="1548" y="1476"/>
                  </a:lnTo>
                  <a:cubicBezTo>
                    <a:pt x="1540" y="1442"/>
                    <a:pt x="1531" y="1405"/>
                    <a:pt x="1520" y="1367"/>
                  </a:cubicBezTo>
                  <a:cubicBezTo>
                    <a:pt x="1501" y="1302"/>
                    <a:pt x="1479" y="1239"/>
                    <a:pt x="1454" y="1177"/>
                  </a:cubicBezTo>
                  <a:lnTo>
                    <a:pt x="1454" y="1177"/>
                  </a:lnTo>
                  <a:cubicBezTo>
                    <a:pt x="1580" y="956"/>
                    <a:pt x="1722" y="746"/>
                    <a:pt x="1885" y="546"/>
                  </a:cubicBezTo>
                  <a:cubicBezTo>
                    <a:pt x="2006" y="394"/>
                    <a:pt x="2158" y="273"/>
                    <a:pt x="2341" y="181"/>
                  </a:cubicBezTo>
                  <a:cubicBezTo>
                    <a:pt x="2365" y="173"/>
                    <a:pt x="2390" y="170"/>
                    <a:pt x="2414" y="170"/>
                  </a:cubicBezTo>
                  <a:close/>
                  <a:moveTo>
                    <a:pt x="517" y="273"/>
                  </a:moveTo>
                  <a:cubicBezTo>
                    <a:pt x="699" y="333"/>
                    <a:pt x="851" y="455"/>
                    <a:pt x="973" y="607"/>
                  </a:cubicBezTo>
                  <a:cubicBezTo>
                    <a:pt x="1118" y="784"/>
                    <a:pt x="1246" y="970"/>
                    <a:pt x="1353" y="1169"/>
                  </a:cubicBezTo>
                  <a:lnTo>
                    <a:pt x="1353" y="1169"/>
                  </a:lnTo>
                  <a:cubicBezTo>
                    <a:pt x="1336" y="1215"/>
                    <a:pt x="1321" y="1260"/>
                    <a:pt x="1307" y="1306"/>
                  </a:cubicBezTo>
                  <a:cubicBezTo>
                    <a:pt x="1272" y="1359"/>
                    <a:pt x="1247" y="1423"/>
                    <a:pt x="1232" y="1491"/>
                  </a:cubicBezTo>
                  <a:lnTo>
                    <a:pt x="1232" y="1491"/>
                  </a:lnTo>
                  <a:cubicBezTo>
                    <a:pt x="782" y="1451"/>
                    <a:pt x="404" y="1142"/>
                    <a:pt x="274" y="698"/>
                  </a:cubicBezTo>
                  <a:cubicBezTo>
                    <a:pt x="244" y="577"/>
                    <a:pt x="244" y="485"/>
                    <a:pt x="274" y="364"/>
                  </a:cubicBezTo>
                  <a:cubicBezTo>
                    <a:pt x="335" y="303"/>
                    <a:pt x="426" y="273"/>
                    <a:pt x="517" y="273"/>
                  </a:cubicBezTo>
                  <a:close/>
                  <a:moveTo>
                    <a:pt x="1403" y="1268"/>
                  </a:moveTo>
                  <a:lnTo>
                    <a:pt x="1403" y="1268"/>
                  </a:lnTo>
                  <a:cubicBezTo>
                    <a:pt x="1437" y="1338"/>
                    <a:pt x="1469" y="1410"/>
                    <a:pt x="1497" y="1484"/>
                  </a:cubicBezTo>
                  <a:lnTo>
                    <a:pt x="1497" y="1484"/>
                  </a:lnTo>
                  <a:cubicBezTo>
                    <a:pt x="1485" y="1485"/>
                    <a:pt x="1472" y="1487"/>
                    <a:pt x="1459" y="1488"/>
                  </a:cubicBezTo>
                  <a:cubicBezTo>
                    <a:pt x="1416" y="1493"/>
                    <a:pt x="1374" y="1496"/>
                    <a:pt x="1332" y="1496"/>
                  </a:cubicBezTo>
                  <a:cubicBezTo>
                    <a:pt x="1316" y="1496"/>
                    <a:pt x="1301" y="1495"/>
                    <a:pt x="1286" y="1495"/>
                  </a:cubicBezTo>
                  <a:lnTo>
                    <a:pt x="1286" y="1495"/>
                  </a:lnTo>
                  <a:cubicBezTo>
                    <a:pt x="1323" y="1418"/>
                    <a:pt x="1362" y="1342"/>
                    <a:pt x="1403" y="1268"/>
                  </a:cubicBezTo>
                  <a:close/>
                  <a:moveTo>
                    <a:pt x="2440" y="0"/>
                  </a:moveTo>
                  <a:cubicBezTo>
                    <a:pt x="2394" y="0"/>
                    <a:pt x="2349" y="10"/>
                    <a:pt x="2310" y="29"/>
                  </a:cubicBezTo>
                  <a:cubicBezTo>
                    <a:pt x="2098" y="121"/>
                    <a:pt x="1915" y="273"/>
                    <a:pt x="1763" y="455"/>
                  </a:cubicBezTo>
                  <a:cubicBezTo>
                    <a:pt x="1610" y="630"/>
                    <a:pt x="1489" y="836"/>
                    <a:pt x="1399" y="1051"/>
                  </a:cubicBezTo>
                  <a:lnTo>
                    <a:pt x="1399" y="1051"/>
                  </a:lnTo>
                  <a:cubicBezTo>
                    <a:pt x="1312" y="871"/>
                    <a:pt x="1201" y="702"/>
                    <a:pt x="1064" y="546"/>
                  </a:cubicBezTo>
                  <a:cubicBezTo>
                    <a:pt x="912" y="333"/>
                    <a:pt x="730" y="212"/>
                    <a:pt x="487" y="121"/>
                  </a:cubicBezTo>
                  <a:cubicBezTo>
                    <a:pt x="461" y="116"/>
                    <a:pt x="436" y="113"/>
                    <a:pt x="411" y="113"/>
                  </a:cubicBezTo>
                  <a:cubicBezTo>
                    <a:pt x="286" y="113"/>
                    <a:pt x="168" y="176"/>
                    <a:pt x="92" y="303"/>
                  </a:cubicBezTo>
                  <a:cubicBezTo>
                    <a:pt x="31" y="425"/>
                    <a:pt x="0" y="577"/>
                    <a:pt x="31" y="729"/>
                  </a:cubicBezTo>
                  <a:cubicBezTo>
                    <a:pt x="201" y="1324"/>
                    <a:pt x="714" y="1707"/>
                    <a:pt x="1325" y="1707"/>
                  </a:cubicBezTo>
                  <a:cubicBezTo>
                    <a:pt x="1369" y="1707"/>
                    <a:pt x="1414" y="1705"/>
                    <a:pt x="1459" y="1701"/>
                  </a:cubicBezTo>
                  <a:cubicBezTo>
                    <a:pt x="1496" y="1698"/>
                    <a:pt x="1532" y="1693"/>
                    <a:pt x="1568" y="1686"/>
                  </a:cubicBezTo>
                  <a:lnTo>
                    <a:pt x="1568" y="1686"/>
                  </a:lnTo>
                  <a:cubicBezTo>
                    <a:pt x="1572" y="1701"/>
                    <a:pt x="1577" y="1716"/>
                    <a:pt x="1581" y="1732"/>
                  </a:cubicBezTo>
                  <a:cubicBezTo>
                    <a:pt x="1581" y="1732"/>
                    <a:pt x="1581" y="1715"/>
                    <a:pt x="1579" y="1684"/>
                  </a:cubicBezTo>
                  <a:lnTo>
                    <a:pt x="1579" y="1684"/>
                  </a:lnTo>
                  <a:cubicBezTo>
                    <a:pt x="2138" y="1580"/>
                    <a:pt x="2624" y="1144"/>
                    <a:pt x="2766" y="577"/>
                  </a:cubicBezTo>
                  <a:cubicBezTo>
                    <a:pt x="2827" y="425"/>
                    <a:pt x="2797" y="273"/>
                    <a:pt x="2736" y="151"/>
                  </a:cubicBezTo>
                  <a:cubicBezTo>
                    <a:pt x="2653" y="47"/>
                    <a:pt x="2541" y="0"/>
                    <a:pt x="24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5"/>
            <p:cNvSpPr/>
            <p:nvPr/>
          </p:nvSpPr>
          <p:spPr>
            <a:xfrm>
              <a:off x="7194137" y="3024126"/>
              <a:ext cx="722134" cy="1563827"/>
            </a:xfrm>
            <a:custGeom>
              <a:avLst/>
              <a:gdLst/>
              <a:ahLst/>
              <a:cxnLst/>
              <a:rect l="l" t="t" r="r" b="b"/>
              <a:pathLst>
                <a:path w="36536" h="79121" extrusionOk="0">
                  <a:moveTo>
                    <a:pt x="13739" y="1"/>
                  </a:moveTo>
                  <a:lnTo>
                    <a:pt x="1247" y="2615"/>
                  </a:lnTo>
                  <a:cubicBezTo>
                    <a:pt x="1155" y="2615"/>
                    <a:pt x="0" y="79029"/>
                    <a:pt x="0" y="79029"/>
                  </a:cubicBezTo>
                  <a:lnTo>
                    <a:pt x="9241" y="78725"/>
                  </a:lnTo>
                  <a:lnTo>
                    <a:pt x="12432" y="41156"/>
                  </a:lnTo>
                  <a:lnTo>
                    <a:pt x="13192" y="13557"/>
                  </a:lnTo>
                  <a:lnTo>
                    <a:pt x="19484" y="39089"/>
                  </a:lnTo>
                  <a:lnTo>
                    <a:pt x="27326" y="79120"/>
                  </a:lnTo>
                  <a:lnTo>
                    <a:pt x="36536" y="76810"/>
                  </a:lnTo>
                  <a:lnTo>
                    <a:pt x="24803" y="2128"/>
                  </a:lnTo>
                  <a:lnTo>
                    <a:pt x="137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5"/>
            <p:cNvSpPr/>
            <p:nvPr/>
          </p:nvSpPr>
          <p:spPr>
            <a:xfrm>
              <a:off x="7335192" y="1888294"/>
              <a:ext cx="308947" cy="254435"/>
            </a:xfrm>
            <a:custGeom>
              <a:avLst/>
              <a:gdLst/>
              <a:ahLst/>
              <a:cxnLst/>
              <a:rect l="l" t="t" r="r" b="b"/>
              <a:pathLst>
                <a:path w="15631" h="12873" extrusionOk="0">
                  <a:moveTo>
                    <a:pt x="7413" y="1"/>
                  </a:moveTo>
                  <a:cubicBezTo>
                    <a:pt x="7242" y="1"/>
                    <a:pt x="7072" y="25"/>
                    <a:pt x="6907" y="76"/>
                  </a:cubicBezTo>
                  <a:cubicBezTo>
                    <a:pt x="6482" y="197"/>
                    <a:pt x="6208" y="623"/>
                    <a:pt x="6299" y="1049"/>
                  </a:cubicBezTo>
                  <a:cubicBezTo>
                    <a:pt x="5843" y="653"/>
                    <a:pt x="5357" y="380"/>
                    <a:pt x="4779" y="167"/>
                  </a:cubicBezTo>
                  <a:cubicBezTo>
                    <a:pt x="4585" y="91"/>
                    <a:pt x="4382" y="54"/>
                    <a:pt x="4180" y="54"/>
                  </a:cubicBezTo>
                  <a:cubicBezTo>
                    <a:pt x="3815" y="54"/>
                    <a:pt x="3451" y="175"/>
                    <a:pt x="3138" y="410"/>
                  </a:cubicBezTo>
                  <a:cubicBezTo>
                    <a:pt x="2652" y="775"/>
                    <a:pt x="2591" y="1474"/>
                    <a:pt x="2986" y="1960"/>
                  </a:cubicBezTo>
                  <a:cubicBezTo>
                    <a:pt x="2722" y="1844"/>
                    <a:pt x="2457" y="1791"/>
                    <a:pt x="2203" y="1791"/>
                  </a:cubicBezTo>
                  <a:cubicBezTo>
                    <a:pt x="989" y="1791"/>
                    <a:pt x="1" y="2989"/>
                    <a:pt x="402" y="4270"/>
                  </a:cubicBezTo>
                  <a:cubicBezTo>
                    <a:pt x="706" y="4970"/>
                    <a:pt x="1102" y="5638"/>
                    <a:pt x="1649" y="6216"/>
                  </a:cubicBezTo>
                  <a:cubicBezTo>
                    <a:pt x="2105" y="6702"/>
                    <a:pt x="2165" y="7219"/>
                    <a:pt x="2013" y="7888"/>
                  </a:cubicBezTo>
                  <a:lnTo>
                    <a:pt x="14202" y="12872"/>
                  </a:lnTo>
                  <a:cubicBezTo>
                    <a:pt x="15296" y="10684"/>
                    <a:pt x="15631" y="6763"/>
                    <a:pt x="14385" y="4605"/>
                  </a:cubicBezTo>
                  <a:cubicBezTo>
                    <a:pt x="13108" y="2416"/>
                    <a:pt x="10555" y="866"/>
                    <a:pt x="8123" y="137"/>
                  </a:cubicBezTo>
                  <a:cubicBezTo>
                    <a:pt x="7893" y="48"/>
                    <a:pt x="7652" y="1"/>
                    <a:pt x="74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5"/>
            <p:cNvSpPr/>
            <p:nvPr/>
          </p:nvSpPr>
          <p:spPr>
            <a:xfrm>
              <a:off x="7366561" y="1924032"/>
              <a:ext cx="247537" cy="573758"/>
            </a:xfrm>
            <a:custGeom>
              <a:avLst/>
              <a:gdLst/>
              <a:ahLst/>
              <a:cxnLst/>
              <a:rect l="l" t="t" r="r" b="b"/>
              <a:pathLst>
                <a:path w="12524" h="29029" extrusionOk="0">
                  <a:moveTo>
                    <a:pt x="6597" y="0"/>
                  </a:moveTo>
                  <a:cubicBezTo>
                    <a:pt x="3192" y="92"/>
                    <a:pt x="457" y="2797"/>
                    <a:pt x="274" y="6201"/>
                  </a:cubicBezTo>
                  <a:cubicBezTo>
                    <a:pt x="123" y="9362"/>
                    <a:pt x="1" y="12858"/>
                    <a:pt x="62" y="14530"/>
                  </a:cubicBezTo>
                  <a:cubicBezTo>
                    <a:pt x="214" y="18025"/>
                    <a:pt x="3740" y="18420"/>
                    <a:pt x="3740" y="18481"/>
                  </a:cubicBezTo>
                  <a:cubicBezTo>
                    <a:pt x="3740" y="18511"/>
                    <a:pt x="3557" y="27995"/>
                    <a:pt x="3496" y="29028"/>
                  </a:cubicBezTo>
                  <a:lnTo>
                    <a:pt x="11825" y="27174"/>
                  </a:lnTo>
                  <a:lnTo>
                    <a:pt x="12311" y="6900"/>
                  </a:lnTo>
                  <a:cubicBezTo>
                    <a:pt x="12524" y="3253"/>
                    <a:pt x="10579" y="92"/>
                    <a:pt x="693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5"/>
            <p:cNvSpPr/>
            <p:nvPr/>
          </p:nvSpPr>
          <p:spPr>
            <a:xfrm>
              <a:off x="7439263" y="2259887"/>
              <a:ext cx="90148" cy="39352"/>
            </a:xfrm>
            <a:custGeom>
              <a:avLst/>
              <a:gdLst/>
              <a:ahLst/>
              <a:cxnLst/>
              <a:rect l="l" t="t" r="r" b="b"/>
              <a:pathLst>
                <a:path w="4561" h="1991" extrusionOk="0">
                  <a:moveTo>
                    <a:pt x="4560" y="1"/>
                  </a:moveTo>
                  <a:lnTo>
                    <a:pt x="4560" y="1"/>
                  </a:lnTo>
                  <a:cubicBezTo>
                    <a:pt x="3253" y="912"/>
                    <a:pt x="1673" y="1429"/>
                    <a:pt x="62" y="1490"/>
                  </a:cubicBezTo>
                  <a:lnTo>
                    <a:pt x="1" y="1976"/>
                  </a:lnTo>
                  <a:cubicBezTo>
                    <a:pt x="164" y="1986"/>
                    <a:pt x="322" y="1991"/>
                    <a:pt x="475" y="1991"/>
                  </a:cubicBezTo>
                  <a:cubicBezTo>
                    <a:pt x="3620" y="1991"/>
                    <a:pt x="4560" y="1"/>
                    <a:pt x="456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5"/>
            <p:cNvSpPr/>
            <p:nvPr/>
          </p:nvSpPr>
          <p:spPr>
            <a:xfrm>
              <a:off x="7383996" y="2083845"/>
              <a:ext cx="19844" cy="19251"/>
            </a:xfrm>
            <a:custGeom>
              <a:avLst/>
              <a:gdLst/>
              <a:ahLst/>
              <a:cxnLst/>
              <a:rect l="l" t="t" r="r" b="b"/>
              <a:pathLst>
                <a:path w="1004" h="974" extrusionOk="0">
                  <a:moveTo>
                    <a:pt x="517" y="1"/>
                  </a:moveTo>
                  <a:cubicBezTo>
                    <a:pt x="244" y="1"/>
                    <a:pt x="0" y="213"/>
                    <a:pt x="0" y="487"/>
                  </a:cubicBezTo>
                  <a:cubicBezTo>
                    <a:pt x="0" y="730"/>
                    <a:pt x="213" y="943"/>
                    <a:pt x="487" y="973"/>
                  </a:cubicBezTo>
                  <a:cubicBezTo>
                    <a:pt x="760" y="973"/>
                    <a:pt x="1003" y="761"/>
                    <a:pt x="1003" y="487"/>
                  </a:cubicBezTo>
                  <a:cubicBezTo>
                    <a:pt x="1003" y="213"/>
                    <a:pt x="760" y="1"/>
                    <a:pt x="5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5"/>
            <p:cNvSpPr/>
            <p:nvPr/>
          </p:nvSpPr>
          <p:spPr>
            <a:xfrm>
              <a:off x="7387593" y="2068823"/>
              <a:ext cx="40281" cy="11009"/>
            </a:xfrm>
            <a:custGeom>
              <a:avLst/>
              <a:gdLst/>
              <a:ahLst/>
              <a:cxnLst/>
              <a:rect l="l" t="t" r="r" b="b"/>
              <a:pathLst>
                <a:path w="2038" h="557" extrusionOk="0">
                  <a:moveTo>
                    <a:pt x="973" y="1"/>
                  </a:moveTo>
                  <a:cubicBezTo>
                    <a:pt x="700" y="1"/>
                    <a:pt x="426" y="122"/>
                    <a:pt x="214" y="274"/>
                  </a:cubicBezTo>
                  <a:cubicBezTo>
                    <a:pt x="31" y="426"/>
                    <a:pt x="1" y="517"/>
                    <a:pt x="31" y="548"/>
                  </a:cubicBezTo>
                  <a:cubicBezTo>
                    <a:pt x="37" y="554"/>
                    <a:pt x="46" y="557"/>
                    <a:pt x="58" y="557"/>
                  </a:cubicBezTo>
                  <a:cubicBezTo>
                    <a:pt x="166" y="557"/>
                    <a:pt x="511" y="332"/>
                    <a:pt x="1004" y="305"/>
                  </a:cubicBezTo>
                  <a:cubicBezTo>
                    <a:pt x="1463" y="305"/>
                    <a:pt x="1826" y="497"/>
                    <a:pt x="1944" y="497"/>
                  </a:cubicBezTo>
                  <a:cubicBezTo>
                    <a:pt x="1959" y="497"/>
                    <a:pt x="1970" y="494"/>
                    <a:pt x="1976" y="487"/>
                  </a:cubicBezTo>
                  <a:cubicBezTo>
                    <a:pt x="2037" y="426"/>
                    <a:pt x="1946" y="335"/>
                    <a:pt x="1764" y="214"/>
                  </a:cubicBezTo>
                  <a:cubicBezTo>
                    <a:pt x="1521" y="62"/>
                    <a:pt x="1247" y="1"/>
                    <a:pt x="9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5"/>
            <p:cNvSpPr/>
            <p:nvPr/>
          </p:nvSpPr>
          <p:spPr>
            <a:xfrm>
              <a:off x="7490340" y="2085585"/>
              <a:ext cx="19844" cy="18757"/>
            </a:xfrm>
            <a:custGeom>
              <a:avLst/>
              <a:gdLst/>
              <a:ahLst/>
              <a:cxnLst/>
              <a:rect l="l" t="t" r="r" b="b"/>
              <a:pathLst>
                <a:path w="1004" h="949" extrusionOk="0">
                  <a:moveTo>
                    <a:pt x="435" y="1"/>
                  </a:moveTo>
                  <a:cubicBezTo>
                    <a:pt x="187" y="1"/>
                    <a:pt x="0" y="204"/>
                    <a:pt x="0" y="460"/>
                  </a:cubicBezTo>
                  <a:cubicBezTo>
                    <a:pt x="0" y="733"/>
                    <a:pt x="213" y="946"/>
                    <a:pt x="487" y="946"/>
                  </a:cubicBezTo>
                  <a:cubicBezTo>
                    <a:pt x="504" y="948"/>
                    <a:pt x="522" y="949"/>
                    <a:pt x="539" y="949"/>
                  </a:cubicBezTo>
                  <a:cubicBezTo>
                    <a:pt x="787" y="949"/>
                    <a:pt x="975" y="746"/>
                    <a:pt x="1003" y="490"/>
                  </a:cubicBezTo>
                  <a:cubicBezTo>
                    <a:pt x="973" y="217"/>
                    <a:pt x="760" y="4"/>
                    <a:pt x="487" y="4"/>
                  </a:cubicBezTo>
                  <a:cubicBezTo>
                    <a:pt x="469" y="2"/>
                    <a:pt x="452" y="1"/>
                    <a:pt x="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5"/>
            <p:cNvSpPr/>
            <p:nvPr/>
          </p:nvSpPr>
          <p:spPr>
            <a:xfrm>
              <a:off x="7492139" y="2067617"/>
              <a:ext cx="40281" cy="11009"/>
            </a:xfrm>
            <a:custGeom>
              <a:avLst/>
              <a:gdLst/>
              <a:ahLst/>
              <a:cxnLst/>
              <a:rect l="l" t="t" r="r" b="b"/>
              <a:pathLst>
                <a:path w="2038" h="557" extrusionOk="0">
                  <a:moveTo>
                    <a:pt x="973" y="1"/>
                  </a:moveTo>
                  <a:cubicBezTo>
                    <a:pt x="700" y="1"/>
                    <a:pt x="426" y="92"/>
                    <a:pt x="213" y="275"/>
                  </a:cubicBezTo>
                  <a:cubicBezTo>
                    <a:pt x="31" y="396"/>
                    <a:pt x="1" y="518"/>
                    <a:pt x="31" y="548"/>
                  </a:cubicBezTo>
                  <a:cubicBezTo>
                    <a:pt x="37" y="554"/>
                    <a:pt x="46" y="557"/>
                    <a:pt x="58" y="557"/>
                  </a:cubicBezTo>
                  <a:cubicBezTo>
                    <a:pt x="166" y="557"/>
                    <a:pt x="511" y="332"/>
                    <a:pt x="1004" y="305"/>
                  </a:cubicBezTo>
                  <a:cubicBezTo>
                    <a:pt x="1463" y="305"/>
                    <a:pt x="1850" y="497"/>
                    <a:pt x="1952" y="497"/>
                  </a:cubicBezTo>
                  <a:cubicBezTo>
                    <a:pt x="1965" y="497"/>
                    <a:pt x="1973" y="494"/>
                    <a:pt x="1976" y="487"/>
                  </a:cubicBezTo>
                  <a:cubicBezTo>
                    <a:pt x="2037" y="426"/>
                    <a:pt x="1946" y="335"/>
                    <a:pt x="1764" y="214"/>
                  </a:cubicBezTo>
                  <a:cubicBezTo>
                    <a:pt x="1551" y="62"/>
                    <a:pt x="1247" y="1"/>
                    <a:pt x="9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5"/>
            <p:cNvSpPr/>
            <p:nvPr/>
          </p:nvSpPr>
          <p:spPr>
            <a:xfrm>
              <a:off x="7429064" y="2070009"/>
              <a:ext cx="30656" cy="89397"/>
            </a:xfrm>
            <a:custGeom>
              <a:avLst/>
              <a:gdLst/>
              <a:ahLst/>
              <a:cxnLst/>
              <a:rect l="l" t="t" r="r" b="b"/>
              <a:pathLst>
                <a:path w="1551" h="4523" extrusionOk="0">
                  <a:moveTo>
                    <a:pt x="1487" y="1"/>
                  </a:moveTo>
                  <a:cubicBezTo>
                    <a:pt x="1417" y="1"/>
                    <a:pt x="966" y="1205"/>
                    <a:pt x="456" y="2676"/>
                  </a:cubicBezTo>
                  <a:cubicBezTo>
                    <a:pt x="334" y="3071"/>
                    <a:pt x="213" y="3406"/>
                    <a:pt x="91" y="3740"/>
                  </a:cubicBezTo>
                  <a:cubicBezTo>
                    <a:pt x="0" y="3923"/>
                    <a:pt x="0" y="4105"/>
                    <a:pt x="30" y="4287"/>
                  </a:cubicBezTo>
                  <a:cubicBezTo>
                    <a:pt x="91" y="4379"/>
                    <a:pt x="182" y="4470"/>
                    <a:pt x="274" y="4500"/>
                  </a:cubicBezTo>
                  <a:lnTo>
                    <a:pt x="517" y="4500"/>
                  </a:lnTo>
                  <a:cubicBezTo>
                    <a:pt x="654" y="4515"/>
                    <a:pt x="798" y="4523"/>
                    <a:pt x="946" y="4523"/>
                  </a:cubicBezTo>
                  <a:cubicBezTo>
                    <a:pt x="1094" y="4523"/>
                    <a:pt x="1246" y="4515"/>
                    <a:pt x="1398" y="4500"/>
                  </a:cubicBezTo>
                  <a:cubicBezTo>
                    <a:pt x="1094" y="4409"/>
                    <a:pt x="790" y="4348"/>
                    <a:pt x="517" y="4348"/>
                  </a:cubicBezTo>
                  <a:cubicBezTo>
                    <a:pt x="365" y="4348"/>
                    <a:pt x="243" y="4318"/>
                    <a:pt x="213" y="4227"/>
                  </a:cubicBezTo>
                  <a:cubicBezTo>
                    <a:pt x="182" y="4075"/>
                    <a:pt x="213" y="3953"/>
                    <a:pt x="304" y="3801"/>
                  </a:cubicBezTo>
                  <a:lnTo>
                    <a:pt x="669" y="2768"/>
                  </a:lnTo>
                  <a:cubicBezTo>
                    <a:pt x="1186" y="1248"/>
                    <a:pt x="1550" y="2"/>
                    <a:pt x="1489" y="2"/>
                  </a:cubicBezTo>
                  <a:cubicBezTo>
                    <a:pt x="1489" y="1"/>
                    <a:pt x="1488" y="1"/>
                    <a:pt x="14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5"/>
            <p:cNvSpPr/>
            <p:nvPr/>
          </p:nvSpPr>
          <p:spPr>
            <a:xfrm>
              <a:off x="7454899" y="2164968"/>
              <a:ext cx="35458" cy="31248"/>
            </a:xfrm>
            <a:custGeom>
              <a:avLst/>
              <a:gdLst/>
              <a:ahLst/>
              <a:cxnLst/>
              <a:rect l="l" t="t" r="r" b="b"/>
              <a:pathLst>
                <a:path w="1794" h="1581" extrusionOk="0">
                  <a:moveTo>
                    <a:pt x="1672" y="0"/>
                  </a:moveTo>
                  <a:cubicBezTo>
                    <a:pt x="1581" y="0"/>
                    <a:pt x="1611" y="578"/>
                    <a:pt x="1125" y="1003"/>
                  </a:cubicBezTo>
                  <a:cubicBezTo>
                    <a:pt x="638" y="1429"/>
                    <a:pt x="0" y="1398"/>
                    <a:pt x="0" y="1489"/>
                  </a:cubicBezTo>
                  <a:cubicBezTo>
                    <a:pt x="0" y="1581"/>
                    <a:pt x="152" y="1581"/>
                    <a:pt x="395" y="1581"/>
                  </a:cubicBezTo>
                  <a:cubicBezTo>
                    <a:pt x="760" y="1581"/>
                    <a:pt x="1094" y="1459"/>
                    <a:pt x="1368" y="1246"/>
                  </a:cubicBezTo>
                  <a:cubicBezTo>
                    <a:pt x="1611" y="1033"/>
                    <a:pt x="1763" y="730"/>
                    <a:pt x="1793" y="395"/>
                  </a:cubicBezTo>
                  <a:cubicBezTo>
                    <a:pt x="1793" y="152"/>
                    <a:pt x="1702" y="0"/>
                    <a:pt x="16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5"/>
            <p:cNvSpPr/>
            <p:nvPr/>
          </p:nvSpPr>
          <p:spPr>
            <a:xfrm>
              <a:off x="7487929" y="2028420"/>
              <a:ext cx="49887" cy="13480"/>
            </a:xfrm>
            <a:custGeom>
              <a:avLst/>
              <a:gdLst/>
              <a:ahLst/>
              <a:cxnLst/>
              <a:rect l="l" t="t" r="r" b="b"/>
              <a:pathLst>
                <a:path w="2524" h="682" extrusionOk="0">
                  <a:moveTo>
                    <a:pt x="1136" y="0"/>
                  </a:moveTo>
                  <a:cubicBezTo>
                    <a:pt x="860" y="0"/>
                    <a:pt x="587" y="59"/>
                    <a:pt x="335" y="160"/>
                  </a:cubicBezTo>
                  <a:cubicBezTo>
                    <a:pt x="122" y="251"/>
                    <a:pt x="1" y="373"/>
                    <a:pt x="31" y="434"/>
                  </a:cubicBezTo>
                  <a:cubicBezTo>
                    <a:pt x="92" y="586"/>
                    <a:pt x="609" y="495"/>
                    <a:pt x="1247" y="555"/>
                  </a:cubicBezTo>
                  <a:cubicBezTo>
                    <a:pt x="1685" y="597"/>
                    <a:pt x="2065" y="682"/>
                    <a:pt x="2291" y="682"/>
                  </a:cubicBezTo>
                  <a:cubicBezTo>
                    <a:pt x="2394" y="682"/>
                    <a:pt x="2465" y="664"/>
                    <a:pt x="2493" y="616"/>
                  </a:cubicBezTo>
                  <a:cubicBezTo>
                    <a:pt x="2524" y="555"/>
                    <a:pt x="2433" y="434"/>
                    <a:pt x="2220" y="282"/>
                  </a:cubicBezTo>
                  <a:cubicBezTo>
                    <a:pt x="1946" y="130"/>
                    <a:pt x="1612" y="39"/>
                    <a:pt x="1308" y="8"/>
                  </a:cubicBezTo>
                  <a:cubicBezTo>
                    <a:pt x="1251" y="3"/>
                    <a:pt x="1193" y="0"/>
                    <a:pt x="11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5"/>
            <p:cNvSpPr/>
            <p:nvPr/>
          </p:nvSpPr>
          <p:spPr>
            <a:xfrm>
              <a:off x="7390005" y="2037433"/>
              <a:ext cx="37257" cy="12630"/>
            </a:xfrm>
            <a:custGeom>
              <a:avLst/>
              <a:gdLst/>
              <a:ahLst/>
              <a:cxnLst/>
              <a:rect l="l" t="t" r="r" b="b"/>
              <a:pathLst>
                <a:path w="1885" h="639" extrusionOk="0">
                  <a:moveTo>
                    <a:pt x="1047" y="1"/>
                  </a:moveTo>
                  <a:cubicBezTo>
                    <a:pt x="1003" y="1"/>
                    <a:pt x="958" y="3"/>
                    <a:pt x="912" y="8"/>
                  </a:cubicBezTo>
                  <a:cubicBezTo>
                    <a:pt x="639" y="8"/>
                    <a:pt x="395" y="99"/>
                    <a:pt x="183" y="282"/>
                  </a:cubicBezTo>
                  <a:cubicBezTo>
                    <a:pt x="61" y="403"/>
                    <a:pt x="0" y="525"/>
                    <a:pt x="31" y="586"/>
                  </a:cubicBezTo>
                  <a:cubicBezTo>
                    <a:pt x="70" y="625"/>
                    <a:pt x="134" y="639"/>
                    <a:pt x="217" y="639"/>
                  </a:cubicBezTo>
                  <a:cubicBezTo>
                    <a:pt x="393" y="639"/>
                    <a:pt x="654" y="576"/>
                    <a:pt x="943" y="555"/>
                  </a:cubicBezTo>
                  <a:cubicBezTo>
                    <a:pt x="1051" y="541"/>
                    <a:pt x="1155" y="537"/>
                    <a:pt x="1253" y="537"/>
                  </a:cubicBezTo>
                  <a:cubicBezTo>
                    <a:pt x="1387" y="537"/>
                    <a:pt x="1508" y="545"/>
                    <a:pt x="1606" y="545"/>
                  </a:cubicBezTo>
                  <a:cubicBezTo>
                    <a:pt x="1738" y="545"/>
                    <a:pt x="1828" y="530"/>
                    <a:pt x="1854" y="464"/>
                  </a:cubicBezTo>
                  <a:cubicBezTo>
                    <a:pt x="1885" y="403"/>
                    <a:pt x="1824" y="282"/>
                    <a:pt x="1672" y="191"/>
                  </a:cubicBezTo>
                  <a:cubicBezTo>
                    <a:pt x="1469" y="64"/>
                    <a:pt x="1267" y="1"/>
                    <a:pt x="1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5"/>
            <p:cNvSpPr/>
            <p:nvPr/>
          </p:nvSpPr>
          <p:spPr>
            <a:xfrm>
              <a:off x="7605699" y="2108771"/>
              <a:ext cx="47476" cy="72360"/>
            </a:xfrm>
            <a:custGeom>
              <a:avLst/>
              <a:gdLst/>
              <a:ahLst/>
              <a:cxnLst/>
              <a:rect l="l" t="t" r="r" b="b"/>
              <a:pathLst>
                <a:path w="2402" h="3661" extrusionOk="0">
                  <a:moveTo>
                    <a:pt x="874" y="0"/>
                  </a:moveTo>
                  <a:cubicBezTo>
                    <a:pt x="429" y="0"/>
                    <a:pt x="55" y="126"/>
                    <a:pt x="31" y="138"/>
                  </a:cubicBezTo>
                  <a:cubicBezTo>
                    <a:pt x="31" y="138"/>
                    <a:pt x="0" y="3512"/>
                    <a:pt x="0" y="3573"/>
                  </a:cubicBezTo>
                  <a:cubicBezTo>
                    <a:pt x="0" y="3592"/>
                    <a:pt x="255" y="3660"/>
                    <a:pt x="598" y="3660"/>
                  </a:cubicBezTo>
                  <a:cubicBezTo>
                    <a:pt x="1310" y="3660"/>
                    <a:pt x="2402" y="3368"/>
                    <a:pt x="2402" y="1749"/>
                  </a:cubicBezTo>
                  <a:cubicBezTo>
                    <a:pt x="2402" y="296"/>
                    <a:pt x="1556" y="0"/>
                    <a:pt x="874"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5"/>
            <p:cNvSpPr/>
            <p:nvPr/>
          </p:nvSpPr>
          <p:spPr>
            <a:xfrm>
              <a:off x="7620109" y="2123873"/>
              <a:ext cx="21662" cy="41467"/>
            </a:xfrm>
            <a:custGeom>
              <a:avLst/>
              <a:gdLst/>
              <a:ahLst/>
              <a:cxnLst/>
              <a:rect l="l" t="t" r="r" b="b"/>
              <a:pathLst>
                <a:path w="1096" h="2098" extrusionOk="0">
                  <a:moveTo>
                    <a:pt x="420" y="0"/>
                  </a:moveTo>
                  <a:cubicBezTo>
                    <a:pt x="363" y="0"/>
                    <a:pt x="319" y="28"/>
                    <a:pt x="274" y="73"/>
                  </a:cubicBezTo>
                  <a:cubicBezTo>
                    <a:pt x="214" y="103"/>
                    <a:pt x="183" y="164"/>
                    <a:pt x="183" y="225"/>
                  </a:cubicBezTo>
                  <a:cubicBezTo>
                    <a:pt x="153" y="316"/>
                    <a:pt x="183" y="346"/>
                    <a:pt x="214" y="346"/>
                  </a:cubicBezTo>
                  <a:cubicBezTo>
                    <a:pt x="244" y="346"/>
                    <a:pt x="183" y="316"/>
                    <a:pt x="244" y="225"/>
                  </a:cubicBezTo>
                  <a:cubicBezTo>
                    <a:pt x="267" y="157"/>
                    <a:pt x="324" y="122"/>
                    <a:pt x="402" y="122"/>
                  </a:cubicBezTo>
                  <a:cubicBezTo>
                    <a:pt x="428" y="122"/>
                    <a:pt x="457" y="126"/>
                    <a:pt x="487" y="134"/>
                  </a:cubicBezTo>
                  <a:cubicBezTo>
                    <a:pt x="639" y="164"/>
                    <a:pt x="730" y="286"/>
                    <a:pt x="791" y="438"/>
                  </a:cubicBezTo>
                  <a:cubicBezTo>
                    <a:pt x="882" y="620"/>
                    <a:pt x="913" y="833"/>
                    <a:pt x="913" y="1046"/>
                  </a:cubicBezTo>
                  <a:cubicBezTo>
                    <a:pt x="913" y="1410"/>
                    <a:pt x="730" y="1775"/>
                    <a:pt x="426" y="1957"/>
                  </a:cubicBezTo>
                  <a:cubicBezTo>
                    <a:pt x="381" y="1988"/>
                    <a:pt x="328" y="2003"/>
                    <a:pt x="274" y="2003"/>
                  </a:cubicBezTo>
                  <a:cubicBezTo>
                    <a:pt x="221" y="2003"/>
                    <a:pt x="168" y="1988"/>
                    <a:pt x="122" y="1957"/>
                  </a:cubicBezTo>
                  <a:cubicBezTo>
                    <a:pt x="31" y="1927"/>
                    <a:pt x="1" y="1897"/>
                    <a:pt x="1" y="1897"/>
                  </a:cubicBezTo>
                  <a:lnTo>
                    <a:pt x="1" y="1897"/>
                  </a:lnTo>
                  <a:cubicBezTo>
                    <a:pt x="1" y="1897"/>
                    <a:pt x="1" y="1957"/>
                    <a:pt x="92" y="2018"/>
                  </a:cubicBezTo>
                  <a:cubicBezTo>
                    <a:pt x="150" y="2076"/>
                    <a:pt x="232" y="2097"/>
                    <a:pt x="316" y="2097"/>
                  </a:cubicBezTo>
                  <a:cubicBezTo>
                    <a:pt x="364" y="2097"/>
                    <a:pt x="412" y="2090"/>
                    <a:pt x="457" y="2079"/>
                  </a:cubicBezTo>
                  <a:cubicBezTo>
                    <a:pt x="852" y="1897"/>
                    <a:pt x="1095" y="1502"/>
                    <a:pt x="1065" y="1046"/>
                  </a:cubicBezTo>
                  <a:cubicBezTo>
                    <a:pt x="1065" y="833"/>
                    <a:pt x="1034" y="590"/>
                    <a:pt x="943" y="377"/>
                  </a:cubicBezTo>
                  <a:cubicBezTo>
                    <a:pt x="852" y="195"/>
                    <a:pt x="700" y="43"/>
                    <a:pt x="487" y="12"/>
                  </a:cubicBezTo>
                  <a:cubicBezTo>
                    <a:pt x="463" y="4"/>
                    <a:pt x="441" y="0"/>
                    <a:pt x="42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5"/>
            <p:cNvSpPr/>
            <p:nvPr/>
          </p:nvSpPr>
          <p:spPr>
            <a:xfrm>
              <a:off x="7338176" y="1912429"/>
              <a:ext cx="281928" cy="210359"/>
            </a:xfrm>
            <a:custGeom>
              <a:avLst/>
              <a:gdLst/>
              <a:ahLst/>
              <a:cxnLst/>
              <a:rect l="l" t="t" r="r" b="b"/>
              <a:pathLst>
                <a:path w="14264" h="10643" extrusionOk="0">
                  <a:moveTo>
                    <a:pt x="7809" y="0"/>
                  </a:moveTo>
                  <a:cubicBezTo>
                    <a:pt x="7691" y="0"/>
                    <a:pt x="7573" y="3"/>
                    <a:pt x="7455" y="10"/>
                  </a:cubicBezTo>
                  <a:cubicBezTo>
                    <a:pt x="5814" y="101"/>
                    <a:pt x="4264" y="709"/>
                    <a:pt x="2987" y="1742"/>
                  </a:cubicBezTo>
                  <a:cubicBezTo>
                    <a:pt x="2379" y="2198"/>
                    <a:pt x="1893" y="2806"/>
                    <a:pt x="1559" y="3505"/>
                  </a:cubicBezTo>
                  <a:lnTo>
                    <a:pt x="191" y="2259"/>
                  </a:lnTo>
                  <a:lnTo>
                    <a:pt x="191" y="2259"/>
                  </a:lnTo>
                  <a:cubicBezTo>
                    <a:pt x="1" y="4410"/>
                    <a:pt x="1785" y="5683"/>
                    <a:pt x="3455" y="5683"/>
                  </a:cubicBezTo>
                  <a:cubicBezTo>
                    <a:pt x="4192" y="5683"/>
                    <a:pt x="4907" y="5434"/>
                    <a:pt x="5419" y="4904"/>
                  </a:cubicBezTo>
                  <a:cubicBezTo>
                    <a:pt x="6179" y="4113"/>
                    <a:pt x="6878" y="3110"/>
                    <a:pt x="7911" y="2745"/>
                  </a:cubicBezTo>
                  <a:cubicBezTo>
                    <a:pt x="8189" y="2664"/>
                    <a:pt x="8476" y="2623"/>
                    <a:pt x="8761" y="2623"/>
                  </a:cubicBezTo>
                  <a:cubicBezTo>
                    <a:pt x="9225" y="2623"/>
                    <a:pt x="9686" y="2732"/>
                    <a:pt x="10100" y="2958"/>
                  </a:cubicBezTo>
                  <a:cubicBezTo>
                    <a:pt x="11103" y="3475"/>
                    <a:pt x="11680" y="4630"/>
                    <a:pt x="11832" y="5724"/>
                  </a:cubicBezTo>
                  <a:cubicBezTo>
                    <a:pt x="12045" y="7244"/>
                    <a:pt x="11802" y="8612"/>
                    <a:pt x="12197" y="10010"/>
                  </a:cubicBezTo>
                  <a:cubicBezTo>
                    <a:pt x="12258" y="10223"/>
                    <a:pt x="12349" y="10436"/>
                    <a:pt x="12501" y="10557"/>
                  </a:cubicBezTo>
                  <a:cubicBezTo>
                    <a:pt x="12608" y="10616"/>
                    <a:pt x="12722" y="10643"/>
                    <a:pt x="12833" y="10643"/>
                  </a:cubicBezTo>
                  <a:cubicBezTo>
                    <a:pt x="13070" y="10643"/>
                    <a:pt x="13299" y="10521"/>
                    <a:pt x="13443" y="10314"/>
                  </a:cubicBezTo>
                  <a:cubicBezTo>
                    <a:pt x="13808" y="9858"/>
                    <a:pt x="14021" y="9311"/>
                    <a:pt x="14051" y="8733"/>
                  </a:cubicBezTo>
                  <a:cubicBezTo>
                    <a:pt x="14264" y="7457"/>
                    <a:pt x="14203" y="6150"/>
                    <a:pt x="13899" y="4873"/>
                  </a:cubicBezTo>
                  <a:cubicBezTo>
                    <a:pt x="13595" y="3597"/>
                    <a:pt x="12926" y="2442"/>
                    <a:pt x="11954" y="1530"/>
                  </a:cubicBezTo>
                  <a:cubicBezTo>
                    <a:pt x="10797" y="542"/>
                    <a:pt x="9326" y="0"/>
                    <a:pt x="78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5"/>
            <p:cNvSpPr/>
            <p:nvPr/>
          </p:nvSpPr>
          <p:spPr>
            <a:xfrm>
              <a:off x="7356955" y="1922984"/>
              <a:ext cx="85938" cy="89970"/>
            </a:xfrm>
            <a:custGeom>
              <a:avLst/>
              <a:gdLst/>
              <a:ahLst/>
              <a:cxnLst/>
              <a:rect l="l" t="t" r="r" b="b"/>
              <a:pathLst>
                <a:path w="4348" h="4552" extrusionOk="0">
                  <a:moveTo>
                    <a:pt x="1608" y="0"/>
                  </a:moveTo>
                  <a:cubicBezTo>
                    <a:pt x="1551" y="0"/>
                    <a:pt x="1490" y="8"/>
                    <a:pt x="1429" y="23"/>
                  </a:cubicBezTo>
                  <a:cubicBezTo>
                    <a:pt x="1156" y="84"/>
                    <a:pt x="882" y="236"/>
                    <a:pt x="639" y="449"/>
                  </a:cubicBezTo>
                  <a:cubicBezTo>
                    <a:pt x="335" y="783"/>
                    <a:pt x="122" y="1208"/>
                    <a:pt x="61" y="1664"/>
                  </a:cubicBezTo>
                  <a:cubicBezTo>
                    <a:pt x="1" y="2211"/>
                    <a:pt x="183" y="2789"/>
                    <a:pt x="517" y="3245"/>
                  </a:cubicBezTo>
                  <a:cubicBezTo>
                    <a:pt x="852" y="3701"/>
                    <a:pt x="1308" y="4035"/>
                    <a:pt x="1794" y="4248"/>
                  </a:cubicBezTo>
                  <a:cubicBezTo>
                    <a:pt x="2219" y="4430"/>
                    <a:pt x="2675" y="4522"/>
                    <a:pt x="3101" y="4552"/>
                  </a:cubicBezTo>
                  <a:cubicBezTo>
                    <a:pt x="3405" y="4552"/>
                    <a:pt x="3709" y="4552"/>
                    <a:pt x="4013" y="4522"/>
                  </a:cubicBezTo>
                  <a:cubicBezTo>
                    <a:pt x="4134" y="4491"/>
                    <a:pt x="4226" y="4491"/>
                    <a:pt x="4347" y="4461"/>
                  </a:cubicBezTo>
                  <a:cubicBezTo>
                    <a:pt x="4347" y="4443"/>
                    <a:pt x="4304" y="4438"/>
                    <a:pt x="4225" y="4438"/>
                  </a:cubicBezTo>
                  <a:cubicBezTo>
                    <a:pt x="4141" y="4438"/>
                    <a:pt x="4015" y="4443"/>
                    <a:pt x="3856" y="4443"/>
                  </a:cubicBezTo>
                  <a:cubicBezTo>
                    <a:pt x="3661" y="4443"/>
                    <a:pt x="3414" y="4435"/>
                    <a:pt x="3131" y="4400"/>
                  </a:cubicBezTo>
                  <a:cubicBezTo>
                    <a:pt x="2706" y="4370"/>
                    <a:pt x="2280" y="4248"/>
                    <a:pt x="1885" y="4096"/>
                  </a:cubicBezTo>
                  <a:cubicBezTo>
                    <a:pt x="1399" y="3883"/>
                    <a:pt x="973" y="3549"/>
                    <a:pt x="669" y="3123"/>
                  </a:cubicBezTo>
                  <a:cubicBezTo>
                    <a:pt x="365" y="2728"/>
                    <a:pt x="213" y="2211"/>
                    <a:pt x="244" y="1725"/>
                  </a:cubicBezTo>
                  <a:cubicBezTo>
                    <a:pt x="274" y="1269"/>
                    <a:pt x="457" y="874"/>
                    <a:pt x="760" y="570"/>
                  </a:cubicBezTo>
                  <a:cubicBezTo>
                    <a:pt x="943" y="357"/>
                    <a:pt x="1186" y="205"/>
                    <a:pt x="1460" y="114"/>
                  </a:cubicBezTo>
                  <a:cubicBezTo>
                    <a:pt x="1672" y="23"/>
                    <a:pt x="1764" y="23"/>
                    <a:pt x="1764" y="23"/>
                  </a:cubicBezTo>
                  <a:cubicBezTo>
                    <a:pt x="1718" y="8"/>
                    <a:pt x="1665" y="0"/>
                    <a:pt x="16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5"/>
            <p:cNvSpPr/>
            <p:nvPr/>
          </p:nvSpPr>
          <p:spPr>
            <a:xfrm>
              <a:off x="7410424" y="1901656"/>
              <a:ext cx="67913" cy="71213"/>
            </a:xfrm>
            <a:custGeom>
              <a:avLst/>
              <a:gdLst/>
              <a:ahLst/>
              <a:cxnLst/>
              <a:rect l="l" t="t" r="r" b="b"/>
              <a:pathLst>
                <a:path w="3436" h="3603" extrusionOk="0">
                  <a:moveTo>
                    <a:pt x="605" y="0"/>
                  </a:moveTo>
                  <a:cubicBezTo>
                    <a:pt x="563" y="0"/>
                    <a:pt x="502" y="8"/>
                    <a:pt x="426" y="38"/>
                  </a:cubicBezTo>
                  <a:cubicBezTo>
                    <a:pt x="244" y="129"/>
                    <a:pt x="92" y="342"/>
                    <a:pt x="62" y="555"/>
                  </a:cubicBezTo>
                  <a:cubicBezTo>
                    <a:pt x="1" y="859"/>
                    <a:pt x="92" y="1193"/>
                    <a:pt x="244" y="1467"/>
                  </a:cubicBezTo>
                  <a:cubicBezTo>
                    <a:pt x="426" y="1801"/>
                    <a:pt x="639" y="2105"/>
                    <a:pt x="913" y="2379"/>
                  </a:cubicBezTo>
                  <a:cubicBezTo>
                    <a:pt x="1369" y="2865"/>
                    <a:pt x="1946" y="3260"/>
                    <a:pt x="2615" y="3473"/>
                  </a:cubicBezTo>
                  <a:cubicBezTo>
                    <a:pt x="2840" y="3548"/>
                    <a:pt x="3065" y="3602"/>
                    <a:pt x="3290" y="3602"/>
                  </a:cubicBezTo>
                  <a:cubicBezTo>
                    <a:pt x="3339" y="3602"/>
                    <a:pt x="3387" y="3600"/>
                    <a:pt x="3436" y="3594"/>
                  </a:cubicBezTo>
                  <a:cubicBezTo>
                    <a:pt x="3436" y="3564"/>
                    <a:pt x="3132" y="3534"/>
                    <a:pt x="2645" y="3351"/>
                  </a:cubicBezTo>
                  <a:cubicBezTo>
                    <a:pt x="2037" y="3108"/>
                    <a:pt x="1490" y="2743"/>
                    <a:pt x="1034" y="2257"/>
                  </a:cubicBezTo>
                  <a:cubicBezTo>
                    <a:pt x="791" y="1983"/>
                    <a:pt x="578" y="1710"/>
                    <a:pt x="396" y="1376"/>
                  </a:cubicBezTo>
                  <a:cubicBezTo>
                    <a:pt x="244" y="1132"/>
                    <a:pt x="153" y="859"/>
                    <a:pt x="183" y="555"/>
                  </a:cubicBezTo>
                  <a:cubicBezTo>
                    <a:pt x="214" y="373"/>
                    <a:pt x="335" y="221"/>
                    <a:pt x="487" y="99"/>
                  </a:cubicBezTo>
                  <a:cubicBezTo>
                    <a:pt x="578" y="8"/>
                    <a:pt x="670" y="8"/>
                    <a:pt x="670" y="8"/>
                  </a:cubicBezTo>
                  <a:cubicBezTo>
                    <a:pt x="670" y="8"/>
                    <a:pt x="647" y="0"/>
                    <a:pt x="60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5"/>
            <p:cNvSpPr/>
            <p:nvPr/>
          </p:nvSpPr>
          <p:spPr>
            <a:xfrm>
              <a:off x="6484572" y="2445477"/>
              <a:ext cx="607398" cy="226033"/>
            </a:xfrm>
            <a:custGeom>
              <a:avLst/>
              <a:gdLst/>
              <a:ahLst/>
              <a:cxnLst/>
              <a:rect l="l" t="t" r="r" b="b"/>
              <a:pathLst>
                <a:path w="30731" h="11436" extrusionOk="0">
                  <a:moveTo>
                    <a:pt x="634" y="1"/>
                  </a:moveTo>
                  <a:cubicBezTo>
                    <a:pt x="287" y="1"/>
                    <a:pt x="137" y="185"/>
                    <a:pt x="91" y="369"/>
                  </a:cubicBezTo>
                  <a:cubicBezTo>
                    <a:pt x="0" y="764"/>
                    <a:pt x="365" y="1159"/>
                    <a:pt x="912" y="1341"/>
                  </a:cubicBezTo>
                  <a:cubicBezTo>
                    <a:pt x="1125" y="1432"/>
                    <a:pt x="4134" y="2344"/>
                    <a:pt x="4134" y="2344"/>
                  </a:cubicBezTo>
                  <a:cubicBezTo>
                    <a:pt x="3799" y="2435"/>
                    <a:pt x="3465" y="2527"/>
                    <a:pt x="3161" y="2679"/>
                  </a:cubicBezTo>
                  <a:cubicBezTo>
                    <a:pt x="2432" y="2952"/>
                    <a:pt x="1793" y="3894"/>
                    <a:pt x="1489" y="4989"/>
                  </a:cubicBezTo>
                  <a:cubicBezTo>
                    <a:pt x="1185" y="6083"/>
                    <a:pt x="1185" y="6417"/>
                    <a:pt x="1611" y="6539"/>
                  </a:cubicBezTo>
                  <a:cubicBezTo>
                    <a:pt x="1662" y="6559"/>
                    <a:pt x="1716" y="6569"/>
                    <a:pt x="1771" y="6569"/>
                  </a:cubicBezTo>
                  <a:cubicBezTo>
                    <a:pt x="1881" y="6569"/>
                    <a:pt x="1996" y="6529"/>
                    <a:pt x="2097" y="6448"/>
                  </a:cubicBezTo>
                  <a:cubicBezTo>
                    <a:pt x="2310" y="6326"/>
                    <a:pt x="2492" y="6083"/>
                    <a:pt x="2584" y="5840"/>
                  </a:cubicBezTo>
                  <a:cubicBezTo>
                    <a:pt x="3070" y="4077"/>
                    <a:pt x="4134" y="3894"/>
                    <a:pt x="4134" y="3894"/>
                  </a:cubicBezTo>
                  <a:lnTo>
                    <a:pt x="4499" y="3986"/>
                  </a:lnTo>
                  <a:cubicBezTo>
                    <a:pt x="4499" y="3986"/>
                    <a:pt x="3404" y="4806"/>
                    <a:pt x="3465" y="5749"/>
                  </a:cubicBezTo>
                  <a:cubicBezTo>
                    <a:pt x="3465" y="5870"/>
                    <a:pt x="3496" y="5992"/>
                    <a:pt x="3556" y="6113"/>
                  </a:cubicBezTo>
                  <a:cubicBezTo>
                    <a:pt x="3255" y="7071"/>
                    <a:pt x="3964" y="8003"/>
                    <a:pt x="4906" y="8003"/>
                  </a:cubicBezTo>
                  <a:cubicBezTo>
                    <a:pt x="5011" y="8003"/>
                    <a:pt x="5119" y="7992"/>
                    <a:pt x="5228" y="7967"/>
                  </a:cubicBezTo>
                  <a:cubicBezTo>
                    <a:pt x="5471" y="7907"/>
                    <a:pt x="5714" y="7755"/>
                    <a:pt x="5745" y="7511"/>
                  </a:cubicBezTo>
                  <a:cubicBezTo>
                    <a:pt x="5745" y="7390"/>
                    <a:pt x="5714" y="7238"/>
                    <a:pt x="5654" y="7147"/>
                  </a:cubicBezTo>
                  <a:cubicBezTo>
                    <a:pt x="5623" y="7086"/>
                    <a:pt x="5593" y="7025"/>
                    <a:pt x="5593" y="6934"/>
                  </a:cubicBezTo>
                  <a:lnTo>
                    <a:pt x="5593" y="6934"/>
                  </a:lnTo>
                  <a:lnTo>
                    <a:pt x="6566" y="7056"/>
                  </a:lnTo>
                  <a:cubicBezTo>
                    <a:pt x="6566" y="7056"/>
                    <a:pt x="8815" y="7147"/>
                    <a:pt x="9757" y="7299"/>
                  </a:cubicBezTo>
                  <a:lnTo>
                    <a:pt x="25289" y="11311"/>
                  </a:lnTo>
                  <a:cubicBezTo>
                    <a:pt x="25621" y="11395"/>
                    <a:pt x="25954" y="11435"/>
                    <a:pt x="26282" y="11435"/>
                  </a:cubicBezTo>
                  <a:cubicBezTo>
                    <a:pt x="28082" y="11435"/>
                    <a:pt x="29715" y="10219"/>
                    <a:pt x="30153" y="8393"/>
                  </a:cubicBezTo>
                  <a:cubicBezTo>
                    <a:pt x="30730" y="6022"/>
                    <a:pt x="29058" y="3712"/>
                    <a:pt x="26657" y="3499"/>
                  </a:cubicBezTo>
                  <a:lnTo>
                    <a:pt x="10183" y="1949"/>
                  </a:lnTo>
                  <a:lnTo>
                    <a:pt x="7569" y="1311"/>
                  </a:lnTo>
                  <a:cubicBezTo>
                    <a:pt x="7569" y="1311"/>
                    <a:pt x="1611" y="247"/>
                    <a:pt x="1033" y="65"/>
                  </a:cubicBezTo>
                  <a:cubicBezTo>
                    <a:pt x="878" y="20"/>
                    <a:pt x="745" y="1"/>
                    <a:pt x="63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5"/>
            <p:cNvSpPr/>
            <p:nvPr/>
          </p:nvSpPr>
          <p:spPr>
            <a:xfrm>
              <a:off x="6580697" y="2476787"/>
              <a:ext cx="97936" cy="56488"/>
            </a:xfrm>
            <a:custGeom>
              <a:avLst/>
              <a:gdLst/>
              <a:ahLst/>
              <a:cxnLst/>
              <a:rect l="l" t="t" r="r" b="b"/>
              <a:pathLst>
                <a:path w="4955" h="2858" extrusionOk="0">
                  <a:moveTo>
                    <a:pt x="2706" y="0"/>
                  </a:moveTo>
                  <a:lnTo>
                    <a:pt x="213" y="2371"/>
                  </a:lnTo>
                  <a:cubicBezTo>
                    <a:pt x="122" y="2462"/>
                    <a:pt x="0" y="2554"/>
                    <a:pt x="61" y="2706"/>
                  </a:cubicBezTo>
                  <a:cubicBezTo>
                    <a:pt x="122" y="2858"/>
                    <a:pt x="304" y="2858"/>
                    <a:pt x="456" y="2858"/>
                  </a:cubicBezTo>
                  <a:cubicBezTo>
                    <a:pt x="1459" y="2706"/>
                    <a:pt x="2219" y="1763"/>
                    <a:pt x="3253" y="1581"/>
                  </a:cubicBezTo>
                  <a:cubicBezTo>
                    <a:pt x="3587" y="1520"/>
                    <a:pt x="3952" y="1551"/>
                    <a:pt x="4286" y="1459"/>
                  </a:cubicBezTo>
                  <a:cubicBezTo>
                    <a:pt x="4620" y="1399"/>
                    <a:pt x="4894" y="1125"/>
                    <a:pt x="4955" y="791"/>
                  </a:cubicBezTo>
                  <a:lnTo>
                    <a:pt x="270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5"/>
            <p:cNvSpPr/>
            <p:nvPr/>
          </p:nvSpPr>
          <p:spPr>
            <a:xfrm>
              <a:off x="6580085" y="2476787"/>
              <a:ext cx="98548" cy="58287"/>
            </a:xfrm>
            <a:custGeom>
              <a:avLst/>
              <a:gdLst/>
              <a:ahLst/>
              <a:cxnLst/>
              <a:rect l="l" t="t" r="r" b="b"/>
              <a:pathLst>
                <a:path w="4986" h="2949" extrusionOk="0">
                  <a:moveTo>
                    <a:pt x="2737" y="0"/>
                  </a:moveTo>
                  <a:lnTo>
                    <a:pt x="2737" y="0"/>
                  </a:lnTo>
                  <a:cubicBezTo>
                    <a:pt x="2615" y="61"/>
                    <a:pt x="2524" y="152"/>
                    <a:pt x="2433" y="244"/>
                  </a:cubicBezTo>
                  <a:cubicBezTo>
                    <a:pt x="2250" y="395"/>
                    <a:pt x="2007" y="608"/>
                    <a:pt x="1673" y="912"/>
                  </a:cubicBezTo>
                  <a:lnTo>
                    <a:pt x="578" y="1915"/>
                  </a:lnTo>
                  <a:cubicBezTo>
                    <a:pt x="487" y="2006"/>
                    <a:pt x="396" y="2128"/>
                    <a:pt x="275" y="2219"/>
                  </a:cubicBezTo>
                  <a:cubicBezTo>
                    <a:pt x="153" y="2310"/>
                    <a:pt x="31" y="2402"/>
                    <a:pt x="1" y="2645"/>
                  </a:cubicBezTo>
                  <a:cubicBezTo>
                    <a:pt x="1" y="2766"/>
                    <a:pt x="62" y="2888"/>
                    <a:pt x="183" y="2918"/>
                  </a:cubicBezTo>
                  <a:cubicBezTo>
                    <a:pt x="275" y="2949"/>
                    <a:pt x="366" y="2949"/>
                    <a:pt x="457" y="2949"/>
                  </a:cubicBezTo>
                  <a:cubicBezTo>
                    <a:pt x="609" y="2918"/>
                    <a:pt x="791" y="2888"/>
                    <a:pt x="943" y="2827"/>
                  </a:cubicBezTo>
                  <a:cubicBezTo>
                    <a:pt x="1490" y="2584"/>
                    <a:pt x="2037" y="2280"/>
                    <a:pt x="2554" y="1946"/>
                  </a:cubicBezTo>
                  <a:cubicBezTo>
                    <a:pt x="2767" y="1794"/>
                    <a:pt x="3010" y="1702"/>
                    <a:pt x="3284" y="1672"/>
                  </a:cubicBezTo>
                  <a:cubicBezTo>
                    <a:pt x="3496" y="1611"/>
                    <a:pt x="3740" y="1611"/>
                    <a:pt x="3952" y="1581"/>
                  </a:cubicBezTo>
                  <a:cubicBezTo>
                    <a:pt x="4317" y="1581"/>
                    <a:pt x="4651" y="1429"/>
                    <a:pt x="4864" y="1155"/>
                  </a:cubicBezTo>
                  <a:cubicBezTo>
                    <a:pt x="4955" y="1034"/>
                    <a:pt x="4986" y="912"/>
                    <a:pt x="4986" y="760"/>
                  </a:cubicBezTo>
                  <a:lnTo>
                    <a:pt x="4986" y="760"/>
                  </a:lnTo>
                  <a:cubicBezTo>
                    <a:pt x="4925" y="882"/>
                    <a:pt x="4895" y="1003"/>
                    <a:pt x="4803" y="1095"/>
                  </a:cubicBezTo>
                  <a:cubicBezTo>
                    <a:pt x="4609" y="1289"/>
                    <a:pt x="4313" y="1433"/>
                    <a:pt x="4031" y="1433"/>
                  </a:cubicBezTo>
                  <a:cubicBezTo>
                    <a:pt x="4005" y="1433"/>
                    <a:pt x="3978" y="1432"/>
                    <a:pt x="3952" y="1429"/>
                  </a:cubicBezTo>
                  <a:cubicBezTo>
                    <a:pt x="3709" y="1429"/>
                    <a:pt x="3466" y="1459"/>
                    <a:pt x="3253" y="1490"/>
                  </a:cubicBezTo>
                  <a:cubicBezTo>
                    <a:pt x="2980" y="1551"/>
                    <a:pt x="2737" y="1642"/>
                    <a:pt x="2493" y="1763"/>
                  </a:cubicBezTo>
                  <a:cubicBezTo>
                    <a:pt x="1977" y="2067"/>
                    <a:pt x="1430" y="2371"/>
                    <a:pt x="882" y="2614"/>
                  </a:cubicBezTo>
                  <a:cubicBezTo>
                    <a:pt x="761" y="2675"/>
                    <a:pt x="609" y="2706"/>
                    <a:pt x="457" y="2736"/>
                  </a:cubicBezTo>
                  <a:cubicBezTo>
                    <a:pt x="305" y="2736"/>
                    <a:pt x="183" y="2706"/>
                    <a:pt x="214" y="2614"/>
                  </a:cubicBezTo>
                  <a:cubicBezTo>
                    <a:pt x="214" y="2554"/>
                    <a:pt x="305" y="2432"/>
                    <a:pt x="426" y="2341"/>
                  </a:cubicBezTo>
                  <a:cubicBezTo>
                    <a:pt x="518" y="2250"/>
                    <a:pt x="639" y="2128"/>
                    <a:pt x="730" y="2037"/>
                  </a:cubicBezTo>
                  <a:lnTo>
                    <a:pt x="1794" y="973"/>
                  </a:lnTo>
                  <a:cubicBezTo>
                    <a:pt x="2098" y="699"/>
                    <a:pt x="2341" y="426"/>
                    <a:pt x="2493" y="274"/>
                  </a:cubicBezTo>
                  <a:cubicBezTo>
                    <a:pt x="2676" y="92"/>
                    <a:pt x="2737" y="31"/>
                    <a:pt x="2737"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5"/>
            <p:cNvSpPr/>
            <p:nvPr/>
          </p:nvSpPr>
          <p:spPr>
            <a:xfrm>
              <a:off x="6512799" y="2521539"/>
              <a:ext cx="61291" cy="54630"/>
            </a:xfrm>
            <a:custGeom>
              <a:avLst/>
              <a:gdLst/>
              <a:ahLst/>
              <a:cxnLst/>
              <a:rect l="l" t="t" r="r" b="b"/>
              <a:pathLst>
                <a:path w="3101" h="2764" extrusionOk="0">
                  <a:moveTo>
                    <a:pt x="2660" y="1"/>
                  </a:moveTo>
                  <a:cubicBezTo>
                    <a:pt x="2577" y="1"/>
                    <a:pt x="2493" y="16"/>
                    <a:pt x="2402" y="46"/>
                  </a:cubicBezTo>
                  <a:cubicBezTo>
                    <a:pt x="2159" y="107"/>
                    <a:pt x="1946" y="259"/>
                    <a:pt x="1794" y="472"/>
                  </a:cubicBezTo>
                  <a:cubicBezTo>
                    <a:pt x="1612" y="715"/>
                    <a:pt x="1490" y="989"/>
                    <a:pt x="1399" y="1262"/>
                  </a:cubicBezTo>
                  <a:cubicBezTo>
                    <a:pt x="1308" y="1536"/>
                    <a:pt x="1216" y="1809"/>
                    <a:pt x="1064" y="2083"/>
                  </a:cubicBezTo>
                  <a:cubicBezTo>
                    <a:pt x="973" y="2296"/>
                    <a:pt x="821" y="2478"/>
                    <a:pt x="609" y="2600"/>
                  </a:cubicBezTo>
                  <a:cubicBezTo>
                    <a:pt x="530" y="2659"/>
                    <a:pt x="439" y="2692"/>
                    <a:pt x="343" y="2692"/>
                  </a:cubicBezTo>
                  <a:cubicBezTo>
                    <a:pt x="291" y="2692"/>
                    <a:pt x="237" y="2682"/>
                    <a:pt x="183" y="2660"/>
                  </a:cubicBezTo>
                  <a:cubicBezTo>
                    <a:pt x="61" y="2630"/>
                    <a:pt x="1" y="2600"/>
                    <a:pt x="1" y="2600"/>
                  </a:cubicBezTo>
                  <a:lnTo>
                    <a:pt x="1" y="2600"/>
                  </a:lnTo>
                  <a:cubicBezTo>
                    <a:pt x="1" y="2600"/>
                    <a:pt x="61" y="2660"/>
                    <a:pt x="153" y="2721"/>
                  </a:cubicBezTo>
                  <a:cubicBezTo>
                    <a:pt x="221" y="2749"/>
                    <a:pt x="302" y="2764"/>
                    <a:pt x="383" y="2764"/>
                  </a:cubicBezTo>
                  <a:cubicBezTo>
                    <a:pt x="484" y="2764"/>
                    <a:pt x="586" y="2741"/>
                    <a:pt x="669" y="2691"/>
                  </a:cubicBezTo>
                  <a:cubicBezTo>
                    <a:pt x="882" y="2539"/>
                    <a:pt x="1034" y="2356"/>
                    <a:pt x="1186" y="2144"/>
                  </a:cubicBezTo>
                  <a:cubicBezTo>
                    <a:pt x="1308" y="1870"/>
                    <a:pt x="1429" y="1597"/>
                    <a:pt x="1520" y="1323"/>
                  </a:cubicBezTo>
                  <a:cubicBezTo>
                    <a:pt x="1612" y="1019"/>
                    <a:pt x="1733" y="776"/>
                    <a:pt x="1885" y="533"/>
                  </a:cubicBezTo>
                  <a:cubicBezTo>
                    <a:pt x="2037" y="350"/>
                    <a:pt x="2220" y="198"/>
                    <a:pt x="2432" y="138"/>
                  </a:cubicBezTo>
                  <a:cubicBezTo>
                    <a:pt x="2564" y="100"/>
                    <a:pt x="2695" y="74"/>
                    <a:pt x="2834" y="74"/>
                  </a:cubicBezTo>
                  <a:cubicBezTo>
                    <a:pt x="2920" y="74"/>
                    <a:pt x="3008" y="84"/>
                    <a:pt x="3101" y="107"/>
                  </a:cubicBezTo>
                  <a:cubicBezTo>
                    <a:pt x="3040" y="77"/>
                    <a:pt x="2979" y="46"/>
                    <a:pt x="2919" y="46"/>
                  </a:cubicBezTo>
                  <a:cubicBezTo>
                    <a:pt x="2827" y="16"/>
                    <a:pt x="2744" y="1"/>
                    <a:pt x="266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5"/>
            <p:cNvSpPr/>
            <p:nvPr/>
          </p:nvSpPr>
          <p:spPr>
            <a:xfrm>
              <a:off x="6498982" y="2470778"/>
              <a:ext cx="81116" cy="25240"/>
            </a:xfrm>
            <a:custGeom>
              <a:avLst/>
              <a:gdLst/>
              <a:ahLst/>
              <a:cxnLst/>
              <a:rect l="l" t="t" r="r" b="b"/>
              <a:pathLst>
                <a:path w="4104" h="1277" extrusionOk="0">
                  <a:moveTo>
                    <a:pt x="1" y="0"/>
                  </a:moveTo>
                  <a:cubicBezTo>
                    <a:pt x="183" y="92"/>
                    <a:pt x="365" y="183"/>
                    <a:pt x="578" y="244"/>
                  </a:cubicBezTo>
                  <a:cubicBezTo>
                    <a:pt x="943" y="396"/>
                    <a:pt x="1429" y="578"/>
                    <a:pt x="2007" y="760"/>
                  </a:cubicBezTo>
                  <a:cubicBezTo>
                    <a:pt x="2584" y="943"/>
                    <a:pt x="3101" y="1095"/>
                    <a:pt x="3466" y="1186"/>
                  </a:cubicBezTo>
                  <a:cubicBezTo>
                    <a:pt x="3678" y="1247"/>
                    <a:pt x="3891" y="1277"/>
                    <a:pt x="4104" y="1277"/>
                  </a:cubicBezTo>
                  <a:cubicBezTo>
                    <a:pt x="3891" y="1216"/>
                    <a:pt x="3709" y="1125"/>
                    <a:pt x="3496" y="1095"/>
                  </a:cubicBezTo>
                  <a:lnTo>
                    <a:pt x="2037" y="639"/>
                  </a:lnTo>
                  <a:lnTo>
                    <a:pt x="608" y="183"/>
                  </a:lnTo>
                  <a:cubicBezTo>
                    <a:pt x="396" y="92"/>
                    <a:pt x="213" y="31"/>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5"/>
            <p:cNvSpPr/>
            <p:nvPr/>
          </p:nvSpPr>
          <p:spPr>
            <a:xfrm>
              <a:off x="6557254" y="2541068"/>
              <a:ext cx="43878" cy="43878"/>
            </a:xfrm>
            <a:custGeom>
              <a:avLst/>
              <a:gdLst/>
              <a:ahLst/>
              <a:cxnLst/>
              <a:rect l="l" t="t" r="r" b="b"/>
              <a:pathLst>
                <a:path w="2220" h="2220" extrusionOk="0">
                  <a:moveTo>
                    <a:pt x="1308" y="1"/>
                  </a:moveTo>
                  <a:cubicBezTo>
                    <a:pt x="1308" y="1"/>
                    <a:pt x="1303" y="11"/>
                    <a:pt x="1290" y="33"/>
                  </a:cubicBezTo>
                  <a:lnTo>
                    <a:pt x="1290" y="33"/>
                  </a:lnTo>
                  <a:cubicBezTo>
                    <a:pt x="1305" y="22"/>
                    <a:pt x="1322" y="11"/>
                    <a:pt x="1338" y="1"/>
                  </a:cubicBezTo>
                  <a:close/>
                  <a:moveTo>
                    <a:pt x="1290" y="33"/>
                  </a:moveTo>
                  <a:lnTo>
                    <a:pt x="1290" y="33"/>
                  </a:lnTo>
                  <a:cubicBezTo>
                    <a:pt x="1075" y="182"/>
                    <a:pt x="943" y="384"/>
                    <a:pt x="943" y="639"/>
                  </a:cubicBezTo>
                  <a:cubicBezTo>
                    <a:pt x="974" y="791"/>
                    <a:pt x="1065" y="913"/>
                    <a:pt x="1186" y="943"/>
                  </a:cubicBezTo>
                  <a:cubicBezTo>
                    <a:pt x="1308" y="1004"/>
                    <a:pt x="1460" y="1034"/>
                    <a:pt x="1612" y="1065"/>
                  </a:cubicBezTo>
                  <a:cubicBezTo>
                    <a:pt x="1764" y="1095"/>
                    <a:pt x="1885" y="1156"/>
                    <a:pt x="2007" y="1247"/>
                  </a:cubicBezTo>
                  <a:cubicBezTo>
                    <a:pt x="2068" y="1368"/>
                    <a:pt x="2098" y="1520"/>
                    <a:pt x="2068" y="1672"/>
                  </a:cubicBezTo>
                  <a:cubicBezTo>
                    <a:pt x="1955" y="1926"/>
                    <a:pt x="1712" y="2101"/>
                    <a:pt x="1410" y="2101"/>
                  </a:cubicBezTo>
                  <a:cubicBezTo>
                    <a:pt x="1387" y="2101"/>
                    <a:pt x="1363" y="2100"/>
                    <a:pt x="1338" y="2098"/>
                  </a:cubicBezTo>
                  <a:cubicBezTo>
                    <a:pt x="1095" y="2068"/>
                    <a:pt x="822" y="1976"/>
                    <a:pt x="578" y="1885"/>
                  </a:cubicBezTo>
                  <a:cubicBezTo>
                    <a:pt x="426" y="1824"/>
                    <a:pt x="274" y="1733"/>
                    <a:pt x="153" y="1612"/>
                  </a:cubicBezTo>
                  <a:cubicBezTo>
                    <a:pt x="62" y="1520"/>
                    <a:pt x="1" y="1490"/>
                    <a:pt x="1" y="1490"/>
                  </a:cubicBezTo>
                  <a:lnTo>
                    <a:pt x="1" y="1490"/>
                  </a:lnTo>
                  <a:cubicBezTo>
                    <a:pt x="31" y="1551"/>
                    <a:pt x="62" y="1612"/>
                    <a:pt x="122" y="1642"/>
                  </a:cubicBezTo>
                  <a:cubicBezTo>
                    <a:pt x="244" y="1764"/>
                    <a:pt x="396" y="1885"/>
                    <a:pt x="548" y="1946"/>
                  </a:cubicBezTo>
                  <a:cubicBezTo>
                    <a:pt x="791" y="2068"/>
                    <a:pt x="1065" y="2159"/>
                    <a:pt x="1308" y="2220"/>
                  </a:cubicBezTo>
                  <a:cubicBezTo>
                    <a:pt x="1490" y="2220"/>
                    <a:pt x="1673" y="2189"/>
                    <a:pt x="1825" y="2128"/>
                  </a:cubicBezTo>
                  <a:cubicBezTo>
                    <a:pt x="1977" y="2037"/>
                    <a:pt x="2098" y="1885"/>
                    <a:pt x="2159" y="1703"/>
                  </a:cubicBezTo>
                  <a:cubicBezTo>
                    <a:pt x="2220" y="1520"/>
                    <a:pt x="2189" y="1338"/>
                    <a:pt x="2068" y="1186"/>
                  </a:cubicBezTo>
                  <a:cubicBezTo>
                    <a:pt x="1946" y="1034"/>
                    <a:pt x="1794" y="973"/>
                    <a:pt x="1612" y="943"/>
                  </a:cubicBezTo>
                  <a:cubicBezTo>
                    <a:pt x="1490" y="943"/>
                    <a:pt x="1338" y="913"/>
                    <a:pt x="1217" y="852"/>
                  </a:cubicBezTo>
                  <a:cubicBezTo>
                    <a:pt x="1126" y="821"/>
                    <a:pt x="1034" y="730"/>
                    <a:pt x="1004" y="639"/>
                  </a:cubicBezTo>
                  <a:cubicBezTo>
                    <a:pt x="1004" y="457"/>
                    <a:pt x="1065" y="274"/>
                    <a:pt x="1186" y="183"/>
                  </a:cubicBezTo>
                  <a:cubicBezTo>
                    <a:pt x="1239" y="112"/>
                    <a:pt x="1272" y="62"/>
                    <a:pt x="1290" y="33"/>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5"/>
            <p:cNvSpPr/>
            <p:nvPr/>
          </p:nvSpPr>
          <p:spPr>
            <a:xfrm>
              <a:off x="6553064" y="2568109"/>
              <a:ext cx="45677" cy="37593"/>
            </a:xfrm>
            <a:custGeom>
              <a:avLst/>
              <a:gdLst/>
              <a:ahLst/>
              <a:cxnLst/>
              <a:rect l="l" t="t" r="r" b="b"/>
              <a:pathLst>
                <a:path w="2311" h="1902" extrusionOk="0">
                  <a:moveTo>
                    <a:pt x="122" y="0"/>
                  </a:moveTo>
                  <a:cubicBezTo>
                    <a:pt x="122" y="1"/>
                    <a:pt x="91" y="61"/>
                    <a:pt x="61" y="152"/>
                  </a:cubicBezTo>
                  <a:cubicBezTo>
                    <a:pt x="0" y="335"/>
                    <a:pt x="0" y="487"/>
                    <a:pt x="31" y="639"/>
                  </a:cubicBezTo>
                  <a:cubicBezTo>
                    <a:pt x="61" y="912"/>
                    <a:pt x="152" y="1125"/>
                    <a:pt x="274" y="1338"/>
                  </a:cubicBezTo>
                  <a:cubicBezTo>
                    <a:pt x="456" y="1581"/>
                    <a:pt x="730" y="1763"/>
                    <a:pt x="1003" y="1824"/>
                  </a:cubicBezTo>
                  <a:cubicBezTo>
                    <a:pt x="1136" y="1878"/>
                    <a:pt x="1270" y="1902"/>
                    <a:pt x="1403" y="1902"/>
                  </a:cubicBezTo>
                  <a:cubicBezTo>
                    <a:pt x="1574" y="1902"/>
                    <a:pt x="1744" y="1862"/>
                    <a:pt x="1915" y="1794"/>
                  </a:cubicBezTo>
                  <a:cubicBezTo>
                    <a:pt x="2128" y="1672"/>
                    <a:pt x="2280" y="1459"/>
                    <a:pt x="2310" y="1186"/>
                  </a:cubicBezTo>
                  <a:cubicBezTo>
                    <a:pt x="2310" y="1034"/>
                    <a:pt x="2249" y="852"/>
                    <a:pt x="2128" y="760"/>
                  </a:cubicBezTo>
                  <a:cubicBezTo>
                    <a:pt x="2006" y="669"/>
                    <a:pt x="1946" y="669"/>
                    <a:pt x="1945" y="669"/>
                  </a:cubicBezTo>
                  <a:lnTo>
                    <a:pt x="1945" y="669"/>
                  </a:lnTo>
                  <a:cubicBezTo>
                    <a:pt x="1945" y="700"/>
                    <a:pt x="2006" y="700"/>
                    <a:pt x="2097" y="791"/>
                  </a:cubicBezTo>
                  <a:cubicBezTo>
                    <a:pt x="2219" y="882"/>
                    <a:pt x="2249" y="1034"/>
                    <a:pt x="2249" y="1186"/>
                  </a:cubicBezTo>
                  <a:cubicBezTo>
                    <a:pt x="2219" y="1399"/>
                    <a:pt x="2067" y="1581"/>
                    <a:pt x="1854" y="1672"/>
                  </a:cubicBezTo>
                  <a:cubicBezTo>
                    <a:pt x="1724" y="1737"/>
                    <a:pt x="1585" y="1768"/>
                    <a:pt x="1442" y="1768"/>
                  </a:cubicBezTo>
                  <a:cubicBezTo>
                    <a:pt x="1318" y="1768"/>
                    <a:pt x="1191" y="1745"/>
                    <a:pt x="1064" y="1703"/>
                  </a:cubicBezTo>
                  <a:cubicBezTo>
                    <a:pt x="790" y="1642"/>
                    <a:pt x="578" y="1490"/>
                    <a:pt x="395" y="1247"/>
                  </a:cubicBezTo>
                  <a:cubicBezTo>
                    <a:pt x="243" y="1064"/>
                    <a:pt x="152" y="852"/>
                    <a:pt x="122" y="639"/>
                  </a:cubicBezTo>
                  <a:cubicBezTo>
                    <a:pt x="91" y="426"/>
                    <a:pt x="91" y="213"/>
                    <a:pt x="12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5"/>
            <p:cNvSpPr/>
            <p:nvPr/>
          </p:nvSpPr>
          <p:spPr>
            <a:xfrm>
              <a:off x="6628750" y="2515233"/>
              <a:ext cx="33067" cy="37356"/>
            </a:xfrm>
            <a:custGeom>
              <a:avLst/>
              <a:gdLst/>
              <a:ahLst/>
              <a:cxnLst/>
              <a:rect l="l" t="t" r="r" b="b"/>
              <a:pathLst>
                <a:path w="1673" h="1890" extrusionOk="0">
                  <a:moveTo>
                    <a:pt x="1" y="1"/>
                  </a:moveTo>
                  <a:cubicBezTo>
                    <a:pt x="275" y="426"/>
                    <a:pt x="639" y="791"/>
                    <a:pt x="1095" y="1004"/>
                  </a:cubicBezTo>
                  <a:cubicBezTo>
                    <a:pt x="1175" y="1063"/>
                    <a:pt x="1254" y="1110"/>
                    <a:pt x="1334" y="1152"/>
                  </a:cubicBezTo>
                  <a:lnTo>
                    <a:pt x="1334" y="1152"/>
                  </a:lnTo>
                  <a:cubicBezTo>
                    <a:pt x="1144" y="1253"/>
                    <a:pt x="982" y="1412"/>
                    <a:pt x="882" y="1612"/>
                  </a:cubicBezTo>
                  <a:cubicBezTo>
                    <a:pt x="822" y="1703"/>
                    <a:pt x="791" y="1794"/>
                    <a:pt x="791" y="1885"/>
                  </a:cubicBezTo>
                  <a:cubicBezTo>
                    <a:pt x="794" y="1888"/>
                    <a:pt x="798" y="1890"/>
                    <a:pt x="801" y="1890"/>
                  </a:cubicBezTo>
                  <a:cubicBezTo>
                    <a:pt x="829" y="1890"/>
                    <a:pt x="865" y="1778"/>
                    <a:pt x="974" y="1642"/>
                  </a:cubicBezTo>
                  <a:cubicBezTo>
                    <a:pt x="1126" y="1460"/>
                    <a:pt x="1308" y="1308"/>
                    <a:pt x="1521" y="1216"/>
                  </a:cubicBezTo>
                  <a:lnTo>
                    <a:pt x="1673" y="1156"/>
                  </a:lnTo>
                  <a:lnTo>
                    <a:pt x="1521" y="1095"/>
                  </a:lnTo>
                  <a:cubicBezTo>
                    <a:pt x="1399" y="1034"/>
                    <a:pt x="1278" y="973"/>
                    <a:pt x="1156" y="913"/>
                  </a:cubicBezTo>
                  <a:cubicBezTo>
                    <a:pt x="730" y="639"/>
                    <a:pt x="366" y="335"/>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5"/>
            <p:cNvSpPr/>
            <p:nvPr/>
          </p:nvSpPr>
          <p:spPr>
            <a:xfrm>
              <a:off x="6541638" y="2521855"/>
              <a:ext cx="5989" cy="19291"/>
            </a:xfrm>
            <a:custGeom>
              <a:avLst/>
              <a:gdLst/>
              <a:ahLst/>
              <a:cxnLst/>
              <a:rect l="l" t="t" r="r" b="b"/>
              <a:pathLst>
                <a:path w="303" h="976" extrusionOk="0">
                  <a:moveTo>
                    <a:pt x="31" y="0"/>
                  </a:moveTo>
                  <a:lnTo>
                    <a:pt x="31" y="0"/>
                  </a:lnTo>
                  <a:cubicBezTo>
                    <a:pt x="1" y="30"/>
                    <a:pt x="92" y="213"/>
                    <a:pt x="122" y="486"/>
                  </a:cubicBezTo>
                  <a:cubicBezTo>
                    <a:pt x="183" y="760"/>
                    <a:pt x="92" y="942"/>
                    <a:pt x="122" y="973"/>
                  </a:cubicBezTo>
                  <a:cubicBezTo>
                    <a:pt x="124" y="974"/>
                    <a:pt x="126" y="975"/>
                    <a:pt x="129" y="975"/>
                  </a:cubicBezTo>
                  <a:cubicBezTo>
                    <a:pt x="169" y="975"/>
                    <a:pt x="303" y="744"/>
                    <a:pt x="274" y="486"/>
                  </a:cubicBezTo>
                  <a:cubicBezTo>
                    <a:pt x="244" y="182"/>
                    <a:pt x="61" y="0"/>
                    <a:pt x="3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5"/>
            <p:cNvSpPr/>
            <p:nvPr/>
          </p:nvSpPr>
          <p:spPr>
            <a:xfrm>
              <a:off x="6789177" y="2301951"/>
              <a:ext cx="949234" cy="793624"/>
            </a:xfrm>
            <a:custGeom>
              <a:avLst/>
              <a:gdLst/>
              <a:ahLst/>
              <a:cxnLst/>
              <a:rect l="l" t="t" r="r" b="b"/>
              <a:pathLst>
                <a:path w="48026" h="40153" extrusionOk="0">
                  <a:moveTo>
                    <a:pt x="32919" y="0"/>
                  </a:moveTo>
                  <a:lnTo>
                    <a:pt x="31247" y="1824"/>
                  </a:lnTo>
                  <a:lnTo>
                    <a:pt x="22190" y="4438"/>
                  </a:lnTo>
                  <a:lnTo>
                    <a:pt x="10214" y="10031"/>
                  </a:lnTo>
                  <a:lnTo>
                    <a:pt x="2098" y="9392"/>
                  </a:lnTo>
                  <a:lnTo>
                    <a:pt x="1" y="16475"/>
                  </a:lnTo>
                  <a:lnTo>
                    <a:pt x="11551" y="18815"/>
                  </a:lnTo>
                  <a:lnTo>
                    <a:pt x="22281" y="16353"/>
                  </a:lnTo>
                  <a:lnTo>
                    <a:pt x="22281" y="16353"/>
                  </a:lnTo>
                  <a:cubicBezTo>
                    <a:pt x="22281" y="16353"/>
                    <a:pt x="21734" y="36049"/>
                    <a:pt x="21734" y="36232"/>
                  </a:cubicBezTo>
                  <a:cubicBezTo>
                    <a:pt x="21734" y="36414"/>
                    <a:pt x="20852" y="36718"/>
                    <a:pt x="20913" y="38147"/>
                  </a:cubicBezTo>
                  <a:lnTo>
                    <a:pt x="21673" y="39849"/>
                  </a:lnTo>
                  <a:lnTo>
                    <a:pt x="45229" y="40153"/>
                  </a:lnTo>
                  <a:lnTo>
                    <a:pt x="45868" y="21034"/>
                  </a:lnTo>
                  <a:lnTo>
                    <a:pt x="48026" y="6201"/>
                  </a:lnTo>
                  <a:lnTo>
                    <a:pt x="43102" y="3161"/>
                  </a:lnTo>
                  <a:lnTo>
                    <a:pt x="41339" y="791"/>
                  </a:lnTo>
                  <a:lnTo>
                    <a:pt x="34561" y="7933"/>
                  </a:lnTo>
                  <a:lnTo>
                    <a:pt x="32858" y="1824"/>
                  </a:lnTo>
                  <a:lnTo>
                    <a:pt x="32919"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5"/>
            <p:cNvSpPr/>
            <p:nvPr/>
          </p:nvSpPr>
          <p:spPr>
            <a:xfrm>
              <a:off x="7409831" y="2341603"/>
              <a:ext cx="43878" cy="127385"/>
            </a:xfrm>
            <a:custGeom>
              <a:avLst/>
              <a:gdLst/>
              <a:ahLst/>
              <a:cxnLst/>
              <a:rect l="l" t="t" r="r" b="b"/>
              <a:pathLst>
                <a:path w="2220" h="6445" extrusionOk="0">
                  <a:moveTo>
                    <a:pt x="0" y="0"/>
                  </a:moveTo>
                  <a:cubicBezTo>
                    <a:pt x="0" y="456"/>
                    <a:pt x="61" y="882"/>
                    <a:pt x="122" y="1338"/>
                  </a:cubicBezTo>
                  <a:cubicBezTo>
                    <a:pt x="244" y="2158"/>
                    <a:pt x="456" y="3283"/>
                    <a:pt x="730" y="4499"/>
                  </a:cubicBezTo>
                  <a:cubicBezTo>
                    <a:pt x="851" y="5107"/>
                    <a:pt x="1034" y="5684"/>
                    <a:pt x="1247" y="6262"/>
                  </a:cubicBezTo>
                  <a:lnTo>
                    <a:pt x="1338" y="6444"/>
                  </a:lnTo>
                  <a:lnTo>
                    <a:pt x="1429" y="6262"/>
                  </a:lnTo>
                  <a:cubicBezTo>
                    <a:pt x="1551" y="5897"/>
                    <a:pt x="1611" y="5502"/>
                    <a:pt x="1581" y="5107"/>
                  </a:cubicBezTo>
                  <a:cubicBezTo>
                    <a:pt x="1581" y="4833"/>
                    <a:pt x="1642" y="4560"/>
                    <a:pt x="1733" y="4286"/>
                  </a:cubicBezTo>
                  <a:cubicBezTo>
                    <a:pt x="1824" y="4043"/>
                    <a:pt x="2007" y="3861"/>
                    <a:pt x="2219" y="3739"/>
                  </a:cubicBezTo>
                  <a:cubicBezTo>
                    <a:pt x="2159" y="3739"/>
                    <a:pt x="2067" y="3769"/>
                    <a:pt x="2007" y="3830"/>
                  </a:cubicBezTo>
                  <a:cubicBezTo>
                    <a:pt x="1855" y="3921"/>
                    <a:pt x="1703" y="4073"/>
                    <a:pt x="1642" y="4256"/>
                  </a:cubicBezTo>
                  <a:cubicBezTo>
                    <a:pt x="1520" y="4529"/>
                    <a:pt x="1429" y="4803"/>
                    <a:pt x="1429" y="5107"/>
                  </a:cubicBezTo>
                  <a:cubicBezTo>
                    <a:pt x="1429" y="5377"/>
                    <a:pt x="1396" y="5647"/>
                    <a:pt x="1329" y="5905"/>
                  </a:cubicBezTo>
                  <a:lnTo>
                    <a:pt x="1329" y="5905"/>
                  </a:lnTo>
                  <a:cubicBezTo>
                    <a:pt x="1159" y="5438"/>
                    <a:pt x="1014" y="4953"/>
                    <a:pt x="912" y="4468"/>
                  </a:cubicBezTo>
                  <a:cubicBezTo>
                    <a:pt x="669" y="3253"/>
                    <a:pt x="426" y="2128"/>
                    <a:pt x="274" y="1307"/>
                  </a:cubicBezTo>
                  <a:cubicBezTo>
                    <a:pt x="213" y="851"/>
                    <a:pt x="122" y="426"/>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5"/>
            <p:cNvSpPr/>
            <p:nvPr/>
          </p:nvSpPr>
          <p:spPr>
            <a:xfrm>
              <a:off x="7511372" y="2356013"/>
              <a:ext cx="114756" cy="114163"/>
            </a:xfrm>
            <a:custGeom>
              <a:avLst/>
              <a:gdLst/>
              <a:ahLst/>
              <a:cxnLst/>
              <a:rect l="l" t="t" r="r" b="b"/>
              <a:pathLst>
                <a:path w="5806" h="5776" extrusionOk="0">
                  <a:moveTo>
                    <a:pt x="5806" y="1"/>
                  </a:moveTo>
                  <a:cubicBezTo>
                    <a:pt x="5806" y="1"/>
                    <a:pt x="5684" y="92"/>
                    <a:pt x="5502" y="274"/>
                  </a:cubicBezTo>
                  <a:cubicBezTo>
                    <a:pt x="5350" y="487"/>
                    <a:pt x="5076" y="761"/>
                    <a:pt x="4772" y="1095"/>
                  </a:cubicBezTo>
                  <a:cubicBezTo>
                    <a:pt x="4164" y="1794"/>
                    <a:pt x="3344" y="2767"/>
                    <a:pt x="2432" y="3831"/>
                  </a:cubicBezTo>
                  <a:lnTo>
                    <a:pt x="1113" y="5402"/>
                  </a:lnTo>
                  <a:lnTo>
                    <a:pt x="1113" y="5402"/>
                  </a:lnTo>
                  <a:cubicBezTo>
                    <a:pt x="915" y="4651"/>
                    <a:pt x="722" y="4011"/>
                    <a:pt x="608" y="3557"/>
                  </a:cubicBezTo>
                  <a:cubicBezTo>
                    <a:pt x="578" y="3466"/>
                    <a:pt x="517" y="3344"/>
                    <a:pt x="426" y="3253"/>
                  </a:cubicBezTo>
                  <a:cubicBezTo>
                    <a:pt x="365" y="3192"/>
                    <a:pt x="274" y="3162"/>
                    <a:pt x="183" y="3162"/>
                  </a:cubicBezTo>
                  <a:cubicBezTo>
                    <a:pt x="31" y="3162"/>
                    <a:pt x="0" y="3253"/>
                    <a:pt x="0" y="3253"/>
                  </a:cubicBezTo>
                  <a:cubicBezTo>
                    <a:pt x="22" y="3232"/>
                    <a:pt x="74" y="3210"/>
                    <a:pt x="124" y="3210"/>
                  </a:cubicBezTo>
                  <a:cubicBezTo>
                    <a:pt x="144" y="3210"/>
                    <a:pt x="165" y="3214"/>
                    <a:pt x="183" y="3223"/>
                  </a:cubicBezTo>
                  <a:cubicBezTo>
                    <a:pt x="304" y="3223"/>
                    <a:pt x="456" y="3344"/>
                    <a:pt x="487" y="3588"/>
                  </a:cubicBezTo>
                  <a:cubicBezTo>
                    <a:pt x="608" y="4074"/>
                    <a:pt x="760" y="4773"/>
                    <a:pt x="973" y="5594"/>
                  </a:cubicBezTo>
                  <a:lnTo>
                    <a:pt x="1003" y="5776"/>
                  </a:lnTo>
                  <a:lnTo>
                    <a:pt x="1125" y="5654"/>
                  </a:lnTo>
                  <a:lnTo>
                    <a:pt x="2584" y="3952"/>
                  </a:lnTo>
                  <a:cubicBezTo>
                    <a:pt x="3496" y="2888"/>
                    <a:pt x="4316" y="1916"/>
                    <a:pt x="4894" y="1186"/>
                  </a:cubicBezTo>
                  <a:cubicBezTo>
                    <a:pt x="5198" y="822"/>
                    <a:pt x="5411" y="548"/>
                    <a:pt x="5563" y="335"/>
                  </a:cubicBezTo>
                  <a:cubicBezTo>
                    <a:pt x="5654" y="244"/>
                    <a:pt x="5745" y="122"/>
                    <a:pt x="58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5"/>
            <p:cNvSpPr/>
            <p:nvPr/>
          </p:nvSpPr>
          <p:spPr>
            <a:xfrm>
              <a:off x="7427245" y="2484002"/>
              <a:ext cx="37870" cy="494441"/>
            </a:xfrm>
            <a:custGeom>
              <a:avLst/>
              <a:gdLst/>
              <a:ahLst/>
              <a:cxnLst/>
              <a:rect l="l" t="t" r="r" b="b"/>
              <a:pathLst>
                <a:path w="1916" h="25016" extrusionOk="0">
                  <a:moveTo>
                    <a:pt x="1885" y="0"/>
                  </a:moveTo>
                  <a:cubicBezTo>
                    <a:pt x="1855" y="91"/>
                    <a:pt x="1855" y="182"/>
                    <a:pt x="1825" y="274"/>
                  </a:cubicBezTo>
                  <a:lnTo>
                    <a:pt x="1703" y="973"/>
                  </a:lnTo>
                  <a:cubicBezTo>
                    <a:pt x="1612" y="1611"/>
                    <a:pt x="1490" y="2493"/>
                    <a:pt x="1338" y="3648"/>
                  </a:cubicBezTo>
                  <a:cubicBezTo>
                    <a:pt x="1034" y="5897"/>
                    <a:pt x="639" y="8997"/>
                    <a:pt x="396" y="12462"/>
                  </a:cubicBezTo>
                  <a:cubicBezTo>
                    <a:pt x="153" y="15927"/>
                    <a:pt x="31" y="19058"/>
                    <a:pt x="31" y="21338"/>
                  </a:cubicBezTo>
                  <a:lnTo>
                    <a:pt x="31" y="24013"/>
                  </a:lnTo>
                  <a:lnTo>
                    <a:pt x="31" y="24742"/>
                  </a:lnTo>
                  <a:cubicBezTo>
                    <a:pt x="1" y="24833"/>
                    <a:pt x="31" y="24924"/>
                    <a:pt x="31" y="25016"/>
                  </a:cubicBezTo>
                  <a:cubicBezTo>
                    <a:pt x="62" y="24924"/>
                    <a:pt x="62" y="24833"/>
                    <a:pt x="62" y="24742"/>
                  </a:cubicBezTo>
                  <a:cubicBezTo>
                    <a:pt x="92" y="24560"/>
                    <a:pt x="92" y="24317"/>
                    <a:pt x="92" y="24013"/>
                  </a:cubicBezTo>
                  <a:cubicBezTo>
                    <a:pt x="92" y="23344"/>
                    <a:pt x="122" y="22432"/>
                    <a:pt x="153" y="21307"/>
                  </a:cubicBezTo>
                  <a:cubicBezTo>
                    <a:pt x="214" y="19058"/>
                    <a:pt x="335" y="15927"/>
                    <a:pt x="609" y="12462"/>
                  </a:cubicBezTo>
                  <a:cubicBezTo>
                    <a:pt x="852" y="9028"/>
                    <a:pt x="1186" y="5897"/>
                    <a:pt x="1460" y="3648"/>
                  </a:cubicBezTo>
                  <a:cubicBezTo>
                    <a:pt x="1612" y="2553"/>
                    <a:pt x="1733" y="1641"/>
                    <a:pt x="1794" y="1003"/>
                  </a:cubicBezTo>
                  <a:cubicBezTo>
                    <a:pt x="1855" y="699"/>
                    <a:pt x="1885" y="456"/>
                    <a:pt x="1885" y="274"/>
                  </a:cubicBezTo>
                  <a:cubicBezTo>
                    <a:pt x="1916" y="182"/>
                    <a:pt x="1916" y="91"/>
                    <a:pt x="18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5"/>
            <p:cNvSpPr/>
            <p:nvPr/>
          </p:nvSpPr>
          <p:spPr>
            <a:xfrm>
              <a:off x="7385794" y="3002501"/>
              <a:ext cx="6028" cy="66707"/>
            </a:xfrm>
            <a:custGeom>
              <a:avLst/>
              <a:gdLst/>
              <a:ahLst/>
              <a:cxnLst/>
              <a:rect l="l" t="t" r="r" b="b"/>
              <a:pathLst>
                <a:path w="305" h="3375" extrusionOk="0">
                  <a:moveTo>
                    <a:pt x="244" y="0"/>
                  </a:moveTo>
                  <a:cubicBezTo>
                    <a:pt x="92" y="548"/>
                    <a:pt x="31" y="1125"/>
                    <a:pt x="31" y="1703"/>
                  </a:cubicBezTo>
                  <a:cubicBezTo>
                    <a:pt x="1" y="2250"/>
                    <a:pt x="61" y="2827"/>
                    <a:pt x="213" y="3374"/>
                  </a:cubicBezTo>
                  <a:cubicBezTo>
                    <a:pt x="305" y="3374"/>
                    <a:pt x="213" y="2614"/>
                    <a:pt x="244" y="1703"/>
                  </a:cubicBezTo>
                  <a:cubicBezTo>
                    <a:pt x="305" y="1125"/>
                    <a:pt x="305" y="548"/>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5"/>
            <p:cNvSpPr/>
            <p:nvPr/>
          </p:nvSpPr>
          <p:spPr>
            <a:xfrm>
              <a:off x="7261422" y="2959845"/>
              <a:ext cx="319640" cy="57081"/>
            </a:xfrm>
            <a:custGeom>
              <a:avLst/>
              <a:gdLst/>
              <a:ahLst/>
              <a:cxnLst/>
              <a:rect l="l" t="t" r="r" b="b"/>
              <a:pathLst>
                <a:path w="16172" h="2888" extrusionOk="0">
                  <a:moveTo>
                    <a:pt x="16171" y="0"/>
                  </a:moveTo>
                  <a:lnTo>
                    <a:pt x="16171" y="0"/>
                  </a:lnTo>
                  <a:cubicBezTo>
                    <a:pt x="15958" y="61"/>
                    <a:pt x="15746" y="92"/>
                    <a:pt x="15533" y="183"/>
                  </a:cubicBezTo>
                  <a:lnTo>
                    <a:pt x="13831" y="639"/>
                  </a:lnTo>
                  <a:cubicBezTo>
                    <a:pt x="12402" y="1034"/>
                    <a:pt x="10396" y="1520"/>
                    <a:pt x="8147" y="1915"/>
                  </a:cubicBezTo>
                  <a:cubicBezTo>
                    <a:pt x="5928" y="2280"/>
                    <a:pt x="3861" y="2523"/>
                    <a:pt x="2402" y="2675"/>
                  </a:cubicBezTo>
                  <a:lnTo>
                    <a:pt x="639" y="2827"/>
                  </a:lnTo>
                  <a:cubicBezTo>
                    <a:pt x="426" y="2827"/>
                    <a:pt x="213" y="2858"/>
                    <a:pt x="1" y="2888"/>
                  </a:cubicBezTo>
                  <a:lnTo>
                    <a:pt x="639" y="2888"/>
                  </a:lnTo>
                  <a:cubicBezTo>
                    <a:pt x="1065" y="2888"/>
                    <a:pt x="1672" y="2858"/>
                    <a:pt x="2402" y="2797"/>
                  </a:cubicBezTo>
                  <a:cubicBezTo>
                    <a:pt x="4347" y="2645"/>
                    <a:pt x="6262" y="2402"/>
                    <a:pt x="8208" y="2067"/>
                  </a:cubicBezTo>
                  <a:cubicBezTo>
                    <a:pt x="10092" y="1733"/>
                    <a:pt x="12007" y="1307"/>
                    <a:pt x="13861" y="760"/>
                  </a:cubicBezTo>
                  <a:cubicBezTo>
                    <a:pt x="14591" y="548"/>
                    <a:pt x="15168" y="365"/>
                    <a:pt x="15563" y="244"/>
                  </a:cubicBezTo>
                  <a:cubicBezTo>
                    <a:pt x="15776" y="183"/>
                    <a:pt x="15958" y="92"/>
                    <a:pt x="16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5"/>
            <p:cNvSpPr/>
            <p:nvPr/>
          </p:nvSpPr>
          <p:spPr>
            <a:xfrm>
              <a:off x="7225368" y="2459966"/>
              <a:ext cx="4842" cy="246924"/>
            </a:xfrm>
            <a:custGeom>
              <a:avLst/>
              <a:gdLst/>
              <a:ahLst/>
              <a:cxnLst/>
              <a:rect l="l" t="t" r="r" b="b"/>
              <a:pathLst>
                <a:path w="245" h="12493" extrusionOk="0">
                  <a:moveTo>
                    <a:pt x="153" y="0"/>
                  </a:moveTo>
                  <a:cubicBezTo>
                    <a:pt x="92" y="0"/>
                    <a:pt x="31" y="2797"/>
                    <a:pt x="31" y="6262"/>
                  </a:cubicBezTo>
                  <a:cubicBezTo>
                    <a:pt x="1" y="9696"/>
                    <a:pt x="31" y="12493"/>
                    <a:pt x="92" y="12493"/>
                  </a:cubicBezTo>
                  <a:cubicBezTo>
                    <a:pt x="153" y="12493"/>
                    <a:pt x="214" y="9696"/>
                    <a:pt x="214" y="6262"/>
                  </a:cubicBezTo>
                  <a:cubicBezTo>
                    <a:pt x="244" y="2797"/>
                    <a:pt x="214" y="31"/>
                    <a:pt x="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5"/>
            <p:cNvSpPr/>
            <p:nvPr/>
          </p:nvSpPr>
          <p:spPr>
            <a:xfrm>
              <a:off x="7677788" y="2419108"/>
              <a:ext cx="209687" cy="673473"/>
            </a:xfrm>
            <a:custGeom>
              <a:avLst/>
              <a:gdLst/>
              <a:ahLst/>
              <a:cxnLst/>
              <a:rect l="l" t="t" r="r" b="b"/>
              <a:pathLst>
                <a:path w="10609" h="34074" extrusionOk="0">
                  <a:moveTo>
                    <a:pt x="2645" y="0"/>
                  </a:moveTo>
                  <a:lnTo>
                    <a:pt x="518" y="14165"/>
                  </a:lnTo>
                  <a:lnTo>
                    <a:pt x="3071" y="21642"/>
                  </a:lnTo>
                  <a:lnTo>
                    <a:pt x="1" y="30426"/>
                  </a:lnTo>
                  <a:lnTo>
                    <a:pt x="6141" y="34074"/>
                  </a:lnTo>
                  <a:lnTo>
                    <a:pt x="9940" y="24682"/>
                  </a:lnTo>
                  <a:cubicBezTo>
                    <a:pt x="10518" y="23283"/>
                    <a:pt x="10609" y="21733"/>
                    <a:pt x="10183" y="20274"/>
                  </a:cubicBezTo>
                  <a:cubicBezTo>
                    <a:pt x="8876" y="15563"/>
                    <a:pt x="5958" y="5107"/>
                    <a:pt x="5806" y="3982"/>
                  </a:cubicBezTo>
                  <a:cubicBezTo>
                    <a:pt x="5594" y="2554"/>
                    <a:pt x="2645" y="0"/>
                    <a:pt x="2645"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5"/>
            <p:cNvSpPr/>
            <p:nvPr/>
          </p:nvSpPr>
          <p:spPr>
            <a:xfrm>
              <a:off x="7629735" y="2433518"/>
              <a:ext cx="169426" cy="659064"/>
            </a:xfrm>
            <a:custGeom>
              <a:avLst/>
              <a:gdLst/>
              <a:ahLst/>
              <a:cxnLst/>
              <a:rect l="l" t="t" r="r" b="b"/>
              <a:pathLst>
                <a:path w="8572" h="33345" extrusionOk="0">
                  <a:moveTo>
                    <a:pt x="3101" y="1"/>
                  </a:moveTo>
                  <a:lnTo>
                    <a:pt x="3101" y="1"/>
                  </a:lnTo>
                  <a:cubicBezTo>
                    <a:pt x="3009" y="31"/>
                    <a:pt x="2949" y="62"/>
                    <a:pt x="2888" y="122"/>
                  </a:cubicBezTo>
                  <a:cubicBezTo>
                    <a:pt x="2705" y="244"/>
                    <a:pt x="2523" y="396"/>
                    <a:pt x="2371" y="548"/>
                  </a:cubicBezTo>
                  <a:cubicBezTo>
                    <a:pt x="1733" y="1095"/>
                    <a:pt x="1186" y="1794"/>
                    <a:pt x="791" y="2554"/>
                  </a:cubicBezTo>
                  <a:cubicBezTo>
                    <a:pt x="487" y="3071"/>
                    <a:pt x="274" y="3648"/>
                    <a:pt x="152" y="4256"/>
                  </a:cubicBezTo>
                  <a:cubicBezTo>
                    <a:pt x="31" y="4955"/>
                    <a:pt x="0" y="5654"/>
                    <a:pt x="91" y="6384"/>
                  </a:cubicBezTo>
                  <a:cubicBezTo>
                    <a:pt x="274" y="7873"/>
                    <a:pt x="973" y="9454"/>
                    <a:pt x="1733" y="11095"/>
                  </a:cubicBezTo>
                  <a:cubicBezTo>
                    <a:pt x="2523" y="13193"/>
                    <a:pt x="3374" y="15503"/>
                    <a:pt x="4286" y="17934"/>
                  </a:cubicBezTo>
                  <a:cubicBezTo>
                    <a:pt x="4647" y="18957"/>
                    <a:pt x="5038" y="19950"/>
                    <a:pt x="5370" y="20913"/>
                  </a:cubicBezTo>
                  <a:lnTo>
                    <a:pt x="5370" y="20913"/>
                  </a:lnTo>
                  <a:cubicBezTo>
                    <a:pt x="4249" y="24214"/>
                    <a:pt x="3219" y="27212"/>
                    <a:pt x="2341" y="29667"/>
                  </a:cubicBezTo>
                  <a:lnTo>
                    <a:pt x="2341" y="29728"/>
                  </a:lnTo>
                  <a:lnTo>
                    <a:pt x="2401" y="29758"/>
                  </a:lnTo>
                  <a:lnTo>
                    <a:pt x="6900" y="32372"/>
                  </a:lnTo>
                  <a:lnTo>
                    <a:pt x="8146" y="33102"/>
                  </a:lnTo>
                  <a:lnTo>
                    <a:pt x="8450" y="33284"/>
                  </a:lnTo>
                  <a:cubicBezTo>
                    <a:pt x="8506" y="33312"/>
                    <a:pt x="8536" y="33314"/>
                    <a:pt x="8564" y="33337"/>
                  </a:cubicBezTo>
                  <a:lnTo>
                    <a:pt x="8564" y="33337"/>
                  </a:lnTo>
                  <a:cubicBezTo>
                    <a:pt x="8549" y="33325"/>
                    <a:pt x="8515" y="33297"/>
                    <a:pt x="8450" y="33254"/>
                  </a:cubicBezTo>
                  <a:lnTo>
                    <a:pt x="8146" y="33041"/>
                  </a:lnTo>
                  <a:lnTo>
                    <a:pt x="6900" y="32281"/>
                  </a:lnTo>
                  <a:lnTo>
                    <a:pt x="2513" y="29667"/>
                  </a:lnTo>
                  <a:lnTo>
                    <a:pt x="2513" y="29667"/>
                  </a:lnTo>
                  <a:cubicBezTo>
                    <a:pt x="3361" y="27186"/>
                    <a:pt x="4417" y="24199"/>
                    <a:pt x="5593" y="20913"/>
                  </a:cubicBezTo>
                  <a:lnTo>
                    <a:pt x="5593" y="20883"/>
                  </a:lnTo>
                  <a:lnTo>
                    <a:pt x="5593" y="20852"/>
                  </a:lnTo>
                  <a:cubicBezTo>
                    <a:pt x="5228" y="19880"/>
                    <a:pt x="4833" y="18877"/>
                    <a:pt x="4468" y="17843"/>
                  </a:cubicBezTo>
                  <a:lnTo>
                    <a:pt x="1915" y="11004"/>
                  </a:lnTo>
                  <a:cubicBezTo>
                    <a:pt x="1125" y="9393"/>
                    <a:pt x="456" y="7843"/>
                    <a:pt x="243" y="6354"/>
                  </a:cubicBezTo>
                  <a:cubicBezTo>
                    <a:pt x="152" y="5654"/>
                    <a:pt x="183" y="4955"/>
                    <a:pt x="304" y="4287"/>
                  </a:cubicBezTo>
                  <a:cubicBezTo>
                    <a:pt x="395" y="3679"/>
                    <a:pt x="608" y="3132"/>
                    <a:pt x="882" y="2584"/>
                  </a:cubicBezTo>
                  <a:cubicBezTo>
                    <a:pt x="1277" y="1855"/>
                    <a:pt x="1794" y="1156"/>
                    <a:pt x="2401" y="578"/>
                  </a:cubicBezTo>
                  <a:cubicBezTo>
                    <a:pt x="2614" y="396"/>
                    <a:pt x="2797" y="244"/>
                    <a:pt x="2918" y="153"/>
                  </a:cubicBezTo>
                  <a:cubicBezTo>
                    <a:pt x="2979" y="92"/>
                    <a:pt x="3040" y="62"/>
                    <a:pt x="3101" y="1"/>
                  </a:cubicBezTo>
                  <a:close/>
                  <a:moveTo>
                    <a:pt x="8564" y="33337"/>
                  </a:moveTo>
                  <a:cubicBezTo>
                    <a:pt x="8569" y="33342"/>
                    <a:pt x="8572" y="33345"/>
                    <a:pt x="8572" y="33345"/>
                  </a:cubicBezTo>
                  <a:lnTo>
                    <a:pt x="8572" y="33345"/>
                  </a:lnTo>
                  <a:cubicBezTo>
                    <a:pt x="8569" y="33342"/>
                    <a:pt x="8566" y="33340"/>
                    <a:pt x="8564" y="3333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5"/>
            <p:cNvSpPr/>
            <p:nvPr/>
          </p:nvSpPr>
          <p:spPr>
            <a:xfrm>
              <a:off x="7486130" y="2419108"/>
              <a:ext cx="87737" cy="78981"/>
            </a:xfrm>
            <a:custGeom>
              <a:avLst/>
              <a:gdLst/>
              <a:ahLst/>
              <a:cxnLst/>
              <a:rect l="l" t="t" r="r" b="b"/>
              <a:pathLst>
                <a:path w="4439" h="3996" extrusionOk="0">
                  <a:moveTo>
                    <a:pt x="4438" y="0"/>
                  </a:moveTo>
                  <a:cubicBezTo>
                    <a:pt x="4438" y="1"/>
                    <a:pt x="4438" y="1"/>
                    <a:pt x="4438" y="2"/>
                  </a:cubicBezTo>
                  <a:lnTo>
                    <a:pt x="4438" y="2"/>
                  </a:lnTo>
                  <a:cubicBezTo>
                    <a:pt x="4438" y="1"/>
                    <a:pt x="4438" y="1"/>
                    <a:pt x="4438" y="0"/>
                  </a:cubicBezTo>
                  <a:close/>
                  <a:moveTo>
                    <a:pt x="4438" y="2"/>
                  </a:moveTo>
                  <a:cubicBezTo>
                    <a:pt x="4398" y="76"/>
                    <a:pt x="2311" y="2432"/>
                    <a:pt x="2311" y="2432"/>
                  </a:cubicBezTo>
                  <a:cubicBezTo>
                    <a:pt x="2250" y="1824"/>
                    <a:pt x="2068" y="1216"/>
                    <a:pt x="1855" y="669"/>
                  </a:cubicBezTo>
                  <a:cubicBezTo>
                    <a:pt x="1764" y="487"/>
                    <a:pt x="1703" y="183"/>
                    <a:pt x="1520" y="92"/>
                  </a:cubicBezTo>
                  <a:cubicBezTo>
                    <a:pt x="1487" y="77"/>
                    <a:pt x="1453" y="70"/>
                    <a:pt x="1417" y="70"/>
                  </a:cubicBezTo>
                  <a:cubicBezTo>
                    <a:pt x="1154" y="70"/>
                    <a:pt x="830" y="425"/>
                    <a:pt x="669" y="639"/>
                  </a:cubicBezTo>
                  <a:cubicBezTo>
                    <a:pt x="457" y="882"/>
                    <a:pt x="244" y="1125"/>
                    <a:pt x="1" y="1338"/>
                  </a:cubicBezTo>
                  <a:lnTo>
                    <a:pt x="31" y="1368"/>
                  </a:lnTo>
                  <a:cubicBezTo>
                    <a:pt x="457" y="1368"/>
                    <a:pt x="821" y="1642"/>
                    <a:pt x="943" y="2037"/>
                  </a:cubicBezTo>
                  <a:cubicBezTo>
                    <a:pt x="1004" y="2462"/>
                    <a:pt x="943" y="2888"/>
                    <a:pt x="1065" y="3283"/>
                  </a:cubicBezTo>
                  <a:cubicBezTo>
                    <a:pt x="1147" y="3639"/>
                    <a:pt x="1476" y="3995"/>
                    <a:pt x="1829" y="3995"/>
                  </a:cubicBezTo>
                  <a:cubicBezTo>
                    <a:pt x="1868" y="3995"/>
                    <a:pt x="1907" y="3991"/>
                    <a:pt x="1946" y="3982"/>
                  </a:cubicBezTo>
                  <a:cubicBezTo>
                    <a:pt x="2189" y="3921"/>
                    <a:pt x="2402" y="3739"/>
                    <a:pt x="2524" y="3526"/>
                  </a:cubicBezTo>
                  <a:cubicBezTo>
                    <a:pt x="3313" y="2463"/>
                    <a:pt x="3952" y="1278"/>
                    <a:pt x="4438" y="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5"/>
            <p:cNvSpPr/>
            <p:nvPr/>
          </p:nvSpPr>
          <p:spPr>
            <a:xfrm>
              <a:off x="7418844" y="2402879"/>
              <a:ext cx="53484" cy="86551"/>
            </a:xfrm>
            <a:custGeom>
              <a:avLst/>
              <a:gdLst/>
              <a:ahLst/>
              <a:cxnLst/>
              <a:rect l="l" t="t" r="r" b="b"/>
              <a:pathLst>
                <a:path w="2706" h="4379" extrusionOk="0">
                  <a:moveTo>
                    <a:pt x="0" y="1"/>
                  </a:moveTo>
                  <a:lnTo>
                    <a:pt x="0" y="31"/>
                  </a:lnTo>
                  <a:cubicBezTo>
                    <a:pt x="31" y="1368"/>
                    <a:pt x="304" y="2675"/>
                    <a:pt x="760" y="3952"/>
                  </a:cubicBezTo>
                  <a:cubicBezTo>
                    <a:pt x="791" y="4074"/>
                    <a:pt x="882" y="4195"/>
                    <a:pt x="973" y="4286"/>
                  </a:cubicBezTo>
                  <a:cubicBezTo>
                    <a:pt x="1032" y="4345"/>
                    <a:pt x="1116" y="4379"/>
                    <a:pt x="1201" y="4379"/>
                  </a:cubicBezTo>
                  <a:cubicBezTo>
                    <a:pt x="1248" y="4379"/>
                    <a:pt x="1295" y="4369"/>
                    <a:pt x="1338" y="4347"/>
                  </a:cubicBezTo>
                  <a:cubicBezTo>
                    <a:pt x="1490" y="4074"/>
                    <a:pt x="1611" y="3800"/>
                    <a:pt x="1733" y="3527"/>
                  </a:cubicBezTo>
                  <a:cubicBezTo>
                    <a:pt x="1915" y="2979"/>
                    <a:pt x="2706" y="2919"/>
                    <a:pt x="2706" y="2919"/>
                  </a:cubicBezTo>
                  <a:cubicBezTo>
                    <a:pt x="2584" y="2311"/>
                    <a:pt x="2402" y="1703"/>
                    <a:pt x="2189" y="1125"/>
                  </a:cubicBezTo>
                  <a:cubicBezTo>
                    <a:pt x="2107" y="934"/>
                    <a:pt x="1952" y="817"/>
                    <a:pt x="1767" y="817"/>
                  </a:cubicBezTo>
                  <a:cubicBezTo>
                    <a:pt x="1746" y="817"/>
                    <a:pt x="1724" y="818"/>
                    <a:pt x="1703" y="821"/>
                  </a:cubicBezTo>
                  <a:cubicBezTo>
                    <a:pt x="1429" y="913"/>
                    <a:pt x="1216" y="1125"/>
                    <a:pt x="1155" y="1429"/>
                  </a:cubicBezTo>
                  <a:cubicBezTo>
                    <a:pt x="1034" y="2402"/>
                    <a:pt x="1064" y="2858"/>
                    <a:pt x="912" y="3192"/>
                  </a:cubicBezTo>
                  <a:cubicBezTo>
                    <a:pt x="547" y="2159"/>
                    <a:pt x="244" y="913"/>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5"/>
            <p:cNvSpPr/>
            <p:nvPr/>
          </p:nvSpPr>
          <p:spPr>
            <a:xfrm>
              <a:off x="7289669" y="2939782"/>
              <a:ext cx="253545" cy="77775"/>
            </a:xfrm>
            <a:custGeom>
              <a:avLst/>
              <a:gdLst/>
              <a:ahLst/>
              <a:cxnLst/>
              <a:rect l="l" t="t" r="r" b="b"/>
              <a:pathLst>
                <a:path w="12828" h="3935" extrusionOk="0">
                  <a:moveTo>
                    <a:pt x="11543" y="1"/>
                  </a:moveTo>
                  <a:cubicBezTo>
                    <a:pt x="11485" y="1"/>
                    <a:pt x="11427" y="5"/>
                    <a:pt x="11368" y="12"/>
                  </a:cubicBezTo>
                  <a:cubicBezTo>
                    <a:pt x="10912" y="104"/>
                    <a:pt x="10517" y="286"/>
                    <a:pt x="10152" y="559"/>
                  </a:cubicBezTo>
                  <a:cubicBezTo>
                    <a:pt x="9818" y="833"/>
                    <a:pt x="9484" y="1137"/>
                    <a:pt x="9089" y="1350"/>
                  </a:cubicBezTo>
                  <a:cubicBezTo>
                    <a:pt x="8146" y="1927"/>
                    <a:pt x="7022" y="2049"/>
                    <a:pt x="5927" y="2079"/>
                  </a:cubicBezTo>
                  <a:cubicBezTo>
                    <a:pt x="5645" y="2064"/>
                    <a:pt x="5362" y="2056"/>
                    <a:pt x="5080" y="2056"/>
                  </a:cubicBezTo>
                  <a:cubicBezTo>
                    <a:pt x="4270" y="2056"/>
                    <a:pt x="3464" y="2118"/>
                    <a:pt x="2675" y="2231"/>
                  </a:cubicBezTo>
                  <a:cubicBezTo>
                    <a:pt x="1581" y="2444"/>
                    <a:pt x="517" y="2991"/>
                    <a:pt x="0" y="3933"/>
                  </a:cubicBezTo>
                  <a:cubicBezTo>
                    <a:pt x="0" y="3934"/>
                    <a:pt x="4" y="3934"/>
                    <a:pt x="12" y="3934"/>
                  </a:cubicBezTo>
                  <a:cubicBezTo>
                    <a:pt x="385" y="3934"/>
                    <a:pt x="9395" y="3231"/>
                    <a:pt x="12371" y="1654"/>
                  </a:cubicBezTo>
                  <a:cubicBezTo>
                    <a:pt x="12736" y="1380"/>
                    <a:pt x="12827" y="863"/>
                    <a:pt x="12554" y="468"/>
                  </a:cubicBezTo>
                  <a:cubicBezTo>
                    <a:pt x="12315" y="177"/>
                    <a:pt x="11938" y="1"/>
                    <a:pt x="115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5"/>
            <p:cNvSpPr/>
            <p:nvPr/>
          </p:nvSpPr>
          <p:spPr>
            <a:xfrm>
              <a:off x="7553871" y="3037943"/>
              <a:ext cx="226665" cy="205497"/>
            </a:xfrm>
            <a:custGeom>
              <a:avLst/>
              <a:gdLst/>
              <a:ahLst/>
              <a:cxnLst/>
              <a:rect l="l" t="t" r="r" b="b"/>
              <a:pathLst>
                <a:path w="11468" h="10397" extrusionOk="0">
                  <a:moveTo>
                    <a:pt x="7729" y="1"/>
                  </a:moveTo>
                  <a:lnTo>
                    <a:pt x="6513" y="2372"/>
                  </a:lnTo>
                  <a:cubicBezTo>
                    <a:pt x="6361" y="2706"/>
                    <a:pt x="6027" y="2888"/>
                    <a:pt x="5692" y="2919"/>
                  </a:cubicBezTo>
                  <a:lnTo>
                    <a:pt x="5358" y="2949"/>
                  </a:lnTo>
                  <a:cubicBezTo>
                    <a:pt x="5325" y="2941"/>
                    <a:pt x="5293" y="2937"/>
                    <a:pt x="5260" y="2937"/>
                  </a:cubicBezTo>
                  <a:cubicBezTo>
                    <a:pt x="5171" y="2937"/>
                    <a:pt x="5082" y="2965"/>
                    <a:pt x="4993" y="3010"/>
                  </a:cubicBezTo>
                  <a:cubicBezTo>
                    <a:pt x="4142" y="3405"/>
                    <a:pt x="3352" y="3952"/>
                    <a:pt x="3109" y="3952"/>
                  </a:cubicBezTo>
                  <a:cubicBezTo>
                    <a:pt x="2980" y="3974"/>
                    <a:pt x="2850" y="3984"/>
                    <a:pt x="2721" y="3984"/>
                  </a:cubicBezTo>
                  <a:cubicBezTo>
                    <a:pt x="2486" y="3984"/>
                    <a:pt x="2250" y="3950"/>
                    <a:pt x="2014" y="3891"/>
                  </a:cubicBezTo>
                  <a:cubicBezTo>
                    <a:pt x="1589" y="3800"/>
                    <a:pt x="1133" y="3648"/>
                    <a:pt x="738" y="3466"/>
                  </a:cubicBezTo>
                  <a:cubicBezTo>
                    <a:pt x="654" y="3405"/>
                    <a:pt x="565" y="3379"/>
                    <a:pt x="480" y="3379"/>
                  </a:cubicBezTo>
                  <a:cubicBezTo>
                    <a:pt x="223" y="3379"/>
                    <a:pt x="1" y="3618"/>
                    <a:pt x="69" y="3891"/>
                  </a:cubicBezTo>
                  <a:cubicBezTo>
                    <a:pt x="221" y="4256"/>
                    <a:pt x="1163" y="4894"/>
                    <a:pt x="2501" y="5107"/>
                  </a:cubicBezTo>
                  <a:cubicBezTo>
                    <a:pt x="3595" y="5259"/>
                    <a:pt x="2592" y="5989"/>
                    <a:pt x="1832" y="6505"/>
                  </a:cubicBezTo>
                  <a:cubicBezTo>
                    <a:pt x="2045" y="6931"/>
                    <a:pt x="2288" y="7326"/>
                    <a:pt x="2531" y="7752"/>
                  </a:cubicBezTo>
                  <a:cubicBezTo>
                    <a:pt x="2592" y="7752"/>
                    <a:pt x="2622" y="7782"/>
                    <a:pt x="2622" y="7812"/>
                  </a:cubicBezTo>
                  <a:cubicBezTo>
                    <a:pt x="2653" y="7843"/>
                    <a:pt x="2653" y="7843"/>
                    <a:pt x="2622" y="7873"/>
                  </a:cubicBezTo>
                  <a:cubicBezTo>
                    <a:pt x="3261" y="8907"/>
                    <a:pt x="4081" y="9758"/>
                    <a:pt x="5084" y="10396"/>
                  </a:cubicBezTo>
                  <a:cubicBezTo>
                    <a:pt x="6300" y="9089"/>
                    <a:pt x="7455" y="7721"/>
                    <a:pt x="8519" y="6293"/>
                  </a:cubicBezTo>
                  <a:lnTo>
                    <a:pt x="11468" y="2220"/>
                  </a:lnTo>
                  <a:lnTo>
                    <a:pt x="7729"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5"/>
            <p:cNvSpPr/>
            <p:nvPr/>
          </p:nvSpPr>
          <p:spPr>
            <a:xfrm>
              <a:off x="7587079" y="3159923"/>
              <a:ext cx="82914" cy="92540"/>
            </a:xfrm>
            <a:custGeom>
              <a:avLst/>
              <a:gdLst/>
              <a:ahLst/>
              <a:cxnLst/>
              <a:rect l="l" t="t" r="r" b="b"/>
              <a:pathLst>
                <a:path w="4195" h="4682" extrusionOk="0">
                  <a:moveTo>
                    <a:pt x="0" y="0"/>
                  </a:moveTo>
                  <a:lnTo>
                    <a:pt x="0" y="0"/>
                  </a:lnTo>
                  <a:cubicBezTo>
                    <a:pt x="61" y="304"/>
                    <a:pt x="152" y="608"/>
                    <a:pt x="304" y="882"/>
                  </a:cubicBezTo>
                  <a:cubicBezTo>
                    <a:pt x="638" y="1581"/>
                    <a:pt x="1064" y="2219"/>
                    <a:pt x="1581" y="2797"/>
                  </a:cubicBezTo>
                  <a:cubicBezTo>
                    <a:pt x="2067" y="3374"/>
                    <a:pt x="2675" y="3860"/>
                    <a:pt x="3313" y="4255"/>
                  </a:cubicBezTo>
                  <a:cubicBezTo>
                    <a:pt x="3544" y="4409"/>
                    <a:pt x="3796" y="4541"/>
                    <a:pt x="4052" y="4616"/>
                  </a:cubicBezTo>
                  <a:lnTo>
                    <a:pt x="4052" y="4616"/>
                  </a:lnTo>
                  <a:cubicBezTo>
                    <a:pt x="2251" y="3550"/>
                    <a:pt x="834" y="1936"/>
                    <a:pt x="0" y="0"/>
                  </a:cubicBezTo>
                  <a:close/>
                  <a:moveTo>
                    <a:pt x="4052" y="4616"/>
                  </a:moveTo>
                  <a:lnTo>
                    <a:pt x="4052" y="4616"/>
                  </a:lnTo>
                  <a:cubicBezTo>
                    <a:pt x="4089" y="4638"/>
                    <a:pt x="4127" y="4659"/>
                    <a:pt x="4164" y="4681"/>
                  </a:cubicBezTo>
                  <a:lnTo>
                    <a:pt x="4195" y="4651"/>
                  </a:lnTo>
                  <a:cubicBezTo>
                    <a:pt x="4147" y="4641"/>
                    <a:pt x="4100" y="4629"/>
                    <a:pt x="4052" y="4616"/>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5"/>
            <p:cNvSpPr/>
            <p:nvPr/>
          </p:nvSpPr>
          <p:spPr>
            <a:xfrm>
              <a:off x="7386387" y="3101631"/>
              <a:ext cx="51685" cy="197670"/>
            </a:xfrm>
            <a:custGeom>
              <a:avLst/>
              <a:gdLst/>
              <a:ahLst/>
              <a:cxnLst/>
              <a:rect l="l" t="t" r="r" b="b"/>
              <a:pathLst>
                <a:path w="2615" h="10001" extrusionOk="0">
                  <a:moveTo>
                    <a:pt x="1" y="1"/>
                  </a:moveTo>
                  <a:cubicBezTo>
                    <a:pt x="1" y="153"/>
                    <a:pt x="1" y="305"/>
                    <a:pt x="31" y="426"/>
                  </a:cubicBezTo>
                  <a:cubicBezTo>
                    <a:pt x="62" y="700"/>
                    <a:pt x="92" y="1065"/>
                    <a:pt x="183" y="1551"/>
                  </a:cubicBezTo>
                  <a:cubicBezTo>
                    <a:pt x="305" y="2493"/>
                    <a:pt x="518" y="3800"/>
                    <a:pt x="791" y="5198"/>
                  </a:cubicBezTo>
                  <a:cubicBezTo>
                    <a:pt x="943" y="5928"/>
                    <a:pt x="1095" y="6597"/>
                    <a:pt x="1217" y="7204"/>
                  </a:cubicBezTo>
                  <a:cubicBezTo>
                    <a:pt x="1338" y="7752"/>
                    <a:pt x="1460" y="8299"/>
                    <a:pt x="1642" y="8846"/>
                  </a:cubicBezTo>
                  <a:cubicBezTo>
                    <a:pt x="1734" y="9211"/>
                    <a:pt x="1946" y="9545"/>
                    <a:pt x="2250" y="9819"/>
                  </a:cubicBezTo>
                  <a:cubicBezTo>
                    <a:pt x="2311" y="9879"/>
                    <a:pt x="2402" y="9940"/>
                    <a:pt x="2493" y="9970"/>
                  </a:cubicBezTo>
                  <a:cubicBezTo>
                    <a:pt x="2585" y="10001"/>
                    <a:pt x="2615" y="10001"/>
                    <a:pt x="2615" y="10001"/>
                  </a:cubicBezTo>
                  <a:cubicBezTo>
                    <a:pt x="2615" y="10001"/>
                    <a:pt x="2493" y="9940"/>
                    <a:pt x="2311" y="9727"/>
                  </a:cubicBezTo>
                  <a:cubicBezTo>
                    <a:pt x="2068" y="9454"/>
                    <a:pt x="1886" y="9119"/>
                    <a:pt x="1764" y="8785"/>
                  </a:cubicBezTo>
                  <a:cubicBezTo>
                    <a:pt x="1612" y="8329"/>
                    <a:pt x="1521" y="7782"/>
                    <a:pt x="1399" y="7174"/>
                  </a:cubicBezTo>
                  <a:cubicBezTo>
                    <a:pt x="1278" y="6536"/>
                    <a:pt x="1126" y="5867"/>
                    <a:pt x="1004" y="5168"/>
                  </a:cubicBezTo>
                  <a:cubicBezTo>
                    <a:pt x="700" y="3739"/>
                    <a:pt x="487" y="2432"/>
                    <a:pt x="305" y="1490"/>
                  </a:cubicBezTo>
                  <a:lnTo>
                    <a:pt x="92" y="396"/>
                  </a:lnTo>
                  <a:cubicBezTo>
                    <a:pt x="92" y="274"/>
                    <a:pt x="62" y="122"/>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5"/>
            <p:cNvSpPr/>
            <p:nvPr/>
          </p:nvSpPr>
          <p:spPr>
            <a:xfrm>
              <a:off x="7413428" y="3127189"/>
              <a:ext cx="30656" cy="30043"/>
            </a:xfrm>
            <a:custGeom>
              <a:avLst/>
              <a:gdLst/>
              <a:ahLst/>
              <a:cxnLst/>
              <a:rect l="l" t="t" r="r" b="b"/>
              <a:pathLst>
                <a:path w="1551" h="1520" extrusionOk="0">
                  <a:moveTo>
                    <a:pt x="765" y="0"/>
                  </a:moveTo>
                  <a:cubicBezTo>
                    <a:pt x="654" y="0"/>
                    <a:pt x="475" y="33"/>
                    <a:pt x="274" y="197"/>
                  </a:cubicBezTo>
                  <a:cubicBezTo>
                    <a:pt x="92" y="349"/>
                    <a:pt x="1" y="592"/>
                    <a:pt x="62" y="835"/>
                  </a:cubicBezTo>
                  <a:cubicBezTo>
                    <a:pt x="92" y="1139"/>
                    <a:pt x="305" y="1413"/>
                    <a:pt x="609" y="1504"/>
                  </a:cubicBezTo>
                  <a:cubicBezTo>
                    <a:pt x="661" y="1515"/>
                    <a:pt x="713" y="1520"/>
                    <a:pt x="765" y="1520"/>
                  </a:cubicBezTo>
                  <a:cubicBezTo>
                    <a:pt x="1013" y="1520"/>
                    <a:pt x="1248" y="1402"/>
                    <a:pt x="1399" y="1200"/>
                  </a:cubicBezTo>
                  <a:cubicBezTo>
                    <a:pt x="1551" y="987"/>
                    <a:pt x="1551" y="714"/>
                    <a:pt x="1429" y="501"/>
                  </a:cubicBezTo>
                  <a:cubicBezTo>
                    <a:pt x="1369" y="349"/>
                    <a:pt x="1247" y="228"/>
                    <a:pt x="1095" y="197"/>
                  </a:cubicBezTo>
                  <a:cubicBezTo>
                    <a:pt x="1065" y="187"/>
                    <a:pt x="1034" y="184"/>
                    <a:pt x="1007" y="184"/>
                  </a:cubicBezTo>
                  <a:cubicBezTo>
                    <a:pt x="953" y="184"/>
                    <a:pt x="913" y="197"/>
                    <a:pt x="913" y="197"/>
                  </a:cubicBezTo>
                  <a:cubicBezTo>
                    <a:pt x="913" y="197"/>
                    <a:pt x="1186" y="258"/>
                    <a:pt x="1308" y="562"/>
                  </a:cubicBezTo>
                  <a:cubicBezTo>
                    <a:pt x="1399" y="714"/>
                    <a:pt x="1369" y="927"/>
                    <a:pt x="1247" y="1079"/>
                  </a:cubicBezTo>
                  <a:cubicBezTo>
                    <a:pt x="1151" y="1223"/>
                    <a:pt x="978" y="1310"/>
                    <a:pt x="805" y="1310"/>
                  </a:cubicBezTo>
                  <a:cubicBezTo>
                    <a:pt x="760" y="1310"/>
                    <a:pt x="714" y="1304"/>
                    <a:pt x="669" y="1291"/>
                  </a:cubicBezTo>
                  <a:cubicBezTo>
                    <a:pt x="426" y="1231"/>
                    <a:pt x="274" y="1048"/>
                    <a:pt x="244" y="805"/>
                  </a:cubicBezTo>
                  <a:cubicBezTo>
                    <a:pt x="183" y="623"/>
                    <a:pt x="244" y="440"/>
                    <a:pt x="396" y="288"/>
                  </a:cubicBezTo>
                  <a:cubicBezTo>
                    <a:pt x="518" y="167"/>
                    <a:pt x="700" y="76"/>
                    <a:pt x="882" y="15"/>
                  </a:cubicBezTo>
                  <a:cubicBezTo>
                    <a:pt x="882" y="15"/>
                    <a:pt x="838" y="0"/>
                    <a:pt x="7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5"/>
            <p:cNvSpPr/>
            <p:nvPr/>
          </p:nvSpPr>
          <p:spPr>
            <a:xfrm>
              <a:off x="7219359" y="3100425"/>
              <a:ext cx="55302" cy="97362"/>
            </a:xfrm>
            <a:custGeom>
              <a:avLst/>
              <a:gdLst/>
              <a:ahLst/>
              <a:cxnLst/>
              <a:rect l="l" t="t" r="r" b="b"/>
              <a:pathLst>
                <a:path w="2798" h="4926" extrusionOk="0">
                  <a:moveTo>
                    <a:pt x="2676" y="1"/>
                  </a:moveTo>
                  <a:cubicBezTo>
                    <a:pt x="2645" y="31"/>
                    <a:pt x="2676" y="366"/>
                    <a:pt x="2615" y="852"/>
                  </a:cubicBezTo>
                  <a:cubicBezTo>
                    <a:pt x="2493" y="2250"/>
                    <a:pt x="1794" y="3527"/>
                    <a:pt x="730" y="4408"/>
                  </a:cubicBezTo>
                  <a:cubicBezTo>
                    <a:pt x="305" y="4743"/>
                    <a:pt x="1" y="4895"/>
                    <a:pt x="1" y="4925"/>
                  </a:cubicBezTo>
                  <a:cubicBezTo>
                    <a:pt x="305" y="4834"/>
                    <a:pt x="578" y="4712"/>
                    <a:pt x="791" y="4530"/>
                  </a:cubicBezTo>
                  <a:cubicBezTo>
                    <a:pt x="1977" y="3679"/>
                    <a:pt x="2706" y="2341"/>
                    <a:pt x="2767" y="882"/>
                  </a:cubicBezTo>
                  <a:cubicBezTo>
                    <a:pt x="2797" y="578"/>
                    <a:pt x="2767" y="305"/>
                    <a:pt x="267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5"/>
            <p:cNvSpPr/>
            <p:nvPr/>
          </p:nvSpPr>
          <p:spPr>
            <a:xfrm>
              <a:off x="6980834" y="2499005"/>
              <a:ext cx="10238" cy="74534"/>
            </a:xfrm>
            <a:custGeom>
              <a:avLst/>
              <a:gdLst/>
              <a:ahLst/>
              <a:cxnLst/>
              <a:rect l="l" t="t" r="r" b="b"/>
              <a:pathLst>
                <a:path w="518" h="3771" extrusionOk="0">
                  <a:moveTo>
                    <a:pt x="457" y="1"/>
                  </a:moveTo>
                  <a:lnTo>
                    <a:pt x="457" y="1"/>
                  </a:lnTo>
                  <a:cubicBezTo>
                    <a:pt x="305" y="609"/>
                    <a:pt x="214" y="1247"/>
                    <a:pt x="183" y="1886"/>
                  </a:cubicBezTo>
                  <a:cubicBezTo>
                    <a:pt x="62" y="2524"/>
                    <a:pt x="1" y="3132"/>
                    <a:pt x="1" y="3770"/>
                  </a:cubicBezTo>
                  <a:cubicBezTo>
                    <a:pt x="183" y="3162"/>
                    <a:pt x="335" y="2554"/>
                    <a:pt x="366" y="1916"/>
                  </a:cubicBezTo>
                  <a:cubicBezTo>
                    <a:pt x="487" y="1278"/>
                    <a:pt x="518" y="639"/>
                    <a:pt x="4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5"/>
            <p:cNvSpPr/>
            <p:nvPr/>
          </p:nvSpPr>
          <p:spPr>
            <a:xfrm>
              <a:off x="6787378" y="2488192"/>
              <a:ext cx="439791" cy="188064"/>
            </a:xfrm>
            <a:custGeom>
              <a:avLst/>
              <a:gdLst/>
              <a:ahLst/>
              <a:cxnLst/>
              <a:rect l="l" t="t" r="r" b="b"/>
              <a:pathLst>
                <a:path w="22251" h="9515" extrusionOk="0">
                  <a:moveTo>
                    <a:pt x="2189" y="1"/>
                  </a:moveTo>
                  <a:cubicBezTo>
                    <a:pt x="2189" y="31"/>
                    <a:pt x="2159" y="62"/>
                    <a:pt x="2159" y="122"/>
                  </a:cubicBezTo>
                  <a:cubicBezTo>
                    <a:pt x="2128" y="214"/>
                    <a:pt x="2067" y="335"/>
                    <a:pt x="2037" y="487"/>
                  </a:cubicBezTo>
                  <a:cubicBezTo>
                    <a:pt x="1915" y="852"/>
                    <a:pt x="1763" y="1308"/>
                    <a:pt x="1581" y="1916"/>
                  </a:cubicBezTo>
                  <a:cubicBezTo>
                    <a:pt x="1186" y="3192"/>
                    <a:pt x="669" y="4955"/>
                    <a:pt x="31" y="7053"/>
                  </a:cubicBezTo>
                  <a:lnTo>
                    <a:pt x="0" y="7144"/>
                  </a:lnTo>
                  <a:lnTo>
                    <a:pt x="92" y="7144"/>
                  </a:lnTo>
                  <a:cubicBezTo>
                    <a:pt x="2219" y="7721"/>
                    <a:pt x="4833" y="8177"/>
                    <a:pt x="7569" y="8664"/>
                  </a:cubicBezTo>
                  <a:cubicBezTo>
                    <a:pt x="8967" y="8937"/>
                    <a:pt x="10274" y="9211"/>
                    <a:pt x="11490" y="9515"/>
                  </a:cubicBezTo>
                  <a:lnTo>
                    <a:pt x="11551" y="9515"/>
                  </a:lnTo>
                  <a:lnTo>
                    <a:pt x="19241" y="7691"/>
                  </a:lnTo>
                  <a:lnTo>
                    <a:pt x="21460" y="7144"/>
                  </a:lnTo>
                  <a:lnTo>
                    <a:pt x="22037" y="6992"/>
                  </a:lnTo>
                  <a:cubicBezTo>
                    <a:pt x="22129" y="6961"/>
                    <a:pt x="22189" y="6931"/>
                    <a:pt x="22250" y="6901"/>
                  </a:cubicBezTo>
                  <a:lnTo>
                    <a:pt x="22250" y="6901"/>
                  </a:lnTo>
                  <a:cubicBezTo>
                    <a:pt x="22189" y="6931"/>
                    <a:pt x="22098" y="6931"/>
                    <a:pt x="22037" y="6961"/>
                  </a:cubicBezTo>
                  <a:lnTo>
                    <a:pt x="21429" y="7083"/>
                  </a:lnTo>
                  <a:lnTo>
                    <a:pt x="19180" y="7569"/>
                  </a:lnTo>
                  <a:lnTo>
                    <a:pt x="11506" y="9298"/>
                  </a:lnTo>
                  <a:lnTo>
                    <a:pt x="11506" y="9298"/>
                  </a:lnTo>
                  <a:cubicBezTo>
                    <a:pt x="10294" y="8996"/>
                    <a:pt x="8962" y="8723"/>
                    <a:pt x="7599" y="8451"/>
                  </a:cubicBezTo>
                  <a:cubicBezTo>
                    <a:pt x="4869" y="7971"/>
                    <a:pt x="2316" y="7520"/>
                    <a:pt x="204" y="7012"/>
                  </a:cubicBezTo>
                  <a:lnTo>
                    <a:pt x="204" y="7012"/>
                  </a:lnTo>
                  <a:lnTo>
                    <a:pt x="1672" y="1946"/>
                  </a:lnTo>
                  <a:cubicBezTo>
                    <a:pt x="1855" y="1338"/>
                    <a:pt x="1976" y="852"/>
                    <a:pt x="2067" y="518"/>
                  </a:cubicBezTo>
                  <a:cubicBezTo>
                    <a:pt x="2128" y="335"/>
                    <a:pt x="2159" y="214"/>
                    <a:pt x="2189" y="122"/>
                  </a:cubicBezTo>
                  <a:cubicBezTo>
                    <a:pt x="2189" y="92"/>
                    <a:pt x="2189" y="3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5"/>
            <p:cNvSpPr/>
            <p:nvPr/>
          </p:nvSpPr>
          <p:spPr>
            <a:xfrm>
              <a:off x="4708535" y="4222757"/>
              <a:ext cx="174248" cy="437380"/>
            </a:xfrm>
            <a:custGeom>
              <a:avLst/>
              <a:gdLst/>
              <a:ahLst/>
              <a:cxnLst/>
              <a:rect l="l" t="t" r="r" b="b"/>
              <a:pathLst>
                <a:path w="8816" h="22129" extrusionOk="0">
                  <a:moveTo>
                    <a:pt x="1095" y="1"/>
                  </a:moveTo>
                  <a:lnTo>
                    <a:pt x="0" y="20336"/>
                  </a:lnTo>
                  <a:lnTo>
                    <a:pt x="7356" y="22129"/>
                  </a:lnTo>
                  <a:lnTo>
                    <a:pt x="8815" y="2250"/>
                  </a:lnTo>
                  <a:lnTo>
                    <a:pt x="1095"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5"/>
            <p:cNvSpPr/>
            <p:nvPr/>
          </p:nvSpPr>
          <p:spPr>
            <a:xfrm>
              <a:off x="4679083" y="4621115"/>
              <a:ext cx="174861" cy="109360"/>
            </a:xfrm>
            <a:custGeom>
              <a:avLst/>
              <a:gdLst/>
              <a:ahLst/>
              <a:cxnLst/>
              <a:rect l="l" t="t" r="r" b="b"/>
              <a:pathLst>
                <a:path w="8847" h="5533" extrusionOk="0">
                  <a:moveTo>
                    <a:pt x="1278" y="0"/>
                  </a:moveTo>
                  <a:lnTo>
                    <a:pt x="1" y="5532"/>
                  </a:lnTo>
                  <a:lnTo>
                    <a:pt x="8481" y="5532"/>
                  </a:lnTo>
                  <a:lnTo>
                    <a:pt x="8846" y="1945"/>
                  </a:lnTo>
                  <a:lnTo>
                    <a:pt x="1278"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5"/>
            <p:cNvSpPr/>
            <p:nvPr/>
          </p:nvSpPr>
          <p:spPr>
            <a:xfrm>
              <a:off x="4683906" y="4708819"/>
              <a:ext cx="166421" cy="7234"/>
            </a:xfrm>
            <a:custGeom>
              <a:avLst/>
              <a:gdLst/>
              <a:ahLst/>
              <a:cxnLst/>
              <a:rect l="l" t="t" r="r" b="b"/>
              <a:pathLst>
                <a:path w="8420" h="366" extrusionOk="0">
                  <a:moveTo>
                    <a:pt x="1216" y="1"/>
                  </a:moveTo>
                  <a:cubicBezTo>
                    <a:pt x="821" y="1"/>
                    <a:pt x="395" y="1"/>
                    <a:pt x="0" y="92"/>
                  </a:cubicBezTo>
                  <a:cubicBezTo>
                    <a:pt x="395" y="153"/>
                    <a:pt x="821" y="183"/>
                    <a:pt x="1216" y="183"/>
                  </a:cubicBezTo>
                  <a:lnTo>
                    <a:pt x="4195" y="305"/>
                  </a:lnTo>
                  <a:cubicBezTo>
                    <a:pt x="5350" y="366"/>
                    <a:pt x="6414" y="366"/>
                    <a:pt x="7173" y="366"/>
                  </a:cubicBezTo>
                  <a:cubicBezTo>
                    <a:pt x="7599" y="366"/>
                    <a:pt x="7994" y="366"/>
                    <a:pt x="8420" y="305"/>
                  </a:cubicBezTo>
                  <a:cubicBezTo>
                    <a:pt x="7994" y="214"/>
                    <a:pt x="7599" y="183"/>
                    <a:pt x="7173" y="183"/>
                  </a:cubicBezTo>
                  <a:lnTo>
                    <a:pt x="4195" y="62"/>
                  </a:lnTo>
                  <a:cubicBezTo>
                    <a:pt x="3040" y="1"/>
                    <a:pt x="1976" y="1"/>
                    <a:pt x="12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5"/>
            <p:cNvSpPr/>
            <p:nvPr/>
          </p:nvSpPr>
          <p:spPr>
            <a:xfrm>
              <a:off x="4773429" y="4642739"/>
              <a:ext cx="7214" cy="70304"/>
            </a:xfrm>
            <a:custGeom>
              <a:avLst/>
              <a:gdLst/>
              <a:ahLst/>
              <a:cxnLst/>
              <a:rect l="l" t="t" r="r" b="b"/>
              <a:pathLst>
                <a:path w="365" h="3557" extrusionOk="0">
                  <a:moveTo>
                    <a:pt x="304" y="0"/>
                  </a:moveTo>
                  <a:cubicBezTo>
                    <a:pt x="243" y="0"/>
                    <a:pt x="122" y="791"/>
                    <a:pt x="61" y="1763"/>
                  </a:cubicBezTo>
                  <a:cubicBezTo>
                    <a:pt x="0" y="2736"/>
                    <a:pt x="0" y="3557"/>
                    <a:pt x="61" y="3557"/>
                  </a:cubicBezTo>
                  <a:cubicBezTo>
                    <a:pt x="122" y="3557"/>
                    <a:pt x="243" y="2766"/>
                    <a:pt x="304" y="1794"/>
                  </a:cubicBezTo>
                  <a:cubicBezTo>
                    <a:pt x="365" y="791"/>
                    <a:pt x="365"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5"/>
            <p:cNvSpPr/>
            <p:nvPr/>
          </p:nvSpPr>
          <p:spPr>
            <a:xfrm>
              <a:off x="4679083" y="4710638"/>
              <a:ext cx="169445" cy="19844"/>
            </a:xfrm>
            <a:custGeom>
              <a:avLst/>
              <a:gdLst/>
              <a:ahLst/>
              <a:cxnLst/>
              <a:rect l="l" t="t" r="r" b="b"/>
              <a:pathLst>
                <a:path w="8573" h="1004" extrusionOk="0">
                  <a:moveTo>
                    <a:pt x="153" y="0"/>
                  </a:moveTo>
                  <a:lnTo>
                    <a:pt x="1" y="912"/>
                  </a:lnTo>
                  <a:lnTo>
                    <a:pt x="1" y="1003"/>
                  </a:lnTo>
                  <a:lnTo>
                    <a:pt x="8481" y="1003"/>
                  </a:lnTo>
                  <a:lnTo>
                    <a:pt x="8573" y="213"/>
                  </a:lnTo>
                  <a:lnTo>
                    <a:pt x="1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5"/>
            <p:cNvSpPr/>
            <p:nvPr/>
          </p:nvSpPr>
          <p:spPr>
            <a:xfrm>
              <a:off x="5282916" y="4418032"/>
              <a:ext cx="164030" cy="266768"/>
            </a:xfrm>
            <a:custGeom>
              <a:avLst/>
              <a:gdLst/>
              <a:ahLst/>
              <a:cxnLst/>
              <a:rect l="l" t="t" r="r" b="b"/>
              <a:pathLst>
                <a:path w="8299" h="13497" extrusionOk="0">
                  <a:moveTo>
                    <a:pt x="1" y="0"/>
                  </a:moveTo>
                  <a:lnTo>
                    <a:pt x="1794" y="13496"/>
                  </a:lnTo>
                  <a:lnTo>
                    <a:pt x="8299" y="13040"/>
                  </a:lnTo>
                  <a:lnTo>
                    <a:pt x="6931" y="669"/>
                  </a:lnTo>
                  <a:lnTo>
                    <a:pt x="1"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5"/>
            <p:cNvSpPr/>
            <p:nvPr/>
          </p:nvSpPr>
          <p:spPr>
            <a:xfrm>
              <a:off x="5315966" y="4646950"/>
              <a:ext cx="279378" cy="82914"/>
            </a:xfrm>
            <a:custGeom>
              <a:avLst/>
              <a:gdLst/>
              <a:ahLst/>
              <a:cxnLst/>
              <a:rect l="l" t="t" r="r" b="b"/>
              <a:pathLst>
                <a:path w="14135" h="4195" extrusionOk="0">
                  <a:moveTo>
                    <a:pt x="6687" y="0"/>
                  </a:moveTo>
                  <a:cubicBezTo>
                    <a:pt x="5375" y="554"/>
                    <a:pt x="3980" y="845"/>
                    <a:pt x="2567" y="845"/>
                  </a:cubicBezTo>
                  <a:cubicBezTo>
                    <a:pt x="1885" y="845"/>
                    <a:pt x="1200" y="777"/>
                    <a:pt x="517" y="638"/>
                  </a:cubicBezTo>
                  <a:lnTo>
                    <a:pt x="0" y="547"/>
                  </a:lnTo>
                  <a:lnTo>
                    <a:pt x="152" y="4195"/>
                  </a:lnTo>
                  <a:lnTo>
                    <a:pt x="14134" y="3800"/>
                  </a:lnTo>
                  <a:cubicBezTo>
                    <a:pt x="14013" y="2462"/>
                    <a:pt x="6687" y="0"/>
                    <a:pt x="6687"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5"/>
            <p:cNvSpPr/>
            <p:nvPr/>
          </p:nvSpPr>
          <p:spPr>
            <a:xfrm>
              <a:off x="5340041" y="4670136"/>
              <a:ext cx="22809" cy="20951"/>
            </a:xfrm>
            <a:custGeom>
              <a:avLst/>
              <a:gdLst/>
              <a:ahLst/>
              <a:cxnLst/>
              <a:rect l="l" t="t" r="r" b="b"/>
              <a:pathLst>
                <a:path w="1154" h="1060" extrusionOk="0">
                  <a:moveTo>
                    <a:pt x="577" y="1"/>
                  </a:moveTo>
                  <a:cubicBezTo>
                    <a:pt x="530" y="1"/>
                    <a:pt x="481" y="7"/>
                    <a:pt x="432" y="20"/>
                  </a:cubicBezTo>
                  <a:lnTo>
                    <a:pt x="432" y="20"/>
                  </a:lnTo>
                  <a:lnTo>
                    <a:pt x="454" y="13"/>
                  </a:lnTo>
                  <a:lnTo>
                    <a:pt x="454" y="13"/>
                  </a:lnTo>
                  <a:cubicBezTo>
                    <a:pt x="445" y="15"/>
                    <a:pt x="436" y="18"/>
                    <a:pt x="427" y="21"/>
                  </a:cubicBezTo>
                  <a:lnTo>
                    <a:pt x="427" y="21"/>
                  </a:lnTo>
                  <a:cubicBezTo>
                    <a:pt x="406" y="27"/>
                    <a:pt x="384" y="34"/>
                    <a:pt x="363" y="43"/>
                  </a:cubicBezTo>
                  <a:lnTo>
                    <a:pt x="415" y="26"/>
                  </a:lnTo>
                  <a:lnTo>
                    <a:pt x="415" y="26"/>
                  </a:lnTo>
                  <a:cubicBezTo>
                    <a:pt x="137" y="128"/>
                    <a:pt x="1" y="391"/>
                    <a:pt x="59" y="681"/>
                  </a:cubicBezTo>
                  <a:cubicBezTo>
                    <a:pt x="137" y="914"/>
                    <a:pt x="347" y="1059"/>
                    <a:pt x="596" y="1059"/>
                  </a:cubicBezTo>
                  <a:cubicBezTo>
                    <a:pt x="639" y="1059"/>
                    <a:pt x="683" y="1055"/>
                    <a:pt x="728" y="1046"/>
                  </a:cubicBezTo>
                  <a:cubicBezTo>
                    <a:pt x="1001" y="955"/>
                    <a:pt x="1153" y="651"/>
                    <a:pt x="1092" y="347"/>
                  </a:cubicBezTo>
                  <a:cubicBezTo>
                    <a:pt x="1000" y="138"/>
                    <a:pt x="801" y="1"/>
                    <a:pt x="5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5"/>
            <p:cNvSpPr/>
            <p:nvPr/>
          </p:nvSpPr>
          <p:spPr>
            <a:xfrm>
              <a:off x="5318970" y="4707633"/>
              <a:ext cx="277580" cy="22236"/>
            </a:xfrm>
            <a:custGeom>
              <a:avLst/>
              <a:gdLst/>
              <a:ahLst/>
              <a:cxnLst/>
              <a:rect l="l" t="t" r="r" b="b"/>
              <a:pathLst>
                <a:path w="14044" h="1125" extrusionOk="0">
                  <a:moveTo>
                    <a:pt x="0" y="0"/>
                  </a:moveTo>
                  <a:lnTo>
                    <a:pt x="0" y="1125"/>
                  </a:lnTo>
                  <a:lnTo>
                    <a:pt x="13982" y="730"/>
                  </a:lnTo>
                  <a:cubicBezTo>
                    <a:pt x="14043" y="274"/>
                    <a:pt x="13405" y="31"/>
                    <a:pt x="13405" y="31"/>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5"/>
            <p:cNvSpPr/>
            <p:nvPr/>
          </p:nvSpPr>
          <p:spPr>
            <a:xfrm>
              <a:off x="5427114" y="4644222"/>
              <a:ext cx="25853" cy="17808"/>
            </a:xfrm>
            <a:custGeom>
              <a:avLst/>
              <a:gdLst/>
              <a:ahLst/>
              <a:cxnLst/>
              <a:rect l="l" t="t" r="r" b="b"/>
              <a:pathLst>
                <a:path w="1308" h="901" extrusionOk="0">
                  <a:moveTo>
                    <a:pt x="1095" y="0"/>
                  </a:moveTo>
                  <a:cubicBezTo>
                    <a:pt x="940" y="0"/>
                    <a:pt x="718" y="50"/>
                    <a:pt x="487" y="199"/>
                  </a:cubicBezTo>
                  <a:cubicBezTo>
                    <a:pt x="92" y="473"/>
                    <a:pt x="1" y="868"/>
                    <a:pt x="61" y="898"/>
                  </a:cubicBezTo>
                  <a:cubicBezTo>
                    <a:pt x="64" y="899"/>
                    <a:pt x="67" y="900"/>
                    <a:pt x="71" y="900"/>
                  </a:cubicBezTo>
                  <a:cubicBezTo>
                    <a:pt x="140" y="900"/>
                    <a:pt x="320" y="615"/>
                    <a:pt x="639" y="412"/>
                  </a:cubicBezTo>
                  <a:cubicBezTo>
                    <a:pt x="973" y="169"/>
                    <a:pt x="1308" y="138"/>
                    <a:pt x="1308" y="77"/>
                  </a:cubicBezTo>
                  <a:cubicBezTo>
                    <a:pt x="1308" y="36"/>
                    <a:pt x="1225" y="0"/>
                    <a:pt x="10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5"/>
            <p:cNvSpPr/>
            <p:nvPr/>
          </p:nvSpPr>
          <p:spPr>
            <a:xfrm>
              <a:off x="5463168" y="4655686"/>
              <a:ext cx="19231" cy="21919"/>
            </a:xfrm>
            <a:custGeom>
              <a:avLst/>
              <a:gdLst/>
              <a:ahLst/>
              <a:cxnLst/>
              <a:rect l="l" t="t" r="r" b="b"/>
              <a:pathLst>
                <a:path w="973" h="1109" extrusionOk="0">
                  <a:moveTo>
                    <a:pt x="875" y="1"/>
                  </a:moveTo>
                  <a:cubicBezTo>
                    <a:pt x="733" y="1"/>
                    <a:pt x="466" y="92"/>
                    <a:pt x="274" y="348"/>
                  </a:cubicBezTo>
                  <a:cubicBezTo>
                    <a:pt x="0" y="744"/>
                    <a:pt x="31" y="1108"/>
                    <a:pt x="122" y="1108"/>
                  </a:cubicBezTo>
                  <a:cubicBezTo>
                    <a:pt x="183" y="1108"/>
                    <a:pt x="243" y="804"/>
                    <a:pt x="456" y="531"/>
                  </a:cubicBezTo>
                  <a:cubicBezTo>
                    <a:pt x="669" y="227"/>
                    <a:pt x="973" y="105"/>
                    <a:pt x="973" y="44"/>
                  </a:cubicBezTo>
                  <a:cubicBezTo>
                    <a:pt x="973" y="17"/>
                    <a:pt x="935" y="1"/>
                    <a:pt x="8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5"/>
            <p:cNvSpPr/>
            <p:nvPr/>
          </p:nvSpPr>
          <p:spPr>
            <a:xfrm>
              <a:off x="5496218" y="4667112"/>
              <a:ext cx="14428" cy="23718"/>
            </a:xfrm>
            <a:custGeom>
              <a:avLst/>
              <a:gdLst/>
              <a:ahLst/>
              <a:cxnLst/>
              <a:rect l="l" t="t" r="r" b="b"/>
              <a:pathLst>
                <a:path w="730" h="1200" extrusionOk="0">
                  <a:moveTo>
                    <a:pt x="669" y="1"/>
                  </a:moveTo>
                  <a:cubicBezTo>
                    <a:pt x="577" y="1"/>
                    <a:pt x="313" y="157"/>
                    <a:pt x="182" y="470"/>
                  </a:cubicBezTo>
                  <a:cubicBezTo>
                    <a:pt x="0" y="865"/>
                    <a:pt x="122" y="1199"/>
                    <a:pt x="182" y="1199"/>
                  </a:cubicBezTo>
                  <a:cubicBezTo>
                    <a:pt x="243" y="1199"/>
                    <a:pt x="274" y="895"/>
                    <a:pt x="395" y="561"/>
                  </a:cubicBezTo>
                  <a:cubicBezTo>
                    <a:pt x="517" y="257"/>
                    <a:pt x="730" y="44"/>
                    <a:pt x="699" y="14"/>
                  </a:cubicBezTo>
                  <a:cubicBezTo>
                    <a:pt x="695" y="5"/>
                    <a:pt x="684" y="1"/>
                    <a:pt x="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5"/>
            <p:cNvSpPr/>
            <p:nvPr/>
          </p:nvSpPr>
          <p:spPr>
            <a:xfrm>
              <a:off x="5406695" y="4622913"/>
              <a:ext cx="43266" cy="22848"/>
            </a:xfrm>
            <a:custGeom>
              <a:avLst/>
              <a:gdLst/>
              <a:ahLst/>
              <a:cxnLst/>
              <a:rect l="l" t="t" r="r" b="b"/>
              <a:pathLst>
                <a:path w="2189" h="1156" extrusionOk="0">
                  <a:moveTo>
                    <a:pt x="409" y="254"/>
                  </a:moveTo>
                  <a:cubicBezTo>
                    <a:pt x="457" y="254"/>
                    <a:pt x="515" y="261"/>
                    <a:pt x="578" y="274"/>
                  </a:cubicBezTo>
                  <a:cubicBezTo>
                    <a:pt x="730" y="304"/>
                    <a:pt x="851" y="335"/>
                    <a:pt x="1003" y="395"/>
                  </a:cubicBezTo>
                  <a:cubicBezTo>
                    <a:pt x="1216" y="456"/>
                    <a:pt x="1429" y="578"/>
                    <a:pt x="1611" y="730"/>
                  </a:cubicBezTo>
                  <a:cubicBezTo>
                    <a:pt x="1823" y="854"/>
                    <a:pt x="1964" y="977"/>
                    <a:pt x="2050" y="1059"/>
                  </a:cubicBezTo>
                  <a:lnTo>
                    <a:pt x="2050" y="1059"/>
                  </a:lnTo>
                  <a:cubicBezTo>
                    <a:pt x="1861" y="1011"/>
                    <a:pt x="1685" y="967"/>
                    <a:pt x="1490" y="943"/>
                  </a:cubicBezTo>
                  <a:cubicBezTo>
                    <a:pt x="1246" y="882"/>
                    <a:pt x="1034" y="791"/>
                    <a:pt x="821" y="699"/>
                  </a:cubicBezTo>
                  <a:cubicBezTo>
                    <a:pt x="669" y="639"/>
                    <a:pt x="547" y="578"/>
                    <a:pt x="426" y="487"/>
                  </a:cubicBezTo>
                  <a:cubicBezTo>
                    <a:pt x="365" y="456"/>
                    <a:pt x="304" y="426"/>
                    <a:pt x="274" y="395"/>
                  </a:cubicBezTo>
                  <a:cubicBezTo>
                    <a:pt x="274" y="335"/>
                    <a:pt x="243" y="365"/>
                    <a:pt x="274" y="304"/>
                  </a:cubicBezTo>
                  <a:cubicBezTo>
                    <a:pt x="292" y="269"/>
                    <a:pt x="341" y="254"/>
                    <a:pt x="409" y="254"/>
                  </a:cubicBezTo>
                  <a:close/>
                  <a:moveTo>
                    <a:pt x="365" y="0"/>
                  </a:moveTo>
                  <a:cubicBezTo>
                    <a:pt x="243" y="31"/>
                    <a:pt x="122" y="92"/>
                    <a:pt x="61" y="183"/>
                  </a:cubicBezTo>
                  <a:cubicBezTo>
                    <a:pt x="0" y="304"/>
                    <a:pt x="0" y="456"/>
                    <a:pt x="122" y="547"/>
                  </a:cubicBezTo>
                  <a:cubicBezTo>
                    <a:pt x="183" y="608"/>
                    <a:pt x="243" y="669"/>
                    <a:pt x="334" y="699"/>
                  </a:cubicBezTo>
                  <a:cubicBezTo>
                    <a:pt x="456" y="791"/>
                    <a:pt x="608" y="851"/>
                    <a:pt x="730" y="912"/>
                  </a:cubicBezTo>
                  <a:cubicBezTo>
                    <a:pt x="973" y="1003"/>
                    <a:pt x="1216" y="1064"/>
                    <a:pt x="1490" y="1095"/>
                  </a:cubicBezTo>
                  <a:cubicBezTo>
                    <a:pt x="1596" y="1125"/>
                    <a:pt x="1710" y="1140"/>
                    <a:pt x="1828" y="1140"/>
                  </a:cubicBezTo>
                  <a:cubicBezTo>
                    <a:pt x="1919" y="1140"/>
                    <a:pt x="2012" y="1131"/>
                    <a:pt x="2105" y="1113"/>
                  </a:cubicBezTo>
                  <a:lnTo>
                    <a:pt x="2105" y="1113"/>
                  </a:lnTo>
                  <a:cubicBezTo>
                    <a:pt x="2133" y="1140"/>
                    <a:pt x="2150" y="1155"/>
                    <a:pt x="2158" y="1155"/>
                  </a:cubicBezTo>
                  <a:cubicBezTo>
                    <a:pt x="2165" y="1148"/>
                    <a:pt x="2164" y="1130"/>
                    <a:pt x="2154" y="1103"/>
                  </a:cubicBezTo>
                  <a:lnTo>
                    <a:pt x="2154" y="1103"/>
                  </a:lnTo>
                  <a:cubicBezTo>
                    <a:pt x="2166" y="1100"/>
                    <a:pt x="2177" y="1097"/>
                    <a:pt x="2189" y="1095"/>
                  </a:cubicBezTo>
                  <a:cubicBezTo>
                    <a:pt x="2175" y="1091"/>
                    <a:pt x="2161" y="1088"/>
                    <a:pt x="2147" y="1084"/>
                  </a:cubicBezTo>
                  <a:lnTo>
                    <a:pt x="2147" y="1084"/>
                  </a:lnTo>
                  <a:cubicBezTo>
                    <a:pt x="2105" y="985"/>
                    <a:pt x="1974" y="797"/>
                    <a:pt x="1733" y="578"/>
                  </a:cubicBezTo>
                  <a:cubicBezTo>
                    <a:pt x="1520" y="426"/>
                    <a:pt x="1307" y="274"/>
                    <a:pt x="1064" y="183"/>
                  </a:cubicBezTo>
                  <a:cubicBezTo>
                    <a:pt x="912" y="122"/>
                    <a:pt x="790" y="61"/>
                    <a:pt x="638" y="31"/>
                  </a:cubicBezTo>
                  <a:cubicBezTo>
                    <a:pt x="547" y="31"/>
                    <a:pt x="456" y="0"/>
                    <a:pt x="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5"/>
            <p:cNvSpPr/>
            <p:nvPr/>
          </p:nvSpPr>
          <p:spPr>
            <a:xfrm>
              <a:off x="5443935" y="4601882"/>
              <a:ext cx="21643" cy="44471"/>
            </a:xfrm>
            <a:custGeom>
              <a:avLst/>
              <a:gdLst/>
              <a:ahLst/>
              <a:cxnLst/>
              <a:rect l="l" t="t" r="r" b="b"/>
              <a:pathLst>
                <a:path w="1095" h="2250" extrusionOk="0">
                  <a:moveTo>
                    <a:pt x="669" y="0"/>
                  </a:moveTo>
                  <a:cubicBezTo>
                    <a:pt x="487" y="61"/>
                    <a:pt x="305" y="183"/>
                    <a:pt x="244" y="396"/>
                  </a:cubicBezTo>
                  <a:cubicBezTo>
                    <a:pt x="183" y="517"/>
                    <a:pt x="122" y="669"/>
                    <a:pt x="92" y="821"/>
                  </a:cubicBezTo>
                  <a:cubicBezTo>
                    <a:pt x="1" y="1064"/>
                    <a:pt x="1" y="1338"/>
                    <a:pt x="1" y="1581"/>
                  </a:cubicBezTo>
                  <a:cubicBezTo>
                    <a:pt x="1" y="1824"/>
                    <a:pt x="61" y="2067"/>
                    <a:pt x="213" y="2250"/>
                  </a:cubicBezTo>
                  <a:cubicBezTo>
                    <a:pt x="244" y="2250"/>
                    <a:pt x="153" y="1976"/>
                    <a:pt x="153" y="1581"/>
                  </a:cubicBezTo>
                  <a:cubicBezTo>
                    <a:pt x="153" y="1338"/>
                    <a:pt x="213" y="1095"/>
                    <a:pt x="274" y="882"/>
                  </a:cubicBezTo>
                  <a:cubicBezTo>
                    <a:pt x="305" y="730"/>
                    <a:pt x="365" y="608"/>
                    <a:pt x="426" y="487"/>
                  </a:cubicBezTo>
                  <a:cubicBezTo>
                    <a:pt x="487" y="365"/>
                    <a:pt x="609" y="274"/>
                    <a:pt x="669" y="244"/>
                  </a:cubicBezTo>
                  <a:cubicBezTo>
                    <a:pt x="730" y="244"/>
                    <a:pt x="791" y="365"/>
                    <a:pt x="821" y="487"/>
                  </a:cubicBezTo>
                  <a:cubicBezTo>
                    <a:pt x="852" y="639"/>
                    <a:pt x="852" y="760"/>
                    <a:pt x="821" y="912"/>
                  </a:cubicBezTo>
                  <a:cubicBezTo>
                    <a:pt x="821" y="1125"/>
                    <a:pt x="761" y="1368"/>
                    <a:pt x="639" y="1581"/>
                  </a:cubicBezTo>
                  <a:cubicBezTo>
                    <a:pt x="426" y="1915"/>
                    <a:pt x="213" y="2067"/>
                    <a:pt x="213" y="2098"/>
                  </a:cubicBezTo>
                  <a:cubicBezTo>
                    <a:pt x="217" y="2101"/>
                    <a:pt x="224" y="2103"/>
                    <a:pt x="234" y="2103"/>
                  </a:cubicBezTo>
                  <a:cubicBezTo>
                    <a:pt x="308" y="2103"/>
                    <a:pt x="549" y="1995"/>
                    <a:pt x="791" y="1672"/>
                  </a:cubicBezTo>
                  <a:cubicBezTo>
                    <a:pt x="943" y="1429"/>
                    <a:pt x="1034" y="1186"/>
                    <a:pt x="1065" y="943"/>
                  </a:cubicBezTo>
                  <a:cubicBezTo>
                    <a:pt x="1095" y="760"/>
                    <a:pt x="1095" y="608"/>
                    <a:pt x="1065" y="456"/>
                  </a:cubicBezTo>
                  <a:cubicBezTo>
                    <a:pt x="1034" y="365"/>
                    <a:pt x="1004" y="274"/>
                    <a:pt x="973" y="213"/>
                  </a:cubicBezTo>
                  <a:cubicBezTo>
                    <a:pt x="913" y="92"/>
                    <a:pt x="821" y="0"/>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5"/>
            <p:cNvSpPr/>
            <p:nvPr/>
          </p:nvSpPr>
          <p:spPr>
            <a:xfrm>
              <a:off x="4710334" y="3070400"/>
              <a:ext cx="749173" cy="1557798"/>
            </a:xfrm>
            <a:custGeom>
              <a:avLst/>
              <a:gdLst/>
              <a:ahLst/>
              <a:cxnLst/>
              <a:rect l="l" t="t" r="r" b="b"/>
              <a:pathLst>
                <a:path w="37904" h="78816" extrusionOk="0">
                  <a:moveTo>
                    <a:pt x="6475" y="0"/>
                  </a:moveTo>
                  <a:cubicBezTo>
                    <a:pt x="6475" y="0"/>
                    <a:pt x="1277" y="8633"/>
                    <a:pt x="1277" y="13800"/>
                  </a:cubicBezTo>
                  <a:lnTo>
                    <a:pt x="1" y="76719"/>
                  </a:lnTo>
                  <a:lnTo>
                    <a:pt x="8177" y="78664"/>
                  </a:lnTo>
                  <a:lnTo>
                    <a:pt x="14408" y="17174"/>
                  </a:lnTo>
                  <a:cubicBezTo>
                    <a:pt x="14408" y="17174"/>
                    <a:pt x="29484" y="78816"/>
                    <a:pt x="29971" y="78816"/>
                  </a:cubicBezTo>
                  <a:cubicBezTo>
                    <a:pt x="30457" y="78816"/>
                    <a:pt x="37904" y="77478"/>
                    <a:pt x="37904" y="77478"/>
                  </a:cubicBezTo>
                  <a:lnTo>
                    <a:pt x="26627" y="274"/>
                  </a:lnTo>
                  <a:lnTo>
                    <a:pt x="647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5"/>
            <p:cNvSpPr/>
            <p:nvPr/>
          </p:nvSpPr>
          <p:spPr>
            <a:xfrm>
              <a:off x="4777620" y="3376210"/>
              <a:ext cx="123788" cy="1211160"/>
            </a:xfrm>
            <a:custGeom>
              <a:avLst/>
              <a:gdLst/>
              <a:ahLst/>
              <a:cxnLst/>
              <a:rect l="l" t="t" r="r" b="b"/>
              <a:pathLst>
                <a:path w="6263" h="61278" extrusionOk="0">
                  <a:moveTo>
                    <a:pt x="6262" y="1"/>
                  </a:moveTo>
                  <a:cubicBezTo>
                    <a:pt x="6232" y="61"/>
                    <a:pt x="6232" y="92"/>
                    <a:pt x="6232" y="153"/>
                  </a:cubicBezTo>
                  <a:cubicBezTo>
                    <a:pt x="6202" y="274"/>
                    <a:pt x="6171" y="426"/>
                    <a:pt x="6141" y="608"/>
                  </a:cubicBezTo>
                  <a:cubicBezTo>
                    <a:pt x="6080" y="1034"/>
                    <a:pt x="5958" y="1611"/>
                    <a:pt x="5837" y="2371"/>
                  </a:cubicBezTo>
                  <a:cubicBezTo>
                    <a:pt x="5533" y="3922"/>
                    <a:pt x="5168" y="6140"/>
                    <a:pt x="4743" y="8906"/>
                  </a:cubicBezTo>
                  <a:cubicBezTo>
                    <a:pt x="3861" y="14408"/>
                    <a:pt x="2797" y="22037"/>
                    <a:pt x="1916" y="30518"/>
                  </a:cubicBezTo>
                  <a:cubicBezTo>
                    <a:pt x="1065" y="38998"/>
                    <a:pt x="548" y="46688"/>
                    <a:pt x="305" y="52251"/>
                  </a:cubicBezTo>
                  <a:cubicBezTo>
                    <a:pt x="153" y="55047"/>
                    <a:pt x="92" y="57296"/>
                    <a:pt x="31" y="58846"/>
                  </a:cubicBezTo>
                  <a:cubicBezTo>
                    <a:pt x="31" y="59637"/>
                    <a:pt x="1" y="60214"/>
                    <a:pt x="1" y="60640"/>
                  </a:cubicBezTo>
                  <a:lnTo>
                    <a:pt x="1" y="61126"/>
                  </a:lnTo>
                  <a:cubicBezTo>
                    <a:pt x="1" y="61156"/>
                    <a:pt x="1" y="61217"/>
                    <a:pt x="1" y="61278"/>
                  </a:cubicBezTo>
                  <a:cubicBezTo>
                    <a:pt x="1" y="61217"/>
                    <a:pt x="1" y="61187"/>
                    <a:pt x="31" y="61126"/>
                  </a:cubicBezTo>
                  <a:cubicBezTo>
                    <a:pt x="31" y="61004"/>
                    <a:pt x="31" y="60852"/>
                    <a:pt x="31" y="60640"/>
                  </a:cubicBezTo>
                  <a:cubicBezTo>
                    <a:pt x="62" y="60245"/>
                    <a:pt x="92" y="59606"/>
                    <a:pt x="122" y="58846"/>
                  </a:cubicBezTo>
                  <a:cubicBezTo>
                    <a:pt x="183" y="57296"/>
                    <a:pt x="305" y="55047"/>
                    <a:pt x="457" y="52251"/>
                  </a:cubicBezTo>
                  <a:cubicBezTo>
                    <a:pt x="761" y="46688"/>
                    <a:pt x="1277" y="39028"/>
                    <a:pt x="2159" y="30548"/>
                  </a:cubicBezTo>
                  <a:cubicBezTo>
                    <a:pt x="3010" y="22068"/>
                    <a:pt x="4074" y="14438"/>
                    <a:pt x="4895" y="8937"/>
                  </a:cubicBezTo>
                  <a:cubicBezTo>
                    <a:pt x="5320" y="6171"/>
                    <a:pt x="5654" y="3952"/>
                    <a:pt x="5898" y="2402"/>
                  </a:cubicBezTo>
                  <a:cubicBezTo>
                    <a:pt x="6019" y="1642"/>
                    <a:pt x="6110" y="1034"/>
                    <a:pt x="6202" y="639"/>
                  </a:cubicBezTo>
                  <a:cubicBezTo>
                    <a:pt x="6232" y="426"/>
                    <a:pt x="6262" y="274"/>
                    <a:pt x="6262" y="153"/>
                  </a:cubicBezTo>
                  <a:cubicBezTo>
                    <a:pt x="6262" y="122"/>
                    <a:pt x="6262" y="61"/>
                    <a:pt x="62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5"/>
            <p:cNvSpPr/>
            <p:nvPr/>
          </p:nvSpPr>
          <p:spPr>
            <a:xfrm>
              <a:off x="5155539" y="3397242"/>
              <a:ext cx="218107" cy="1219580"/>
            </a:xfrm>
            <a:custGeom>
              <a:avLst/>
              <a:gdLst/>
              <a:ahLst/>
              <a:cxnLst/>
              <a:rect l="l" t="t" r="r" b="b"/>
              <a:pathLst>
                <a:path w="11035" h="61704" extrusionOk="0">
                  <a:moveTo>
                    <a:pt x="62" y="0"/>
                  </a:moveTo>
                  <a:lnTo>
                    <a:pt x="62" y="0"/>
                  </a:lnTo>
                  <a:cubicBezTo>
                    <a:pt x="1" y="0"/>
                    <a:pt x="2402" y="13830"/>
                    <a:pt x="5411" y="30882"/>
                  </a:cubicBezTo>
                  <a:cubicBezTo>
                    <a:pt x="8417" y="47885"/>
                    <a:pt x="10907" y="61703"/>
                    <a:pt x="10973" y="61703"/>
                  </a:cubicBezTo>
                  <a:cubicBezTo>
                    <a:pt x="10973" y="61703"/>
                    <a:pt x="10974" y="61703"/>
                    <a:pt x="10974" y="61703"/>
                  </a:cubicBezTo>
                  <a:cubicBezTo>
                    <a:pt x="11034" y="61703"/>
                    <a:pt x="8633" y="47873"/>
                    <a:pt x="5624" y="30821"/>
                  </a:cubicBezTo>
                  <a:cubicBezTo>
                    <a:pt x="2615" y="13800"/>
                    <a:pt x="122" y="0"/>
                    <a:pt x="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5"/>
            <p:cNvSpPr/>
            <p:nvPr/>
          </p:nvSpPr>
          <p:spPr>
            <a:xfrm>
              <a:off x="4956667" y="3072792"/>
              <a:ext cx="49294" cy="335254"/>
            </a:xfrm>
            <a:custGeom>
              <a:avLst/>
              <a:gdLst/>
              <a:ahLst/>
              <a:cxnLst/>
              <a:rect l="l" t="t" r="r" b="b"/>
              <a:pathLst>
                <a:path w="2494" h="16962" extrusionOk="0">
                  <a:moveTo>
                    <a:pt x="2493" y="1"/>
                  </a:moveTo>
                  <a:lnTo>
                    <a:pt x="2493" y="1"/>
                  </a:lnTo>
                  <a:cubicBezTo>
                    <a:pt x="2493" y="62"/>
                    <a:pt x="2463" y="92"/>
                    <a:pt x="2432" y="153"/>
                  </a:cubicBezTo>
                  <a:lnTo>
                    <a:pt x="2250" y="639"/>
                  </a:lnTo>
                  <a:cubicBezTo>
                    <a:pt x="2068" y="1034"/>
                    <a:pt x="1855" y="1642"/>
                    <a:pt x="1612" y="2402"/>
                  </a:cubicBezTo>
                  <a:cubicBezTo>
                    <a:pt x="1338" y="3162"/>
                    <a:pt x="1034" y="4043"/>
                    <a:pt x="761" y="5046"/>
                  </a:cubicBezTo>
                  <a:cubicBezTo>
                    <a:pt x="639" y="5563"/>
                    <a:pt x="457" y="6080"/>
                    <a:pt x="396" y="6657"/>
                  </a:cubicBezTo>
                  <a:cubicBezTo>
                    <a:pt x="305" y="7205"/>
                    <a:pt x="214" y="7812"/>
                    <a:pt x="153" y="8420"/>
                  </a:cubicBezTo>
                  <a:cubicBezTo>
                    <a:pt x="1" y="10487"/>
                    <a:pt x="214" y="12554"/>
                    <a:pt x="761" y="14560"/>
                  </a:cubicBezTo>
                  <a:cubicBezTo>
                    <a:pt x="913" y="15138"/>
                    <a:pt x="1125" y="15746"/>
                    <a:pt x="1369" y="16323"/>
                  </a:cubicBezTo>
                  <a:cubicBezTo>
                    <a:pt x="1429" y="16536"/>
                    <a:pt x="1521" y="16688"/>
                    <a:pt x="1551" y="16779"/>
                  </a:cubicBezTo>
                  <a:cubicBezTo>
                    <a:pt x="1612" y="16901"/>
                    <a:pt x="1642" y="16961"/>
                    <a:pt x="1642" y="16961"/>
                  </a:cubicBezTo>
                  <a:cubicBezTo>
                    <a:pt x="1581" y="16718"/>
                    <a:pt x="1490" y="16506"/>
                    <a:pt x="1399" y="16262"/>
                  </a:cubicBezTo>
                  <a:cubicBezTo>
                    <a:pt x="1277" y="15867"/>
                    <a:pt x="1065" y="15259"/>
                    <a:pt x="852" y="14499"/>
                  </a:cubicBezTo>
                  <a:cubicBezTo>
                    <a:pt x="366" y="12493"/>
                    <a:pt x="183" y="10457"/>
                    <a:pt x="335" y="8420"/>
                  </a:cubicBezTo>
                  <a:cubicBezTo>
                    <a:pt x="396" y="7812"/>
                    <a:pt x="457" y="7235"/>
                    <a:pt x="548" y="6688"/>
                  </a:cubicBezTo>
                  <a:cubicBezTo>
                    <a:pt x="669" y="6110"/>
                    <a:pt x="791" y="5594"/>
                    <a:pt x="943" y="5077"/>
                  </a:cubicBezTo>
                  <a:cubicBezTo>
                    <a:pt x="1217" y="4074"/>
                    <a:pt x="1490" y="3162"/>
                    <a:pt x="1733" y="2432"/>
                  </a:cubicBezTo>
                  <a:cubicBezTo>
                    <a:pt x="1976" y="1703"/>
                    <a:pt x="2159" y="1095"/>
                    <a:pt x="2311" y="669"/>
                  </a:cubicBezTo>
                  <a:lnTo>
                    <a:pt x="2463" y="183"/>
                  </a:lnTo>
                  <a:cubicBezTo>
                    <a:pt x="2493" y="122"/>
                    <a:pt x="2493" y="62"/>
                    <a:pt x="24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5"/>
            <p:cNvSpPr/>
            <p:nvPr/>
          </p:nvSpPr>
          <p:spPr>
            <a:xfrm>
              <a:off x="5034784" y="3197776"/>
              <a:ext cx="130983" cy="149008"/>
            </a:xfrm>
            <a:custGeom>
              <a:avLst/>
              <a:gdLst/>
              <a:ahLst/>
              <a:cxnLst/>
              <a:rect l="l" t="t" r="r" b="b"/>
              <a:pathLst>
                <a:path w="6627" h="7539" extrusionOk="0">
                  <a:moveTo>
                    <a:pt x="6535" y="0"/>
                  </a:moveTo>
                  <a:lnTo>
                    <a:pt x="1763" y="30"/>
                  </a:lnTo>
                  <a:lnTo>
                    <a:pt x="456" y="61"/>
                  </a:lnTo>
                  <a:cubicBezTo>
                    <a:pt x="304" y="61"/>
                    <a:pt x="152" y="61"/>
                    <a:pt x="0" y="91"/>
                  </a:cubicBezTo>
                  <a:lnTo>
                    <a:pt x="1824" y="91"/>
                  </a:lnTo>
                  <a:lnTo>
                    <a:pt x="6436" y="151"/>
                  </a:lnTo>
                  <a:lnTo>
                    <a:pt x="6436" y="151"/>
                  </a:lnTo>
                  <a:cubicBezTo>
                    <a:pt x="6287" y="1790"/>
                    <a:pt x="6109" y="3687"/>
                    <a:pt x="5931" y="5700"/>
                  </a:cubicBezTo>
                  <a:lnTo>
                    <a:pt x="5931" y="5700"/>
                  </a:lnTo>
                  <a:lnTo>
                    <a:pt x="5806" y="5775"/>
                  </a:lnTo>
                  <a:lnTo>
                    <a:pt x="3289" y="7303"/>
                  </a:lnTo>
                  <a:lnTo>
                    <a:pt x="3289" y="7303"/>
                  </a:lnTo>
                  <a:lnTo>
                    <a:pt x="241" y="6072"/>
                  </a:lnTo>
                  <a:lnTo>
                    <a:pt x="241" y="6072"/>
                  </a:lnTo>
                  <a:cubicBezTo>
                    <a:pt x="181" y="4308"/>
                    <a:pt x="121" y="2813"/>
                    <a:pt x="91" y="1763"/>
                  </a:cubicBezTo>
                  <a:cubicBezTo>
                    <a:pt x="61" y="1246"/>
                    <a:pt x="31" y="821"/>
                    <a:pt x="31" y="517"/>
                  </a:cubicBezTo>
                  <a:cubicBezTo>
                    <a:pt x="0" y="365"/>
                    <a:pt x="0" y="274"/>
                    <a:pt x="0" y="182"/>
                  </a:cubicBezTo>
                  <a:cubicBezTo>
                    <a:pt x="0" y="277"/>
                    <a:pt x="0" y="382"/>
                    <a:pt x="0" y="486"/>
                  </a:cubicBezTo>
                  <a:lnTo>
                    <a:pt x="0" y="1702"/>
                  </a:lnTo>
                  <a:cubicBezTo>
                    <a:pt x="31" y="2796"/>
                    <a:pt x="61" y="4316"/>
                    <a:pt x="61" y="6140"/>
                  </a:cubicBezTo>
                  <a:lnTo>
                    <a:pt x="61" y="6201"/>
                  </a:lnTo>
                  <a:lnTo>
                    <a:pt x="122" y="6201"/>
                  </a:lnTo>
                  <a:lnTo>
                    <a:pt x="3253" y="7508"/>
                  </a:lnTo>
                  <a:lnTo>
                    <a:pt x="3313" y="7538"/>
                  </a:lnTo>
                  <a:lnTo>
                    <a:pt x="3344" y="7508"/>
                  </a:lnTo>
                  <a:lnTo>
                    <a:pt x="5897" y="5958"/>
                  </a:lnTo>
                  <a:lnTo>
                    <a:pt x="6079" y="5866"/>
                  </a:lnTo>
                  <a:lnTo>
                    <a:pt x="6110" y="5836"/>
                  </a:lnTo>
                  <a:lnTo>
                    <a:pt x="6110" y="5775"/>
                  </a:lnTo>
                  <a:cubicBezTo>
                    <a:pt x="6292" y="3708"/>
                    <a:pt x="6474" y="1763"/>
                    <a:pt x="6626" y="91"/>
                  </a:cubicBezTo>
                  <a:lnTo>
                    <a:pt x="662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5"/>
            <p:cNvSpPr/>
            <p:nvPr/>
          </p:nvSpPr>
          <p:spPr>
            <a:xfrm>
              <a:off x="4780031" y="3165932"/>
              <a:ext cx="140608" cy="147190"/>
            </a:xfrm>
            <a:custGeom>
              <a:avLst/>
              <a:gdLst/>
              <a:ahLst/>
              <a:cxnLst/>
              <a:rect l="l" t="t" r="r" b="b"/>
              <a:pathLst>
                <a:path w="7114" h="7447" extrusionOk="0">
                  <a:moveTo>
                    <a:pt x="1064" y="0"/>
                  </a:moveTo>
                  <a:cubicBezTo>
                    <a:pt x="1064" y="0"/>
                    <a:pt x="1247" y="61"/>
                    <a:pt x="1520" y="122"/>
                  </a:cubicBezTo>
                  <a:lnTo>
                    <a:pt x="2736" y="426"/>
                  </a:lnTo>
                  <a:lnTo>
                    <a:pt x="6909" y="1409"/>
                  </a:lnTo>
                  <a:lnTo>
                    <a:pt x="6909" y="1409"/>
                  </a:lnTo>
                  <a:cubicBezTo>
                    <a:pt x="6462" y="2899"/>
                    <a:pt x="5958" y="4619"/>
                    <a:pt x="5425" y="6456"/>
                  </a:cubicBezTo>
                  <a:lnTo>
                    <a:pt x="5425" y="6456"/>
                  </a:lnTo>
                  <a:lnTo>
                    <a:pt x="5350" y="6474"/>
                  </a:lnTo>
                  <a:lnTo>
                    <a:pt x="2506" y="7283"/>
                  </a:lnTo>
                  <a:lnTo>
                    <a:pt x="2506" y="7283"/>
                  </a:lnTo>
                  <a:lnTo>
                    <a:pt x="193" y="5562"/>
                  </a:lnTo>
                  <a:lnTo>
                    <a:pt x="193" y="5562"/>
                  </a:lnTo>
                  <a:cubicBezTo>
                    <a:pt x="462" y="3917"/>
                    <a:pt x="671" y="2541"/>
                    <a:pt x="851" y="1581"/>
                  </a:cubicBezTo>
                  <a:cubicBezTo>
                    <a:pt x="912" y="1094"/>
                    <a:pt x="973" y="699"/>
                    <a:pt x="1034" y="426"/>
                  </a:cubicBezTo>
                  <a:cubicBezTo>
                    <a:pt x="1064" y="152"/>
                    <a:pt x="1064" y="0"/>
                    <a:pt x="1064" y="0"/>
                  </a:cubicBezTo>
                  <a:lnTo>
                    <a:pt x="1064" y="0"/>
                  </a:lnTo>
                  <a:cubicBezTo>
                    <a:pt x="1034" y="122"/>
                    <a:pt x="1003" y="274"/>
                    <a:pt x="973" y="395"/>
                  </a:cubicBezTo>
                  <a:cubicBezTo>
                    <a:pt x="943" y="699"/>
                    <a:pt x="851" y="1064"/>
                    <a:pt x="760" y="1520"/>
                  </a:cubicBezTo>
                  <a:cubicBezTo>
                    <a:pt x="578" y="2553"/>
                    <a:pt x="304" y="3951"/>
                    <a:pt x="0" y="5623"/>
                  </a:cubicBezTo>
                  <a:lnTo>
                    <a:pt x="0" y="5654"/>
                  </a:lnTo>
                  <a:lnTo>
                    <a:pt x="61" y="5714"/>
                  </a:lnTo>
                  <a:lnTo>
                    <a:pt x="2432" y="7447"/>
                  </a:lnTo>
                  <a:lnTo>
                    <a:pt x="2493" y="7447"/>
                  </a:lnTo>
                  <a:lnTo>
                    <a:pt x="5380" y="6657"/>
                  </a:lnTo>
                  <a:lnTo>
                    <a:pt x="5532" y="6626"/>
                  </a:lnTo>
                  <a:lnTo>
                    <a:pt x="5593" y="6626"/>
                  </a:lnTo>
                  <a:lnTo>
                    <a:pt x="5593" y="6566"/>
                  </a:lnTo>
                  <a:lnTo>
                    <a:pt x="7113" y="1398"/>
                  </a:lnTo>
                  <a:lnTo>
                    <a:pt x="7113" y="1307"/>
                  </a:lnTo>
                  <a:lnTo>
                    <a:pt x="7052" y="1277"/>
                  </a:lnTo>
                  <a:lnTo>
                    <a:pt x="2706" y="334"/>
                  </a:lnTo>
                  <a:lnTo>
                    <a:pt x="1490" y="91"/>
                  </a:lnTo>
                  <a:cubicBezTo>
                    <a:pt x="1368" y="61"/>
                    <a:pt x="1216" y="30"/>
                    <a:pt x="106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5"/>
            <p:cNvSpPr/>
            <p:nvPr/>
          </p:nvSpPr>
          <p:spPr>
            <a:xfrm>
              <a:off x="4989123" y="3384018"/>
              <a:ext cx="138197" cy="29470"/>
            </a:xfrm>
            <a:custGeom>
              <a:avLst/>
              <a:gdLst/>
              <a:ahLst/>
              <a:cxnLst/>
              <a:rect l="l" t="t" r="r" b="b"/>
              <a:pathLst>
                <a:path w="6992" h="1491" extrusionOk="0">
                  <a:moveTo>
                    <a:pt x="6991" y="1"/>
                  </a:moveTo>
                  <a:lnTo>
                    <a:pt x="6991" y="1"/>
                  </a:lnTo>
                  <a:cubicBezTo>
                    <a:pt x="5806" y="153"/>
                    <a:pt x="4651" y="365"/>
                    <a:pt x="3496" y="639"/>
                  </a:cubicBezTo>
                  <a:cubicBezTo>
                    <a:pt x="2310" y="852"/>
                    <a:pt x="1155" y="1156"/>
                    <a:pt x="0" y="1490"/>
                  </a:cubicBezTo>
                  <a:cubicBezTo>
                    <a:pt x="1186" y="1338"/>
                    <a:pt x="2371" y="1125"/>
                    <a:pt x="3526" y="852"/>
                  </a:cubicBezTo>
                  <a:cubicBezTo>
                    <a:pt x="4681" y="609"/>
                    <a:pt x="5866" y="335"/>
                    <a:pt x="699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5"/>
            <p:cNvSpPr/>
            <p:nvPr/>
          </p:nvSpPr>
          <p:spPr>
            <a:xfrm>
              <a:off x="4810670" y="3362393"/>
              <a:ext cx="115961" cy="27355"/>
            </a:xfrm>
            <a:custGeom>
              <a:avLst/>
              <a:gdLst/>
              <a:ahLst/>
              <a:cxnLst/>
              <a:rect l="l" t="t" r="r" b="b"/>
              <a:pathLst>
                <a:path w="5867" h="1384" extrusionOk="0">
                  <a:moveTo>
                    <a:pt x="1" y="0"/>
                  </a:moveTo>
                  <a:lnTo>
                    <a:pt x="1" y="0"/>
                  </a:lnTo>
                  <a:cubicBezTo>
                    <a:pt x="244" y="183"/>
                    <a:pt x="517" y="304"/>
                    <a:pt x="791" y="396"/>
                  </a:cubicBezTo>
                  <a:cubicBezTo>
                    <a:pt x="1460" y="639"/>
                    <a:pt x="2159" y="852"/>
                    <a:pt x="2858" y="1003"/>
                  </a:cubicBezTo>
                  <a:cubicBezTo>
                    <a:pt x="3557" y="1186"/>
                    <a:pt x="4256" y="1277"/>
                    <a:pt x="4985" y="1338"/>
                  </a:cubicBezTo>
                  <a:cubicBezTo>
                    <a:pt x="5122" y="1368"/>
                    <a:pt x="5267" y="1383"/>
                    <a:pt x="5415" y="1383"/>
                  </a:cubicBezTo>
                  <a:cubicBezTo>
                    <a:pt x="5563" y="1383"/>
                    <a:pt x="5715" y="1368"/>
                    <a:pt x="5867" y="1338"/>
                  </a:cubicBezTo>
                  <a:cubicBezTo>
                    <a:pt x="5593" y="1277"/>
                    <a:pt x="5289" y="1247"/>
                    <a:pt x="4985" y="1216"/>
                  </a:cubicBezTo>
                  <a:cubicBezTo>
                    <a:pt x="4438" y="1155"/>
                    <a:pt x="3709" y="1003"/>
                    <a:pt x="2888" y="821"/>
                  </a:cubicBezTo>
                  <a:cubicBezTo>
                    <a:pt x="2098" y="639"/>
                    <a:pt x="1368" y="426"/>
                    <a:pt x="852" y="274"/>
                  </a:cubicBezTo>
                  <a:cubicBezTo>
                    <a:pt x="578" y="152"/>
                    <a:pt x="274" y="61"/>
                    <a:pt x="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5"/>
            <p:cNvSpPr/>
            <p:nvPr/>
          </p:nvSpPr>
          <p:spPr>
            <a:xfrm>
              <a:off x="4703732" y="2093452"/>
              <a:ext cx="357470" cy="491338"/>
            </a:xfrm>
            <a:custGeom>
              <a:avLst/>
              <a:gdLst/>
              <a:ahLst/>
              <a:cxnLst/>
              <a:rect l="l" t="t" r="r" b="b"/>
              <a:pathLst>
                <a:path w="18086" h="24859" extrusionOk="0">
                  <a:moveTo>
                    <a:pt x="10365" y="1"/>
                  </a:moveTo>
                  <a:cubicBezTo>
                    <a:pt x="10669" y="822"/>
                    <a:pt x="9696" y="1521"/>
                    <a:pt x="8845" y="1703"/>
                  </a:cubicBezTo>
                  <a:cubicBezTo>
                    <a:pt x="8025" y="1885"/>
                    <a:pt x="6991" y="2007"/>
                    <a:pt x="6626" y="2767"/>
                  </a:cubicBezTo>
                  <a:cubicBezTo>
                    <a:pt x="6292" y="3436"/>
                    <a:pt x="6626" y="4287"/>
                    <a:pt x="6322" y="4986"/>
                  </a:cubicBezTo>
                  <a:cubicBezTo>
                    <a:pt x="5745" y="6262"/>
                    <a:pt x="3404" y="5989"/>
                    <a:pt x="2949" y="7357"/>
                  </a:cubicBezTo>
                  <a:cubicBezTo>
                    <a:pt x="2614" y="8299"/>
                    <a:pt x="3496" y="9211"/>
                    <a:pt x="3374" y="10183"/>
                  </a:cubicBezTo>
                  <a:cubicBezTo>
                    <a:pt x="3283" y="11004"/>
                    <a:pt x="2523" y="11582"/>
                    <a:pt x="1854" y="12098"/>
                  </a:cubicBezTo>
                  <a:cubicBezTo>
                    <a:pt x="1186" y="12585"/>
                    <a:pt x="486" y="13284"/>
                    <a:pt x="578" y="14135"/>
                  </a:cubicBezTo>
                  <a:cubicBezTo>
                    <a:pt x="699" y="15077"/>
                    <a:pt x="1885" y="15746"/>
                    <a:pt x="1763" y="16719"/>
                  </a:cubicBezTo>
                  <a:cubicBezTo>
                    <a:pt x="1672" y="17691"/>
                    <a:pt x="395" y="18117"/>
                    <a:pt x="213" y="19029"/>
                  </a:cubicBezTo>
                  <a:cubicBezTo>
                    <a:pt x="0" y="20153"/>
                    <a:pt x="1368" y="20852"/>
                    <a:pt x="1824" y="21916"/>
                  </a:cubicBezTo>
                  <a:cubicBezTo>
                    <a:pt x="2158" y="22706"/>
                    <a:pt x="1945" y="23740"/>
                    <a:pt x="2523" y="24378"/>
                  </a:cubicBezTo>
                  <a:cubicBezTo>
                    <a:pt x="2852" y="24741"/>
                    <a:pt x="3337" y="24859"/>
                    <a:pt x="3858" y="24859"/>
                  </a:cubicBezTo>
                  <a:cubicBezTo>
                    <a:pt x="4252" y="24859"/>
                    <a:pt x="4666" y="24791"/>
                    <a:pt x="5046" y="24713"/>
                  </a:cubicBezTo>
                  <a:lnTo>
                    <a:pt x="13678" y="22889"/>
                  </a:lnTo>
                  <a:cubicBezTo>
                    <a:pt x="13101" y="21521"/>
                    <a:pt x="13648" y="19910"/>
                    <a:pt x="14499" y="18694"/>
                  </a:cubicBezTo>
                  <a:cubicBezTo>
                    <a:pt x="15320" y="17448"/>
                    <a:pt x="16444" y="16415"/>
                    <a:pt x="17143" y="15108"/>
                  </a:cubicBezTo>
                  <a:cubicBezTo>
                    <a:pt x="17873" y="13831"/>
                    <a:pt x="18086" y="12068"/>
                    <a:pt x="17143" y="10913"/>
                  </a:cubicBezTo>
                  <a:lnTo>
                    <a:pt x="1036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5"/>
            <p:cNvSpPr/>
            <p:nvPr/>
          </p:nvSpPr>
          <p:spPr>
            <a:xfrm>
              <a:off x="5171175" y="2186593"/>
              <a:ext cx="39056" cy="87006"/>
            </a:xfrm>
            <a:custGeom>
              <a:avLst/>
              <a:gdLst/>
              <a:ahLst/>
              <a:cxnLst/>
              <a:rect l="l" t="t" r="r" b="b"/>
              <a:pathLst>
                <a:path w="1976" h="4402" extrusionOk="0">
                  <a:moveTo>
                    <a:pt x="1131" y="0"/>
                  </a:moveTo>
                  <a:cubicBezTo>
                    <a:pt x="1077" y="0"/>
                    <a:pt x="1023" y="10"/>
                    <a:pt x="973" y="31"/>
                  </a:cubicBezTo>
                  <a:cubicBezTo>
                    <a:pt x="790" y="91"/>
                    <a:pt x="669" y="183"/>
                    <a:pt x="578" y="335"/>
                  </a:cubicBezTo>
                  <a:cubicBezTo>
                    <a:pt x="0" y="1520"/>
                    <a:pt x="0" y="2888"/>
                    <a:pt x="578" y="4073"/>
                  </a:cubicBezTo>
                  <a:cubicBezTo>
                    <a:pt x="669" y="4225"/>
                    <a:pt x="790" y="4316"/>
                    <a:pt x="973" y="4377"/>
                  </a:cubicBezTo>
                  <a:cubicBezTo>
                    <a:pt x="1013" y="4394"/>
                    <a:pt x="1056" y="4401"/>
                    <a:pt x="1100" y="4401"/>
                  </a:cubicBezTo>
                  <a:cubicBezTo>
                    <a:pt x="1218" y="4401"/>
                    <a:pt x="1340" y="4345"/>
                    <a:pt x="1429" y="4256"/>
                  </a:cubicBezTo>
                  <a:cubicBezTo>
                    <a:pt x="1611" y="4104"/>
                    <a:pt x="1733" y="3861"/>
                    <a:pt x="1793" y="3617"/>
                  </a:cubicBezTo>
                  <a:cubicBezTo>
                    <a:pt x="1915" y="3283"/>
                    <a:pt x="1945" y="2918"/>
                    <a:pt x="1976" y="2584"/>
                  </a:cubicBezTo>
                  <a:cubicBezTo>
                    <a:pt x="1976" y="2462"/>
                    <a:pt x="1976" y="2310"/>
                    <a:pt x="1945" y="2189"/>
                  </a:cubicBezTo>
                  <a:cubicBezTo>
                    <a:pt x="1885" y="2675"/>
                    <a:pt x="1793" y="3131"/>
                    <a:pt x="1641" y="3557"/>
                  </a:cubicBezTo>
                  <a:cubicBezTo>
                    <a:pt x="1581" y="3769"/>
                    <a:pt x="1459" y="3982"/>
                    <a:pt x="1307" y="4134"/>
                  </a:cubicBezTo>
                  <a:cubicBezTo>
                    <a:pt x="1256" y="4185"/>
                    <a:pt x="1196" y="4208"/>
                    <a:pt x="1131" y="4208"/>
                  </a:cubicBezTo>
                  <a:cubicBezTo>
                    <a:pt x="1003" y="4208"/>
                    <a:pt x="861" y="4114"/>
                    <a:pt x="760" y="3952"/>
                  </a:cubicBezTo>
                  <a:cubicBezTo>
                    <a:pt x="243" y="2827"/>
                    <a:pt x="243" y="1550"/>
                    <a:pt x="760" y="456"/>
                  </a:cubicBezTo>
                  <a:cubicBezTo>
                    <a:pt x="861" y="294"/>
                    <a:pt x="990" y="200"/>
                    <a:pt x="1118" y="200"/>
                  </a:cubicBezTo>
                  <a:cubicBezTo>
                    <a:pt x="1182" y="200"/>
                    <a:pt x="1246" y="223"/>
                    <a:pt x="1307" y="274"/>
                  </a:cubicBezTo>
                  <a:cubicBezTo>
                    <a:pt x="1459" y="426"/>
                    <a:pt x="1581" y="608"/>
                    <a:pt x="1641" y="821"/>
                  </a:cubicBezTo>
                  <a:cubicBezTo>
                    <a:pt x="1793" y="1277"/>
                    <a:pt x="1885" y="1733"/>
                    <a:pt x="1945" y="2189"/>
                  </a:cubicBezTo>
                  <a:cubicBezTo>
                    <a:pt x="1976" y="2067"/>
                    <a:pt x="1976" y="1946"/>
                    <a:pt x="1976" y="1824"/>
                  </a:cubicBezTo>
                  <a:cubicBezTo>
                    <a:pt x="1945" y="1459"/>
                    <a:pt x="1915" y="1125"/>
                    <a:pt x="1793" y="791"/>
                  </a:cubicBezTo>
                  <a:cubicBezTo>
                    <a:pt x="1733" y="547"/>
                    <a:pt x="1611" y="304"/>
                    <a:pt x="1429" y="122"/>
                  </a:cubicBezTo>
                  <a:cubicBezTo>
                    <a:pt x="1348" y="41"/>
                    <a:pt x="1239" y="0"/>
                    <a:pt x="11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5"/>
            <p:cNvSpPr/>
            <p:nvPr/>
          </p:nvSpPr>
          <p:spPr>
            <a:xfrm>
              <a:off x="4872559" y="2044569"/>
              <a:ext cx="149008" cy="342686"/>
            </a:xfrm>
            <a:custGeom>
              <a:avLst/>
              <a:gdLst/>
              <a:ahLst/>
              <a:cxnLst/>
              <a:rect l="l" t="t" r="r" b="b"/>
              <a:pathLst>
                <a:path w="7539" h="17338" extrusionOk="0">
                  <a:moveTo>
                    <a:pt x="5541" y="0"/>
                  </a:moveTo>
                  <a:cubicBezTo>
                    <a:pt x="4809" y="0"/>
                    <a:pt x="4064" y="206"/>
                    <a:pt x="3435" y="589"/>
                  </a:cubicBezTo>
                  <a:cubicBezTo>
                    <a:pt x="2189" y="1319"/>
                    <a:pt x="2098" y="2808"/>
                    <a:pt x="1003" y="3781"/>
                  </a:cubicBezTo>
                  <a:cubicBezTo>
                    <a:pt x="0" y="4662"/>
                    <a:pt x="335" y="6699"/>
                    <a:pt x="517" y="8128"/>
                  </a:cubicBezTo>
                  <a:cubicBezTo>
                    <a:pt x="912" y="11197"/>
                    <a:pt x="1368" y="14693"/>
                    <a:pt x="2918" y="17337"/>
                  </a:cubicBezTo>
                  <a:lnTo>
                    <a:pt x="7538" y="620"/>
                  </a:lnTo>
                  <a:cubicBezTo>
                    <a:pt x="6966" y="198"/>
                    <a:pt x="6260" y="0"/>
                    <a:pt x="55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5"/>
            <p:cNvSpPr/>
            <p:nvPr/>
          </p:nvSpPr>
          <p:spPr>
            <a:xfrm>
              <a:off x="4946467" y="2073231"/>
              <a:ext cx="243327" cy="499916"/>
            </a:xfrm>
            <a:custGeom>
              <a:avLst/>
              <a:gdLst/>
              <a:ahLst/>
              <a:cxnLst/>
              <a:rect l="l" t="t" r="r" b="b"/>
              <a:pathLst>
                <a:path w="12311" h="25293" extrusionOk="0">
                  <a:moveTo>
                    <a:pt x="6755" y="1"/>
                  </a:moveTo>
                  <a:cubicBezTo>
                    <a:pt x="4387" y="1"/>
                    <a:pt x="2026" y="695"/>
                    <a:pt x="0" y="2057"/>
                  </a:cubicBezTo>
                  <a:lnTo>
                    <a:pt x="182" y="14246"/>
                  </a:lnTo>
                  <a:lnTo>
                    <a:pt x="152" y="20811"/>
                  </a:lnTo>
                  <a:cubicBezTo>
                    <a:pt x="213" y="23030"/>
                    <a:pt x="1368" y="25097"/>
                    <a:pt x="3526" y="25280"/>
                  </a:cubicBezTo>
                  <a:cubicBezTo>
                    <a:pt x="3635" y="25288"/>
                    <a:pt x="3744" y="25292"/>
                    <a:pt x="3852" y="25292"/>
                  </a:cubicBezTo>
                  <a:cubicBezTo>
                    <a:pt x="6111" y="25292"/>
                    <a:pt x="7998" y="23499"/>
                    <a:pt x="8085" y="21207"/>
                  </a:cubicBezTo>
                  <a:cubicBezTo>
                    <a:pt x="8176" y="18897"/>
                    <a:pt x="8268" y="16556"/>
                    <a:pt x="8268" y="16556"/>
                  </a:cubicBezTo>
                  <a:cubicBezTo>
                    <a:pt x="8268" y="16556"/>
                    <a:pt x="11763" y="16252"/>
                    <a:pt x="12037" y="12757"/>
                  </a:cubicBezTo>
                  <a:cubicBezTo>
                    <a:pt x="12310" y="9292"/>
                    <a:pt x="12189" y="1298"/>
                    <a:pt x="12189" y="1298"/>
                  </a:cubicBezTo>
                  <a:cubicBezTo>
                    <a:pt x="10478" y="429"/>
                    <a:pt x="8614" y="1"/>
                    <a:pt x="6755"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5"/>
            <p:cNvSpPr/>
            <p:nvPr/>
          </p:nvSpPr>
          <p:spPr>
            <a:xfrm>
              <a:off x="4910412" y="2016026"/>
              <a:ext cx="336440" cy="393383"/>
            </a:xfrm>
            <a:custGeom>
              <a:avLst/>
              <a:gdLst/>
              <a:ahLst/>
              <a:cxnLst/>
              <a:rect l="l" t="t" r="r" b="b"/>
              <a:pathLst>
                <a:path w="17022" h="19903" extrusionOk="0">
                  <a:moveTo>
                    <a:pt x="10213" y="0"/>
                  </a:moveTo>
                  <a:cubicBezTo>
                    <a:pt x="9428" y="0"/>
                    <a:pt x="8617" y="269"/>
                    <a:pt x="7903" y="635"/>
                  </a:cubicBezTo>
                  <a:cubicBezTo>
                    <a:pt x="6779" y="1213"/>
                    <a:pt x="5745" y="2003"/>
                    <a:pt x="4560" y="2368"/>
                  </a:cubicBezTo>
                  <a:cubicBezTo>
                    <a:pt x="3587" y="2702"/>
                    <a:pt x="2523" y="2733"/>
                    <a:pt x="1672" y="3280"/>
                  </a:cubicBezTo>
                  <a:cubicBezTo>
                    <a:pt x="912" y="3827"/>
                    <a:pt x="395" y="4647"/>
                    <a:pt x="243" y="5559"/>
                  </a:cubicBezTo>
                  <a:cubicBezTo>
                    <a:pt x="61" y="6471"/>
                    <a:pt x="0" y="7383"/>
                    <a:pt x="61" y="8325"/>
                  </a:cubicBezTo>
                  <a:cubicBezTo>
                    <a:pt x="91" y="10848"/>
                    <a:pt x="122" y="13432"/>
                    <a:pt x="183" y="15985"/>
                  </a:cubicBezTo>
                  <a:cubicBezTo>
                    <a:pt x="152" y="16988"/>
                    <a:pt x="426" y="17961"/>
                    <a:pt x="1003" y="18781"/>
                  </a:cubicBezTo>
                  <a:cubicBezTo>
                    <a:pt x="1639" y="19658"/>
                    <a:pt x="1706" y="19902"/>
                    <a:pt x="2251" y="19902"/>
                  </a:cubicBezTo>
                  <a:cubicBezTo>
                    <a:pt x="2463" y="19902"/>
                    <a:pt x="2746" y="19866"/>
                    <a:pt x="3161" y="19815"/>
                  </a:cubicBezTo>
                  <a:cubicBezTo>
                    <a:pt x="4681" y="19632"/>
                    <a:pt x="6900" y="19177"/>
                    <a:pt x="7903" y="18052"/>
                  </a:cubicBezTo>
                  <a:cubicBezTo>
                    <a:pt x="8572" y="17353"/>
                    <a:pt x="10031" y="17018"/>
                    <a:pt x="10122" y="16167"/>
                  </a:cubicBezTo>
                  <a:cubicBezTo>
                    <a:pt x="10183" y="15499"/>
                    <a:pt x="9757" y="14860"/>
                    <a:pt x="9089" y="14708"/>
                  </a:cubicBezTo>
                  <a:cubicBezTo>
                    <a:pt x="8359" y="14556"/>
                    <a:pt x="7751" y="14070"/>
                    <a:pt x="7386" y="13432"/>
                  </a:cubicBezTo>
                  <a:cubicBezTo>
                    <a:pt x="6961" y="12550"/>
                    <a:pt x="7265" y="11486"/>
                    <a:pt x="8055" y="10909"/>
                  </a:cubicBezTo>
                  <a:cubicBezTo>
                    <a:pt x="8335" y="10733"/>
                    <a:pt x="8632" y="10652"/>
                    <a:pt x="8925" y="10652"/>
                  </a:cubicBezTo>
                  <a:cubicBezTo>
                    <a:pt x="9493" y="10652"/>
                    <a:pt x="10045" y="10955"/>
                    <a:pt x="10426" y="11456"/>
                  </a:cubicBezTo>
                  <a:lnTo>
                    <a:pt x="10456" y="11426"/>
                  </a:lnTo>
                  <a:cubicBezTo>
                    <a:pt x="11034" y="11426"/>
                    <a:pt x="11064" y="10818"/>
                    <a:pt x="11216" y="10453"/>
                  </a:cubicBezTo>
                  <a:cubicBezTo>
                    <a:pt x="11611" y="9237"/>
                    <a:pt x="11247" y="8417"/>
                    <a:pt x="11277" y="8021"/>
                  </a:cubicBezTo>
                  <a:lnTo>
                    <a:pt x="11277" y="8021"/>
                  </a:lnTo>
                  <a:cubicBezTo>
                    <a:pt x="11823" y="8286"/>
                    <a:pt x="12425" y="8413"/>
                    <a:pt x="13027" y="8413"/>
                  </a:cubicBezTo>
                  <a:cubicBezTo>
                    <a:pt x="14639" y="8413"/>
                    <a:pt x="16256" y="7501"/>
                    <a:pt x="16809" y="5863"/>
                  </a:cubicBezTo>
                  <a:cubicBezTo>
                    <a:pt x="17022" y="5286"/>
                    <a:pt x="17022" y="4678"/>
                    <a:pt x="16840" y="4100"/>
                  </a:cubicBezTo>
                  <a:cubicBezTo>
                    <a:pt x="16323" y="2459"/>
                    <a:pt x="14773" y="2611"/>
                    <a:pt x="13648" y="1973"/>
                  </a:cubicBezTo>
                  <a:cubicBezTo>
                    <a:pt x="12888" y="1517"/>
                    <a:pt x="12341" y="696"/>
                    <a:pt x="11520" y="301"/>
                  </a:cubicBezTo>
                  <a:cubicBezTo>
                    <a:pt x="11109" y="90"/>
                    <a:pt x="10665" y="0"/>
                    <a:pt x="102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5"/>
            <p:cNvSpPr/>
            <p:nvPr/>
          </p:nvSpPr>
          <p:spPr>
            <a:xfrm>
              <a:off x="5078034" y="2251743"/>
              <a:ext cx="26940" cy="40004"/>
            </a:xfrm>
            <a:custGeom>
              <a:avLst/>
              <a:gdLst/>
              <a:ahLst/>
              <a:cxnLst/>
              <a:rect l="l" t="t" r="r" b="b"/>
              <a:pathLst>
                <a:path w="1363" h="2024" extrusionOk="0">
                  <a:moveTo>
                    <a:pt x="987" y="1"/>
                  </a:moveTo>
                  <a:cubicBezTo>
                    <a:pt x="928" y="1"/>
                    <a:pt x="862" y="6"/>
                    <a:pt x="791" y="17"/>
                  </a:cubicBezTo>
                  <a:cubicBezTo>
                    <a:pt x="578" y="48"/>
                    <a:pt x="396" y="169"/>
                    <a:pt x="274" y="321"/>
                  </a:cubicBezTo>
                  <a:cubicBezTo>
                    <a:pt x="92" y="534"/>
                    <a:pt x="1" y="808"/>
                    <a:pt x="1" y="1051"/>
                  </a:cubicBezTo>
                  <a:cubicBezTo>
                    <a:pt x="1" y="1568"/>
                    <a:pt x="396" y="1993"/>
                    <a:pt x="913" y="2024"/>
                  </a:cubicBezTo>
                  <a:cubicBezTo>
                    <a:pt x="1034" y="2024"/>
                    <a:pt x="1186" y="1932"/>
                    <a:pt x="1277" y="1811"/>
                  </a:cubicBezTo>
                  <a:cubicBezTo>
                    <a:pt x="1338" y="1750"/>
                    <a:pt x="1338" y="1689"/>
                    <a:pt x="1338" y="1689"/>
                  </a:cubicBezTo>
                  <a:cubicBezTo>
                    <a:pt x="1336" y="1687"/>
                    <a:pt x="1334" y="1686"/>
                    <a:pt x="1331" y="1686"/>
                  </a:cubicBezTo>
                  <a:cubicBezTo>
                    <a:pt x="1293" y="1686"/>
                    <a:pt x="1183" y="1844"/>
                    <a:pt x="941" y="1844"/>
                  </a:cubicBezTo>
                  <a:cubicBezTo>
                    <a:pt x="922" y="1844"/>
                    <a:pt x="903" y="1843"/>
                    <a:pt x="882" y="1841"/>
                  </a:cubicBezTo>
                  <a:cubicBezTo>
                    <a:pt x="517" y="1750"/>
                    <a:pt x="244" y="1416"/>
                    <a:pt x="244" y="1051"/>
                  </a:cubicBezTo>
                  <a:cubicBezTo>
                    <a:pt x="244" y="656"/>
                    <a:pt x="487" y="291"/>
                    <a:pt x="852" y="169"/>
                  </a:cubicBezTo>
                  <a:cubicBezTo>
                    <a:pt x="1125" y="109"/>
                    <a:pt x="1338" y="109"/>
                    <a:pt x="1338" y="109"/>
                  </a:cubicBezTo>
                  <a:cubicBezTo>
                    <a:pt x="1363" y="84"/>
                    <a:pt x="1230" y="1"/>
                    <a:pt x="987"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5"/>
            <p:cNvSpPr/>
            <p:nvPr/>
          </p:nvSpPr>
          <p:spPr>
            <a:xfrm>
              <a:off x="5116500" y="2227450"/>
              <a:ext cx="93133" cy="15041"/>
            </a:xfrm>
            <a:custGeom>
              <a:avLst/>
              <a:gdLst/>
              <a:ahLst/>
              <a:cxnLst/>
              <a:rect l="l" t="t" r="r" b="b"/>
              <a:pathLst>
                <a:path w="4712" h="761" extrusionOk="0">
                  <a:moveTo>
                    <a:pt x="4711" y="0"/>
                  </a:moveTo>
                  <a:cubicBezTo>
                    <a:pt x="3921" y="0"/>
                    <a:pt x="3131" y="91"/>
                    <a:pt x="2340" y="274"/>
                  </a:cubicBezTo>
                  <a:cubicBezTo>
                    <a:pt x="1033" y="487"/>
                    <a:pt x="0" y="699"/>
                    <a:pt x="0" y="760"/>
                  </a:cubicBezTo>
                  <a:cubicBezTo>
                    <a:pt x="821" y="730"/>
                    <a:pt x="1611" y="638"/>
                    <a:pt x="2371" y="487"/>
                  </a:cubicBezTo>
                  <a:cubicBezTo>
                    <a:pt x="3161" y="395"/>
                    <a:pt x="3951" y="213"/>
                    <a:pt x="47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5"/>
            <p:cNvSpPr/>
            <p:nvPr/>
          </p:nvSpPr>
          <p:spPr>
            <a:xfrm>
              <a:off x="4918813" y="2303157"/>
              <a:ext cx="206683" cy="161974"/>
            </a:xfrm>
            <a:custGeom>
              <a:avLst/>
              <a:gdLst/>
              <a:ahLst/>
              <a:cxnLst/>
              <a:rect l="l" t="t" r="r" b="b"/>
              <a:pathLst>
                <a:path w="10457" h="8195" extrusionOk="0">
                  <a:moveTo>
                    <a:pt x="7448" y="0"/>
                  </a:moveTo>
                  <a:lnTo>
                    <a:pt x="1" y="3161"/>
                  </a:lnTo>
                  <a:lnTo>
                    <a:pt x="852" y="7660"/>
                  </a:lnTo>
                  <a:cubicBezTo>
                    <a:pt x="1042" y="7992"/>
                    <a:pt x="1381" y="8195"/>
                    <a:pt x="1752" y="8195"/>
                  </a:cubicBezTo>
                  <a:cubicBezTo>
                    <a:pt x="1855" y="8195"/>
                    <a:pt x="1962" y="8179"/>
                    <a:pt x="2068" y="8146"/>
                  </a:cubicBezTo>
                  <a:cubicBezTo>
                    <a:pt x="2493" y="7964"/>
                    <a:pt x="2888" y="7690"/>
                    <a:pt x="3223" y="7356"/>
                  </a:cubicBezTo>
                  <a:cubicBezTo>
                    <a:pt x="3527" y="6991"/>
                    <a:pt x="3922" y="6717"/>
                    <a:pt x="4347" y="6535"/>
                  </a:cubicBezTo>
                  <a:cubicBezTo>
                    <a:pt x="4540" y="6479"/>
                    <a:pt x="4739" y="6460"/>
                    <a:pt x="4942" y="6460"/>
                  </a:cubicBezTo>
                  <a:cubicBezTo>
                    <a:pt x="5384" y="6460"/>
                    <a:pt x="5841" y="6551"/>
                    <a:pt x="6263" y="6551"/>
                  </a:cubicBezTo>
                  <a:cubicBezTo>
                    <a:pt x="6596" y="6551"/>
                    <a:pt x="6907" y="6495"/>
                    <a:pt x="7174" y="6292"/>
                  </a:cubicBezTo>
                  <a:cubicBezTo>
                    <a:pt x="7904" y="5775"/>
                    <a:pt x="7813" y="4590"/>
                    <a:pt x="8512" y="4043"/>
                  </a:cubicBezTo>
                  <a:cubicBezTo>
                    <a:pt x="8876" y="3769"/>
                    <a:pt x="9393" y="3739"/>
                    <a:pt x="9758" y="3465"/>
                  </a:cubicBezTo>
                  <a:cubicBezTo>
                    <a:pt x="10457" y="2948"/>
                    <a:pt x="10335" y="1763"/>
                    <a:pt x="9758" y="1125"/>
                  </a:cubicBezTo>
                  <a:cubicBezTo>
                    <a:pt x="9180" y="486"/>
                    <a:pt x="8268" y="213"/>
                    <a:pt x="74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5"/>
            <p:cNvSpPr/>
            <p:nvPr/>
          </p:nvSpPr>
          <p:spPr>
            <a:xfrm>
              <a:off x="4766215" y="2188391"/>
              <a:ext cx="344267" cy="377294"/>
            </a:xfrm>
            <a:custGeom>
              <a:avLst/>
              <a:gdLst/>
              <a:ahLst/>
              <a:cxnLst/>
              <a:rect l="l" t="t" r="r" b="b"/>
              <a:pathLst>
                <a:path w="17418" h="19089" extrusionOk="0">
                  <a:moveTo>
                    <a:pt x="17417" y="0"/>
                  </a:moveTo>
                  <a:lnTo>
                    <a:pt x="17417" y="0"/>
                  </a:lnTo>
                  <a:cubicBezTo>
                    <a:pt x="17083" y="152"/>
                    <a:pt x="16718" y="274"/>
                    <a:pt x="16323" y="365"/>
                  </a:cubicBezTo>
                  <a:cubicBezTo>
                    <a:pt x="15897" y="456"/>
                    <a:pt x="15441" y="517"/>
                    <a:pt x="14985" y="548"/>
                  </a:cubicBezTo>
                  <a:cubicBezTo>
                    <a:pt x="14377" y="578"/>
                    <a:pt x="13800" y="639"/>
                    <a:pt x="13192" y="760"/>
                  </a:cubicBezTo>
                  <a:cubicBezTo>
                    <a:pt x="12463" y="882"/>
                    <a:pt x="11763" y="1247"/>
                    <a:pt x="11247" y="1794"/>
                  </a:cubicBezTo>
                  <a:cubicBezTo>
                    <a:pt x="10700" y="2432"/>
                    <a:pt x="10517" y="3283"/>
                    <a:pt x="10122" y="4043"/>
                  </a:cubicBezTo>
                  <a:cubicBezTo>
                    <a:pt x="9940" y="4469"/>
                    <a:pt x="9666" y="4803"/>
                    <a:pt x="9301" y="5077"/>
                  </a:cubicBezTo>
                  <a:cubicBezTo>
                    <a:pt x="8937" y="5320"/>
                    <a:pt x="8511" y="5532"/>
                    <a:pt x="8086" y="5654"/>
                  </a:cubicBezTo>
                  <a:cubicBezTo>
                    <a:pt x="7174" y="5958"/>
                    <a:pt x="6140" y="6140"/>
                    <a:pt x="5320" y="6839"/>
                  </a:cubicBezTo>
                  <a:cubicBezTo>
                    <a:pt x="4894" y="7174"/>
                    <a:pt x="4620" y="7660"/>
                    <a:pt x="4560" y="8207"/>
                  </a:cubicBezTo>
                  <a:cubicBezTo>
                    <a:pt x="4529" y="8694"/>
                    <a:pt x="4529" y="9180"/>
                    <a:pt x="4560" y="9666"/>
                  </a:cubicBezTo>
                  <a:cubicBezTo>
                    <a:pt x="4681" y="10578"/>
                    <a:pt x="4195" y="11490"/>
                    <a:pt x="3374" y="11885"/>
                  </a:cubicBezTo>
                  <a:cubicBezTo>
                    <a:pt x="2645" y="12341"/>
                    <a:pt x="1824" y="12584"/>
                    <a:pt x="1155" y="13040"/>
                  </a:cubicBezTo>
                  <a:cubicBezTo>
                    <a:pt x="821" y="13253"/>
                    <a:pt x="517" y="13526"/>
                    <a:pt x="304" y="13830"/>
                  </a:cubicBezTo>
                  <a:cubicBezTo>
                    <a:pt x="122" y="14134"/>
                    <a:pt x="0" y="14499"/>
                    <a:pt x="0" y="14864"/>
                  </a:cubicBezTo>
                  <a:cubicBezTo>
                    <a:pt x="0" y="15472"/>
                    <a:pt x="92" y="16080"/>
                    <a:pt x="274" y="16657"/>
                  </a:cubicBezTo>
                  <a:cubicBezTo>
                    <a:pt x="395" y="17113"/>
                    <a:pt x="426" y="17539"/>
                    <a:pt x="426" y="17995"/>
                  </a:cubicBezTo>
                  <a:cubicBezTo>
                    <a:pt x="426" y="18390"/>
                    <a:pt x="304" y="18755"/>
                    <a:pt x="61" y="19089"/>
                  </a:cubicBezTo>
                  <a:cubicBezTo>
                    <a:pt x="152" y="18998"/>
                    <a:pt x="213" y="18937"/>
                    <a:pt x="274" y="18846"/>
                  </a:cubicBezTo>
                  <a:cubicBezTo>
                    <a:pt x="426" y="18572"/>
                    <a:pt x="487" y="18299"/>
                    <a:pt x="517" y="17995"/>
                  </a:cubicBezTo>
                  <a:cubicBezTo>
                    <a:pt x="547" y="17539"/>
                    <a:pt x="487" y="17083"/>
                    <a:pt x="395" y="16627"/>
                  </a:cubicBezTo>
                  <a:cubicBezTo>
                    <a:pt x="213" y="16080"/>
                    <a:pt x="152" y="15472"/>
                    <a:pt x="152" y="14894"/>
                  </a:cubicBezTo>
                  <a:cubicBezTo>
                    <a:pt x="152" y="14530"/>
                    <a:pt x="274" y="14226"/>
                    <a:pt x="456" y="13922"/>
                  </a:cubicBezTo>
                  <a:cubicBezTo>
                    <a:pt x="669" y="13618"/>
                    <a:pt x="943" y="13375"/>
                    <a:pt x="1247" y="13192"/>
                  </a:cubicBezTo>
                  <a:cubicBezTo>
                    <a:pt x="1915" y="12767"/>
                    <a:pt x="2736" y="12523"/>
                    <a:pt x="3496" y="12068"/>
                  </a:cubicBezTo>
                  <a:cubicBezTo>
                    <a:pt x="3921" y="11855"/>
                    <a:pt x="4256" y="11520"/>
                    <a:pt x="4499" y="11095"/>
                  </a:cubicBezTo>
                  <a:cubicBezTo>
                    <a:pt x="4712" y="10669"/>
                    <a:pt x="4833" y="10183"/>
                    <a:pt x="4772" y="9697"/>
                  </a:cubicBezTo>
                  <a:cubicBezTo>
                    <a:pt x="4742" y="9210"/>
                    <a:pt x="4742" y="8724"/>
                    <a:pt x="4772" y="8238"/>
                  </a:cubicBezTo>
                  <a:cubicBezTo>
                    <a:pt x="4833" y="7751"/>
                    <a:pt x="5107" y="7326"/>
                    <a:pt x="5472" y="7022"/>
                  </a:cubicBezTo>
                  <a:cubicBezTo>
                    <a:pt x="6231" y="6384"/>
                    <a:pt x="7234" y="6171"/>
                    <a:pt x="8146" y="5867"/>
                  </a:cubicBezTo>
                  <a:cubicBezTo>
                    <a:pt x="8602" y="5745"/>
                    <a:pt x="9058" y="5532"/>
                    <a:pt x="9453" y="5229"/>
                  </a:cubicBezTo>
                  <a:cubicBezTo>
                    <a:pt x="9818" y="4955"/>
                    <a:pt x="10122" y="4590"/>
                    <a:pt x="10304" y="4165"/>
                  </a:cubicBezTo>
                  <a:cubicBezTo>
                    <a:pt x="10700" y="3344"/>
                    <a:pt x="10882" y="2493"/>
                    <a:pt x="11399" y="1915"/>
                  </a:cubicBezTo>
                  <a:cubicBezTo>
                    <a:pt x="11885" y="1399"/>
                    <a:pt x="12523" y="1034"/>
                    <a:pt x="13222" y="912"/>
                  </a:cubicBezTo>
                  <a:cubicBezTo>
                    <a:pt x="13800" y="791"/>
                    <a:pt x="14408" y="700"/>
                    <a:pt x="15016" y="669"/>
                  </a:cubicBezTo>
                  <a:cubicBezTo>
                    <a:pt x="15472" y="639"/>
                    <a:pt x="15897" y="548"/>
                    <a:pt x="16353" y="456"/>
                  </a:cubicBezTo>
                  <a:cubicBezTo>
                    <a:pt x="16627" y="396"/>
                    <a:pt x="16900" y="274"/>
                    <a:pt x="17174" y="152"/>
                  </a:cubicBezTo>
                  <a:cubicBezTo>
                    <a:pt x="17235" y="122"/>
                    <a:pt x="17295" y="92"/>
                    <a:pt x="17356" y="61"/>
                  </a:cubicBezTo>
                  <a:cubicBezTo>
                    <a:pt x="17417" y="31"/>
                    <a:pt x="17417" y="0"/>
                    <a:pt x="174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5"/>
            <p:cNvSpPr/>
            <p:nvPr/>
          </p:nvSpPr>
          <p:spPr>
            <a:xfrm>
              <a:off x="4874951" y="2213021"/>
              <a:ext cx="195871" cy="274575"/>
            </a:xfrm>
            <a:custGeom>
              <a:avLst/>
              <a:gdLst/>
              <a:ahLst/>
              <a:cxnLst/>
              <a:rect l="l" t="t" r="r" b="b"/>
              <a:pathLst>
                <a:path w="9910" h="13892" extrusionOk="0">
                  <a:moveTo>
                    <a:pt x="9728" y="1"/>
                  </a:moveTo>
                  <a:cubicBezTo>
                    <a:pt x="9545" y="1"/>
                    <a:pt x="9332" y="1"/>
                    <a:pt x="9150" y="31"/>
                  </a:cubicBezTo>
                  <a:cubicBezTo>
                    <a:pt x="8481" y="183"/>
                    <a:pt x="7873" y="517"/>
                    <a:pt x="7387" y="1004"/>
                  </a:cubicBezTo>
                  <a:cubicBezTo>
                    <a:pt x="7053" y="1368"/>
                    <a:pt x="6810" y="1764"/>
                    <a:pt x="6658" y="2220"/>
                  </a:cubicBezTo>
                  <a:cubicBezTo>
                    <a:pt x="6536" y="2767"/>
                    <a:pt x="6475" y="3314"/>
                    <a:pt x="6506" y="3831"/>
                  </a:cubicBezTo>
                  <a:cubicBezTo>
                    <a:pt x="6536" y="4408"/>
                    <a:pt x="6475" y="4986"/>
                    <a:pt x="6262" y="5533"/>
                  </a:cubicBezTo>
                  <a:cubicBezTo>
                    <a:pt x="6019" y="6049"/>
                    <a:pt x="5442" y="6323"/>
                    <a:pt x="4834" y="6597"/>
                  </a:cubicBezTo>
                  <a:cubicBezTo>
                    <a:pt x="4530" y="6749"/>
                    <a:pt x="4256" y="6931"/>
                    <a:pt x="4044" y="7174"/>
                  </a:cubicBezTo>
                  <a:cubicBezTo>
                    <a:pt x="3831" y="7448"/>
                    <a:pt x="3709" y="7782"/>
                    <a:pt x="3709" y="8116"/>
                  </a:cubicBezTo>
                  <a:cubicBezTo>
                    <a:pt x="3648" y="8755"/>
                    <a:pt x="3770" y="9332"/>
                    <a:pt x="3527" y="9818"/>
                  </a:cubicBezTo>
                  <a:cubicBezTo>
                    <a:pt x="3284" y="10274"/>
                    <a:pt x="2919" y="10639"/>
                    <a:pt x="2463" y="10882"/>
                  </a:cubicBezTo>
                  <a:cubicBezTo>
                    <a:pt x="2037" y="11156"/>
                    <a:pt x="1642" y="11338"/>
                    <a:pt x="1247" y="11581"/>
                  </a:cubicBezTo>
                  <a:cubicBezTo>
                    <a:pt x="913" y="11794"/>
                    <a:pt x="609" y="12037"/>
                    <a:pt x="396" y="12341"/>
                  </a:cubicBezTo>
                  <a:cubicBezTo>
                    <a:pt x="214" y="12584"/>
                    <a:pt x="92" y="12858"/>
                    <a:pt x="31" y="13162"/>
                  </a:cubicBezTo>
                  <a:cubicBezTo>
                    <a:pt x="1" y="13344"/>
                    <a:pt x="1" y="13527"/>
                    <a:pt x="62" y="13709"/>
                  </a:cubicBezTo>
                  <a:cubicBezTo>
                    <a:pt x="62" y="13770"/>
                    <a:pt x="92" y="13831"/>
                    <a:pt x="123" y="13891"/>
                  </a:cubicBezTo>
                  <a:cubicBezTo>
                    <a:pt x="62" y="13648"/>
                    <a:pt x="62" y="13405"/>
                    <a:pt x="123" y="13162"/>
                  </a:cubicBezTo>
                  <a:cubicBezTo>
                    <a:pt x="183" y="12888"/>
                    <a:pt x="335" y="12645"/>
                    <a:pt x="518" y="12402"/>
                  </a:cubicBezTo>
                  <a:cubicBezTo>
                    <a:pt x="730" y="12129"/>
                    <a:pt x="1034" y="11885"/>
                    <a:pt x="1369" y="11703"/>
                  </a:cubicBezTo>
                  <a:cubicBezTo>
                    <a:pt x="1733" y="11490"/>
                    <a:pt x="2159" y="11277"/>
                    <a:pt x="2585" y="11034"/>
                  </a:cubicBezTo>
                  <a:cubicBezTo>
                    <a:pt x="3071" y="10761"/>
                    <a:pt x="3466" y="10366"/>
                    <a:pt x="3740" y="9879"/>
                  </a:cubicBezTo>
                  <a:cubicBezTo>
                    <a:pt x="4013" y="9332"/>
                    <a:pt x="3892" y="8694"/>
                    <a:pt x="3952" y="8116"/>
                  </a:cubicBezTo>
                  <a:cubicBezTo>
                    <a:pt x="3952" y="7812"/>
                    <a:pt x="4044" y="7539"/>
                    <a:pt x="4226" y="7326"/>
                  </a:cubicBezTo>
                  <a:cubicBezTo>
                    <a:pt x="4439" y="7083"/>
                    <a:pt x="4682" y="6931"/>
                    <a:pt x="4986" y="6809"/>
                  </a:cubicBezTo>
                  <a:cubicBezTo>
                    <a:pt x="5259" y="6657"/>
                    <a:pt x="5533" y="6505"/>
                    <a:pt x="5807" y="6323"/>
                  </a:cubicBezTo>
                  <a:cubicBezTo>
                    <a:pt x="6080" y="6141"/>
                    <a:pt x="6323" y="5897"/>
                    <a:pt x="6445" y="5593"/>
                  </a:cubicBezTo>
                  <a:cubicBezTo>
                    <a:pt x="6688" y="5046"/>
                    <a:pt x="6749" y="4438"/>
                    <a:pt x="6718" y="3831"/>
                  </a:cubicBezTo>
                  <a:cubicBezTo>
                    <a:pt x="6688" y="3283"/>
                    <a:pt x="6718" y="2767"/>
                    <a:pt x="6840" y="2280"/>
                  </a:cubicBezTo>
                  <a:cubicBezTo>
                    <a:pt x="6992" y="1824"/>
                    <a:pt x="7205" y="1429"/>
                    <a:pt x="7509" y="1095"/>
                  </a:cubicBezTo>
                  <a:cubicBezTo>
                    <a:pt x="7965" y="609"/>
                    <a:pt x="8542" y="274"/>
                    <a:pt x="9180" y="92"/>
                  </a:cubicBezTo>
                  <a:cubicBezTo>
                    <a:pt x="9636" y="1"/>
                    <a:pt x="9910" y="31"/>
                    <a:pt x="99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5"/>
            <p:cNvSpPr/>
            <p:nvPr/>
          </p:nvSpPr>
          <p:spPr>
            <a:xfrm>
              <a:off x="4930238" y="2422112"/>
              <a:ext cx="196464" cy="47476"/>
            </a:xfrm>
            <a:custGeom>
              <a:avLst/>
              <a:gdLst/>
              <a:ahLst/>
              <a:cxnLst/>
              <a:rect l="l" t="t" r="r" b="b"/>
              <a:pathLst>
                <a:path w="9940" h="2402" extrusionOk="0">
                  <a:moveTo>
                    <a:pt x="1216" y="0"/>
                  </a:moveTo>
                  <a:lnTo>
                    <a:pt x="0" y="2402"/>
                  </a:lnTo>
                  <a:lnTo>
                    <a:pt x="9818" y="2402"/>
                  </a:lnTo>
                  <a:lnTo>
                    <a:pt x="9940" y="2158"/>
                  </a:lnTo>
                  <a:lnTo>
                    <a:pt x="9058" y="304"/>
                  </a:lnTo>
                  <a:lnTo>
                    <a:pt x="1216"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5"/>
            <p:cNvSpPr/>
            <p:nvPr/>
          </p:nvSpPr>
          <p:spPr>
            <a:xfrm>
              <a:off x="5156745" y="2496613"/>
              <a:ext cx="555733" cy="299203"/>
            </a:xfrm>
            <a:custGeom>
              <a:avLst/>
              <a:gdLst/>
              <a:ahLst/>
              <a:cxnLst/>
              <a:rect l="l" t="t" r="r" b="b"/>
              <a:pathLst>
                <a:path w="28117" h="15138" extrusionOk="0">
                  <a:moveTo>
                    <a:pt x="11733" y="0"/>
                  </a:moveTo>
                  <a:cubicBezTo>
                    <a:pt x="11460" y="0"/>
                    <a:pt x="11186" y="213"/>
                    <a:pt x="11125" y="487"/>
                  </a:cubicBezTo>
                  <a:lnTo>
                    <a:pt x="7903" y="14013"/>
                  </a:lnTo>
                  <a:lnTo>
                    <a:pt x="1" y="14590"/>
                  </a:lnTo>
                  <a:lnTo>
                    <a:pt x="274" y="15137"/>
                  </a:lnTo>
                  <a:lnTo>
                    <a:pt x="25381" y="15107"/>
                  </a:lnTo>
                  <a:cubicBezTo>
                    <a:pt x="25320" y="14833"/>
                    <a:pt x="27448" y="3800"/>
                    <a:pt x="28056" y="760"/>
                  </a:cubicBezTo>
                  <a:cubicBezTo>
                    <a:pt x="28117" y="365"/>
                    <a:pt x="27813" y="0"/>
                    <a:pt x="274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5"/>
            <p:cNvSpPr/>
            <p:nvPr/>
          </p:nvSpPr>
          <p:spPr>
            <a:xfrm>
              <a:off x="5323773" y="2511636"/>
              <a:ext cx="371305" cy="264950"/>
            </a:xfrm>
            <a:custGeom>
              <a:avLst/>
              <a:gdLst/>
              <a:ahLst/>
              <a:cxnLst/>
              <a:rect l="l" t="t" r="r" b="b"/>
              <a:pathLst>
                <a:path w="18786" h="13405" extrusionOk="0">
                  <a:moveTo>
                    <a:pt x="18785" y="0"/>
                  </a:moveTo>
                  <a:lnTo>
                    <a:pt x="3374" y="91"/>
                  </a:lnTo>
                  <a:lnTo>
                    <a:pt x="1" y="13405"/>
                  </a:lnTo>
                  <a:lnTo>
                    <a:pt x="16262" y="13374"/>
                  </a:lnTo>
                  <a:lnTo>
                    <a:pt x="1878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5"/>
            <p:cNvSpPr/>
            <p:nvPr/>
          </p:nvSpPr>
          <p:spPr>
            <a:xfrm>
              <a:off x="5323773" y="2511636"/>
              <a:ext cx="371305" cy="264950"/>
            </a:xfrm>
            <a:custGeom>
              <a:avLst/>
              <a:gdLst/>
              <a:ahLst/>
              <a:cxnLst/>
              <a:rect l="l" t="t" r="r" b="b"/>
              <a:pathLst>
                <a:path w="18786" h="13405" extrusionOk="0">
                  <a:moveTo>
                    <a:pt x="18785" y="0"/>
                  </a:moveTo>
                  <a:lnTo>
                    <a:pt x="3374" y="91"/>
                  </a:lnTo>
                  <a:lnTo>
                    <a:pt x="1" y="13405"/>
                  </a:lnTo>
                  <a:lnTo>
                    <a:pt x="3405" y="122"/>
                  </a:lnTo>
                  <a:lnTo>
                    <a:pt x="187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5"/>
            <p:cNvSpPr/>
            <p:nvPr/>
          </p:nvSpPr>
          <p:spPr>
            <a:xfrm>
              <a:off x="5246861" y="2775995"/>
              <a:ext cx="397731" cy="3617"/>
            </a:xfrm>
            <a:custGeom>
              <a:avLst/>
              <a:gdLst/>
              <a:ahLst/>
              <a:cxnLst/>
              <a:rect l="l" t="t" r="r" b="b"/>
              <a:pathLst>
                <a:path w="20123" h="183" extrusionOk="0">
                  <a:moveTo>
                    <a:pt x="10062" y="0"/>
                  </a:moveTo>
                  <a:cubicBezTo>
                    <a:pt x="4499" y="0"/>
                    <a:pt x="1" y="31"/>
                    <a:pt x="1" y="92"/>
                  </a:cubicBezTo>
                  <a:cubicBezTo>
                    <a:pt x="1" y="152"/>
                    <a:pt x="4499" y="183"/>
                    <a:pt x="10062" y="183"/>
                  </a:cubicBezTo>
                  <a:cubicBezTo>
                    <a:pt x="15624" y="183"/>
                    <a:pt x="20123" y="152"/>
                    <a:pt x="20123" y="92"/>
                  </a:cubicBezTo>
                  <a:cubicBezTo>
                    <a:pt x="20123" y="31"/>
                    <a:pt x="15624" y="0"/>
                    <a:pt x="100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5"/>
            <p:cNvSpPr/>
            <p:nvPr/>
          </p:nvSpPr>
          <p:spPr>
            <a:xfrm>
              <a:off x="5380860" y="2563899"/>
              <a:ext cx="242714" cy="149008"/>
            </a:xfrm>
            <a:custGeom>
              <a:avLst/>
              <a:gdLst/>
              <a:ahLst/>
              <a:cxnLst/>
              <a:rect l="l" t="t" r="r" b="b"/>
              <a:pathLst>
                <a:path w="12280" h="7539" extrusionOk="0">
                  <a:moveTo>
                    <a:pt x="2006" y="1"/>
                  </a:moveTo>
                  <a:lnTo>
                    <a:pt x="2006" y="1"/>
                  </a:lnTo>
                  <a:cubicBezTo>
                    <a:pt x="1945" y="153"/>
                    <a:pt x="1885" y="335"/>
                    <a:pt x="1824" y="548"/>
                  </a:cubicBezTo>
                  <a:cubicBezTo>
                    <a:pt x="1733" y="943"/>
                    <a:pt x="1581" y="1460"/>
                    <a:pt x="1398" y="2098"/>
                  </a:cubicBezTo>
                  <a:cubicBezTo>
                    <a:pt x="1064" y="3466"/>
                    <a:pt x="578" y="5290"/>
                    <a:pt x="31" y="7417"/>
                  </a:cubicBezTo>
                  <a:lnTo>
                    <a:pt x="0" y="7539"/>
                  </a:lnTo>
                  <a:lnTo>
                    <a:pt x="2371" y="7539"/>
                  </a:lnTo>
                  <a:cubicBezTo>
                    <a:pt x="5107" y="7539"/>
                    <a:pt x="7599" y="7508"/>
                    <a:pt x="9392" y="7508"/>
                  </a:cubicBezTo>
                  <a:lnTo>
                    <a:pt x="11520" y="7478"/>
                  </a:lnTo>
                  <a:lnTo>
                    <a:pt x="12098" y="7448"/>
                  </a:lnTo>
                  <a:lnTo>
                    <a:pt x="12280" y="7448"/>
                  </a:lnTo>
                  <a:cubicBezTo>
                    <a:pt x="12219" y="7417"/>
                    <a:pt x="12128" y="7387"/>
                    <a:pt x="12067" y="7387"/>
                  </a:cubicBezTo>
                  <a:lnTo>
                    <a:pt x="11490" y="7387"/>
                  </a:lnTo>
                  <a:lnTo>
                    <a:pt x="9362" y="7356"/>
                  </a:lnTo>
                  <a:cubicBezTo>
                    <a:pt x="7569" y="7326"/>
                    <a:pt x="5107" y="7326"/>
                    <a:pt x="2371" y="7326"/>
                  </a:cubicBezTo>
                  <a:lnTo>
                    <a:pt x="242" y="7326"/>
                  </a:lnTo>
                  <a:cubicBezTo>
                    <a:pt x="747" y="5249"/>
                    <a:pt x="1192" y="3440"/>
                    <a:pt x="1520" y="2128"/>
                  </a:cubicBezTo>
                  <a:cubicBezTo>
                    <a:pt x="1672" y="1460"/>
                    <a:pt x="1793" y="943"/>
                    <a:pt x="1885" y="548"/>
                  </a:cubicBezTo>
                  <a:cubicBezTo>
                    <a:pt x="1945" y="365"/>
                    <a:pt x="1976" y="183"/>
                    <a:pt x="20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5"/>
            <p:cNvSpPr/>
            <p:nvPr/>
          </p:nvSpPr>
          <p:spPr>
            <a:xfrm>
              <a:off x="5403077" y="2675659"/>
              <a:ext cx="45084" cy="25240"/>
            </a:xfrm>
            <a:custGeom>
              <a:avLst/>
              <a:gdLst/>
              <a:ahLst/>
              <a:cxnLst/>
              <a:rect l="l" t="t" r="r" b="b"/>
              <a:pathLst>
                <a:path w="2281" h="1277" extrusionOk="0">
                  <a:moveTo>
                    <a:pt x="305" y="0"/>
                  </a:moveTo>
                  <a:lnTo>
                    <a:pt x="1" y="1277"/>
                  </a:lnTo>
                  <a:lnTo>
                    <a:pt x="2007" y="1277"/>
                  </a:lnTo>
                  <a:lnTo>
                    <a:pt x="2280"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5"/>
            <p:cNvSpPr/>
            <p:nvPr/>
          </p:nvSpPr>
          <p:spPr>
            <a:xfrm>
              <a:off x="5456546" y="2651030"/>
              <a:ext cx="51093" cy="49867"/>
            </a:xfrm>
            <a:custGeom>
              <a:avLst/>
              <a:gdLst/>
              <a:ahLst/>
              <a:cxnLst/>
              <a:rect l="l" t="t" r="r" b="b"/>
              <a:pathLst>
                <a:path w="2585" h="2523" extrusionOk="0">
                  <a:moveTo>
                    <a:pt x="578" y="0"/>
                  </a:moveTo>
                  <a:lnTo>
                    <a:pt x="1" y="2523"/>
                  </a:lnTo>
                  <a:lnTo>
                    <a:pt x="2007" y="2523"/>
                  </a:lnTo>
                  <a:lnTo>
                    <a:pt x="2585"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5"/>
            <p:cNvSpPr/>
            <p:nvPr/>
          </p:nvSpPr>
          <p:spPr>
            <a:xfrm>
              <a:off x="5509422" y="2675659"/>
              <a:ext cx="45084" cy="25240"/>
            </a:xfrm>
            <a:custGeom>
              <a:avLst/>
              <a:gdLst/>
              <a:ahLst/>
              <a:cxnLst/>
              <a:rect l="l" t="t" r="r" b="b"/>
              <a:pathLst>
                <a:path w="2281" h="1277" extrusionOk="0">
                  <a:moveTo>
                    <a:pt x="305" y="0"/>
                  </a:moveTo>
                  <a:lnTo>
                    <a:pt x="1" y="1277"/>
                  </a:lnTo>
                  <a:lnTo>
                    <a:pt x="2037" y="1277"/>
                  </a:lnTo>
                  <a:lnTo>
                    <a:pt x="2280"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5"/>
            <p:cNvSpPr/>
            <p:nvPr/>
          </p:nvSpPr>
          <p:spPr>
            <a:xfrm>
              <a:off x="5562911" y="2603551"/>
              <a:ext cx="61884" cy="97343"/>
            </a:xfrm>
            <a:custGeom>
              <a:avLst/>
              <a:gdLst/>
              <a:ahLst/>
              <a:cxnLst/>
              <a:rect l="l" t="t" r="r" b="b"/>
              <a:pathLst>
                <a:path w="3131" h="4925" extrusionOk="0">
                  <a:moveTo>
                    <a:pt x="1125" y="1"/>
                  </a:moveTo>
                  <a:lnTo>
                    <a:pt x="0" y="4925"/>
                  </a:lnTo>
                  <a:lnTo>
                    <a:pt x="2006" y="4925"/>
                  </a:lnTo>
                  <a:lnTo>
                    <a:pt x="3131"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5"/>
            <p:cNvSpPr/>
            <p:nvPr/>
          </p:nvSpPr>
          <p:spPr>
            <a:xfrm>
              <a:off x="5402484" y="2727329"/>
              <a:ext cx="31248" cy="4447"/>
            </a:xfrm>
            <a:custGeom>
              <a:avLst/>
              <a:gdLst/>
              <a:ahLst/>
              <a:cxnLst/>
              <a:rect l="l" t="t" r="r" b="b"/>
              <a:pathLst>
                <a:path w="1581" h="225" extrusionOk="0">
                  <a:moveTo>
                    <a:pt x="791" y="0"/>
                  </a:moveTo>
                  <a:cubicBezTo>
                    <a:pt x="525" y="0"/>
                    <a:pt x="259" y="31"/>
                    <a:pt x="0" y="91"/>
                  </a:cubicBezTo>
                  <a:cubicBezTo>
                    <a:pt x="0" y="152"/>
                    <a:pt x="335" y="213"/>
                    <a:pt x="791" y="213"/>
                  </a:cubicBezTo>
                  <a:cubicBezTo>
                    <a:pt x="859" y="221"/>
                    <a:pt x="927" y="224"/>
                    <a:pt x="995" y="224"/>
                  </a:cubicBezTo>
                  <a:cubicBezTo>
                    <a:pt x="1199" y="224"/>
                    <a:pt x="1399" y="190"/>
                    <a:pt x="1581" y="122"/>
                  </a:cubicBezTo>
                  <a:lnTo>
                    <a:pt x="1581" y="91"/>
                  </a:lnTo>
                  <a:cubicBezTo>
                    <a:pt x="1323" y="31"/>
                    <a:pt x="1057" y="0"/>
                    <a:pt x="79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5"/>
            <p:cNvSpPr/>
            <p:nvPr/>
          </p:nvSpPr>
          <p:spPr>
            <a:xfrm>
              <a:off x="5453561" y="2727092"/>
              <a:ext cx="31841" cy="4684"/>
            </a:xfrm>
            <a:custGeom>
              <a:avLst/>
              <a:gdLst/>
              <a:ahLst/>
              <a:cxnLst/>
              <a:rect l="l" t="t" r="r" b="b"/>
              <a:pathLst>
                <a:path w="1611" h="237" extrusionOk="0">
                  <a:moveTo>
                    <a:pt x="616" y="1"/>
                  </a:moveTo>
                  <a:cubicBezTo>
                    <a:pt x="410" y="1"/>
                    <a:pt x="205" y="35"/>
                    <a:pt x="0" y="103"/>
                  </a:cubicBezTo>
                  <a:cubicBezTo>
                    <a:pt x="274" y="195"/>
                    <a:pt x="547" y="225"/>
                    <a:pt x="821" y="225"/>
                  </a:cubicBezTo>
                  <a:cubicBezTo>
                    <a:pt x="889" y="233"/>
                    <a:pt x="957" y="236"/>
                    <a:pt x="1025" y="236"/>
                  </a:cubicBezTo>
                  <a:cubicBezTo>
                    <a:pt x="1229" y="236"/>
                    <a:pt x="1429" y="202"/>
                    <a:pt x="1611" y="134"/>
                  </a:cubicBezTo>
                  <a:cubicBezTo>
                    <a:pt x="1425" y="41"/>
                    <a:pt x="1222" y="1"/>
                    <a:pt x="1014" y="1"/>
                  </a:cubicBezTo>
                  <a:cubicBezTo>
                    <a:pt x="950" y="1"/>
                    <a:pt x="885" y="5"/>
                    <a:pt x="821" y="12"/>
                  </a:cubicBezTo>
                  <a:cubicBezTo>
                    <a:pt x="752" y="5"/>
                    <a:pt x="684" y="1"/>
                    <a:pt x="6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5"/>
            <p:cNvSpPr/>
            <p:nvPr/>
          </p:nvSpPr>
          <p:spPr>
            <a:xfrm>
              <a:off x="5505232" y="2727092"/>
              <a:ext cx="31841" cy="4091"/>
            </a:xfrm>
            <a:custGeom>
              <a:avLst/>
              <a:gdLst/>
              <a:ahLst/>
              <a:cxnLst/>
              <a:rect l="l" t="t" r="r" b="b"/>
              <a:pathLst>
                <a:path w="1611" h="207" extrusionOk="0">
                  <a:moveTo>
                    <a:pt x="616" y="1"/>
                  </a:moveTo>
                  <a:cubicBezTo>
                    <a:pt x="410" y="1"/>
                    <a:pt x="205" y="35"/>
                    <a:pt x="0" y="103"/>
                  </a:cubicBezTo>
                  <a:cubicBezTo>
                    <a:pt x="205" y="172"/>
                    <a:pt x="410" y="206"/>
                    <a:pt x="616" y="206"/>
                  </a:cubicBezTo>
                  <a:cubicBezTo>
                    <a:pt x="684" y="206"/>
                    <a:pt x="752" y="202"/>
                    <a:pt x="821" y="195"/>
                  </a:cubicBezTo>
                  <a:cubicBezTo>
                    <a:pt x="889" y="202"/>
                    <a:pt x="957" y="206"/>
                    <a:pt x="1025" y="206"/>
                  </a:cubicBezTo>
                  <a:cubicBezTo>
                    <a:pt x="1229" y="206"/>
                    <a:pt x="1429" y="172"/>
                    <a:pt x="1611" y="103"/>
                  </a:cubicBezTo>
                  <a:cubicBezTo>
                    <a:pt x="1429" y="35"/>
                    <a:pt x="1229" y="1"/>
                    <a:pt x="1025" y="1"/>
                  </a:cubicBezTo>
                  <a:cubicBezTo>
                    <a:pt x="957" y="1"/>
                    <a:pt x="889" y="5"/>
                    <a:pt x="821" y="12"/>
                  </a:cubicBezTo>
                  <a:cubicBezTo>
                    <a:pt x="752" y="5"/>
                    <a:pt x="684" y="1"/>
                    <a:pt x="6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5"/>
            <p:cNvSpPr/>
            <p:nvPr/>
          </p:nvSpPr>
          <p:spPr>
            <a:xfrm>
              <a:off x="5557495" y="2727329"/>
              <a:ext cx="31861" cy="4072"/>
            </a:xfrm>
            <a:custGeom>
              <a:avLst/>
              <a:gdLst/>
              <a:ahLst/>
              <a:cxnLst/>
              <a:rect l="l" t="t" r="r" b="b"/>
              <a:pathLst>
                <a:path w="1612" h="206" extrusionOk="0">
                  <a:moveTo>
                    <a:pt x="795" y="0"/>
                  </a:moveTo>
                  <a:cubicBezTo>
                    <a:pt x="525" y="0"/>
                    <a:pt x="259" y="31"/>
                    <a:pt x="0" y="91"/>
                  </a:cubicBezTo>
                  <a:cubicBezTo>
                    <a:pt x="259" y="167"/>
                    <a:pt x="525" y="205"/>
                    <a:pt x="795" y="205"/>
                  </a:cubicBezTo>
                  <a:cubicBezTo>
                    <a:pt x="1064" y="205"/>
                    <a:pt x="1338" y="167"/>
                    <a:pt x="1611" y="91"/>
                  </a:cubicBezTo>
                  <a:cubicBezTo>
                    <a:pt x="1338" y="31"/>
                    <a:pt x="1064" y="0"/>
                    <a:pt x="7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5"/>
            <p:cNvSpPr/>
            <p:nvPr/>
          </p:nvSpPr>
          <p:spPr>
            <a:xfrm>
              <a:off x="5425315" y="2550477"/>
              <a:ext cx="87737" cy="4665"/>
            </a:xfrm>
            <a:custGeom>
              <a:avLst/>
              <a:gdLst/>
              <a:ahLst/>
              <a:cxnLst/>
              <a:rect l="l" t="t" r="r" b="b"/>
              <a:pathLst>
                <a:path w="4439" h="236" extrusionOk="0">
                  <a:moveTo>
                    <a:pt x="1686" y="0"/>
                  </a:moveTo>
                  <a:cubicBezTo>
                    <a:pt x="1115" y="0"/>
                    <a:pt x="558" y="40"/>
                    <a:pt x="0" y="133"/>
                  </a:cubicBezTo>
                  <a:cubicBezTo>
                    <a:pt x="548" y="201"/>
                    <a:pt x="1095" y="235"/>
                    <a:pt x="1655" y="235"/>
                  </a:cubicBezTo>
                  <a:cubicBezTo>
                    <a:pt x="1841" y="235"/>
                    <a:pt x="2029" y="231"/>
                    <a:pt x="2219" y="224"/>
                  </a:cubicBezTo>
                  <a:cubicBezTo>
                    <a:pt x="2402" y="231"/>
                    <a:pt x="2584" y="235"/>
                    <a:pt x="2767" y="235"/>
                  </a:cubicBezTo>
                  <a:cubicBezTo>
                    <a:pt x="3315" y="235"/>
                    <a:pt x="3868" y="201"/>
                    <a:pt x="4438" y="133"/>
                  </a:cubicBezTo>
                  <a:cubicBezTo>
                    <a:pt x="3858" y="40"/>
                    <a:pt x="3295" y="0"/>
                    <a:pt x="2736" y="0"/>
                  </a:cubicBezTo>
                  <a:cubicBezTo>
                    <a:pt x="2564" y="0"/>
                    <a:pt x="2391" y="4"/>
                    <a:pt x="2219" y="11"/>
                  </a:cubicBezTo>
                  <a:cubicBezTo>
                    <a:pt x="2040" y="4"/>
                    <a:pt x="1862" y="0"/>
                    <a:pt x="168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5"/>
            <p:cNvSpPr/>
            <p:nvPr/>
          </p:nvSpPr>
          <p:spPr>
            <a:xfrm>
              <a:off x="5427707" y="2539862"/>
              <a:ext cx="39075" cy="4091"/>
            </a:xfrm>
            <a:custGeom>
              <a:avLst/>
              <a:gdLst/>
              <a:ahLst/>
              <a:cxnLst/>
              <a:rect l="l" t="t" r="r" b="b"/>
              <a:pathLst>
                <a:path w="1977" h="207" extrusionOk="0">
                  <a:moveTo>
                    <a:pt x="1000" y="1"/>
                  </a:moveTo>
                  <a:cubicBezTo>
                    <a:pt x="670" y="1"/>
                    <a:pt x="335" y="31"/>
                    <a:pt x="1" y="92"/>
                  </a:cubicBezTo>
                  <a:cubicBezTo>
                    <a:pt x="335" y="168"/>
                    <a:pt x="670" y="206"/>
                    <a:pt x="1000" y="206"/>
                  </a:cubicBezTo>
                  <a:cubicBezTo>
                    <a:pt x="1331" y="206"/>
                    <a:pt x="1658" y="168"/>
                    <a:pt x="1977" y="92"/>
                  </a:cubicBezTo>
                  <a:cubicBezTo>
                    <a:pt x="1658" y="31"/>
                    <a:pt x="1331" y="1"/>
                    <a:pt x="10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5"/>
            <p:cNvSpPr/>
            <p:nvPr/>
          </p:nvSpPr>
          <p:spPr>
            <a:xfrm>
              <a:off x="5319563" y="2780798"/>
              <a:ext cx="242141" cy="175454"/>
            </a:xfrm>
            <a:custGeom>
              <a:avLst/>
              <a:gdLst/>
              <a:ahLst/>
              <a:cxnLst/>
              <a:rect l="l" t="t" r="r" b="b"/>
              <a:pathLst>
                <a:path w="12251" h="8877" extrusionOk="0">
                  <a:moveTo>
                    <a:pt x="9819" y="1"/>
                  </a:moveTo>
                  <a:lnTo>
                    <a:pt x="8390" y="244"/>
                  </a:lnTo>
                  <a:lnTo>
                    <a:pt x="1" y="1520"/>
                  </a:lnTo>
                  <a:lnTo>
                    <a:pt x="3192" y="8876"/>
                  </a:lnTo>
                  <a:lnTo>
                    <a:pt x="12250" y="2311"/>
                  </a:lnTo>
                  <a:lnTo>
                    <a:pt x="11916" y="1763"/>
                  </a:lnTo>
                  <a:cubicBezTo>
                    <a:pt x="11430" y="973"/>
                    <a:pt x="10700" y="335"/>
                    <a:pt x="9819"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5"/>
            <p:cNvSpPr/>
            <p:nvPr/>
          </p:nvSpPr>
          <p:spPr>
            <a:xfrm>
              <a:off x="4740379" y="2744151"/>
              <a:ext cx="154404" cy="182648"/>
            </a:xfrm>
            <a:custGeom>
              <a:avLst/>
              <a:gdLst/>
              <a:ahLst/>
              <a:cxnLst/>
              <a:rect l="l" t="t" r="r" b="b"/>
              <a:pathLst>
                <a:path w="7812" h="9241" extrusionOk="0">
                  <a:moveTo>
                    <a:pt x="6110" y="0"/>
                  </a:moveTo>
                  <a:lnTo>
                    <a:pt x="0" y="2098"/>
                  </a:lnTo>
                  <a:lnTo>
                    <a:pt x="274" y="9241"/>
                  </a:lnTo>
                  <a:lnTo>
                    <a:pt x="7812" y="6231"/>
                  </a:lnTo>
                  <a:lnTo>
                    <a:pt x="6110"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5"/>
            <p:cNvSpPr/>
            <p:nvPr/>
          </p:nvSpPr>
          <p:spPr>
            <a:xfrm>
              <a:off x="4625614" y="2461171"/>
              <a:ext cx="797854" cy="614593"/>
            </a:xfrm>
            <a:custGeom>
              <a:avLst/>
              <a:gdLst/>
              <a:ahLst/>
              <a:cxnLst/>
              <a:rect l="l" t="t" r="r" b="b"/>
              <a:pathLst>
                <a:path w="40367" h="31095" extrusionOk="0">
                  <a:moveTo>
                    <a:pt x="16262" y="0"/>
                  </a:moveTo>
                  <a:cubicBezTo>
                    <a:pt x="16262" y="0"/>
                    <a:pt x="9879" y="0"/>
                    <a:pt x="7478" y="5046"/>
                  </a:cubicBezTo>
                  <a:cubicBezTo>
                    <a:pt x="7296" y="5410"/>
                    <a:pt x="3587" y="12766"/>
                    <a:pt x="1125" y="17629"/>
                  </a:cubicBezTo>
                  <a:cubicBezTo>
                    <a:pt x="1" y="19879"/>
                    <a:pt x="1065" y="22614"/>
                    <a:pt x="3435" y="23465"/>
                  </a:cubicBezTo>
                  <a:cubicBezTo>
                    <a:pt x="3911" y="23640"/>
                    <a:pt x="4399" y="23723"/>
                    <a:pt x="4880" y="23723"/>
                  </a:cubicBezTo>
                  <a:cubicBezTo>
                    <a:pt x="6491" y="23723"/>
                    <a:pt x="8022" y="22791"/>
                    <a:pt x="8724" y="21247"/>
                  </a:cubicBezTo>
                  <a:lnTo>
                    <a:pt x="11369" y="15319"/>
                  </a:lnTo>
                  <a:lnTo>
                    <a:pt x="13040" y="23800"/>
                  </a:lnTo>
                  <a:lnTo>
                    <a:pt x="10609" y="30821"/>
                  </a:lnTo>
                  <a:lnTo>
                    <a:pt x="30792" y="31095"/>
                  </a:lnTo>
                  <a:lnTo>
                    <a:pt x="29241" y="21733"/>
                  </a:lnTo>
                  <a:lnTo>
                    <a:pt x="28755" y="15046"/>
                  </a:lnTo>
                  <a:lnTo>
                    <a:pt x="32858" y="23496"/>
                  </a:lnTo>
                  <a:cubicBezTo>
                    <a:pt x="33509" y="24862"/>
                    <a:pt x="34872" y="25656"/>
                    <a:pt x="36295" y="25656"/>
                  </a:cubicBezTo>
                  <a:cubicBezTo>
                    <a:pt x="36866" y="25656"/>
                    <a:pt x="37447" y="25529"/>
                    <a:pt x="37995" y="25259"/>
                  </a:cubicBezTo>
                  <a:lnTo>
                    <a:pt x="37995" y="25228"/>
                  </a:lnTo>
                  <a:cubicBezTo>
                    <a:pt x="39880" y="24286"/>
                    <a:pt x="40366" y="22067"/>
                    <a:pt x="39424" y="20183"/>
                  </a:cubicBezTo>
                  <a:lnTo>
                    <a:pt x="31643" y="3496"/>
                  </a:lnTo>
                  <a:cubicBezTo>
                    <a:pt x="31460" y="3070"/>
                    <a:pt x="31187" y="2705"/>
                    <a:pt x="30852" y="2432"/>
                  </a:cubicBezTo>
                  <a:cubicBezTo>
                    <a:pt x="29233" y="979"/>
                    <a:pt x="27125" y="194"/>
                    <a:pt x="24978" y="194"/>
                  </a:cubicBezTo>
                  <a:cubicBezTo>
                    <a:pt x="24788" y="194"/>
                    <a:pt x="24598" y="200"/>
                    <a:pt x="24408" y="213"/>
                  </a:cubicBezTo>
                  <a:lnTo>
                    <a:pt x="16262"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5"/>
            <p:cNvSpPr/>
            <p:nvPr/>
          </p:nvSpPr>
          <p:spPr>
            <a:xfrm>
              <a:off x="4891792" y="2807602"/>
              <a:ext cx="233108" cy="136122"/>
            </a:xfrm>
            <a:custGeom>
              <a:avLst/>
              <a:gdLst/>
              <a:ahLst/>
              <a:cxnLst/>
              <a:rect l="l" t="t" r="r" b="b"/>
              <a:pathLst>
                <a:path w="11794" h="6887" extrusionOk="0">
                  <a:moveTo>
                    <a:pt x="10255" y="1"/>
                  </a:moveTo>
                  <a:cubicBezTo>
                    <a:pt x="10201" y="1"/>
                    <a:pt x="10146" y="4"/>
                    <a:pt x="10091" y="12"/>
                  </a:cubicBezTo>
                  <a:cubicBezTo>
                    <a:pt x="9119" y="134"/>
                    <a:pt x="8632" y="1228"/>
                    <a:pt x="8176" y="2079"/>
                  </a:cubicBezTo>
                  <a:cubicBezTo>
                    <a:pt x="6814" y="4464"/>
                    <a:pt x="4299" y="5900"/>
                    <a:pt x="1606" y="5900"/>
                  </a:cubicBezTo>
                  <a:cubicBezTo>
                    <a:pt x="1175" y="5900"/>
                    <a:pt x="740" y="5863"/>
                    <a:pt x="304" y="5787"/>
                  </a:cubicBezTo>
                  <a:cubicBezTo>
                    <a:pt x="304" y="5787"/>
                    <a:pt x="0" y="5909"/>
                    <a:pt x="243" y="6122"/>
                  </a:cubicBezTo>
                  <a:cubicBezTo>
                    <a:pt x="1028" y="6702"/>
                    <a:pt x="2015" y="6886"/>
                    <a:pt x="3046" y="6886"/>
                  </a:cubicBezTo>
                  <a:cubicBezTo>
                    <a:pt x="4011" y="6886"/>
                    <a:pt x="5016" y="6725"/>
                    <a:pt x="5927" y="6578"/>
                  </a:cubicBezTo>
                  <a:cubicBezTo>
                    <a:pt x="7812" y="6304"/>
                    <a:pt x="9575" y="5362"/>
                    <a:pt x="10851" y="3903"/>
                  </a:cubicBezTo>
                  <a:cubicBezTo>
                    <a:pt x="11459" y="3295"/>
                    <a:pt x="11794" y="2444"/>
                    <a:pt x="11763" y="1593"/>
                  </a:cubicBezTo>
                  <a:cubicBezTo>
                    <a:pt x="11706" y="797"/>
                    <a:pt x="11038" y="1"/>
                    <a:pt x="102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5"/>
            <p:cNvSpPr/>
            <p:nvPr/>
          </p:nvSpPr>
          <p:spPr>
            <a:xfrm>
              <a:off x="5142928" y="2669038"/>
              <a:ext cx="63703" cy="247537"/>
            </a:xfrm>
            <a:custGeom>
              <a:avLst/>
              <a:gdLst/>
              <a:ahLst/>
              <a:cxnLst/>
              <a:rect l="l" t="t" r="r" b="b"/>
              <a:pathLst>
                <a:path w="3223" h="12524" extrusionOk="0">
                  <a:moveTo>
                    <a:pt x="0" y="1"/>
                  </a:moveTo>
                  <a:cubicBezTo>
                    <a:pt x="487" y="3831"/>
                    <a:pt x="274" y="3557"/>
                    <a:pt x="1064" y="7326"/>
                  </a:cubicBezTo>
                  <a:cubicBezTo>
                    <a:pt x="1459" y="9180"/>
                    <a:pt x="1946" y="11126"/>
                    <a:pt x="3222" y="12524"/>
                  </a:cubicBezTo>
                  <a:lnTo>
                    <a:pt x="2584" y="4530"/>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5"/>
            <p:cNvSpPr/>
            <p:nvPr/>
          </p:nvSpPr>
          <p:spPr>
            <a:xfrm>
              <a:off x="4824487" y="2986886"/>
              <a:ext cx="421172" cy="88923"/>
            </a:xfrm>
            <a:custGeom>
              <a:avLst/>
              <a:gdLst/>
              <a:ahLst/>
              <a:cxnLst/>
              <a:rect l="l" t="t" r="r" b="b"/>
              <a:pathLst>
                <a:path w="21309" h="4499" extrusionOk="0">
                  <a:moveTo>
                    <a:pt x="20001" y="0"/>
                  </a:moveTo>
                  <a:lnTo>
                    <a:pt x="1490" y="1520"/>
                  </a:lnTo>
                  <a:lnTo>
                    <a:pt x="1" y="2523"/>
                  </a:lnTo>
                  <a:lnTo>
                    <a:pt x="578" y="4225"/>
                  </a:lnTo>
                  <a:lnTo>
                    <a:pt x="20761" y="4499"/>
                  </a:lnTo>
                  <a:lnTo>
                    <a:pt x="21308" y="2462"/>
                  </a:lnTo>
                  <a:lnTo>
                    <a:pt x="20001"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5"/>
            <p:cNvSpPr/>
            <p:nvPr/>
          </p:nvSpPr>
          <p:spPr>
            <a:xfrm>
              <a:off x="4859948" y="2399875"/>
              <a:ext cx="121357" cy="225914"/>
            </a:xfrm>
            <a:custGeom>
              <a:avLst/>
              <a:gdLst/>
              <a:ahLst/>
              <a:cxnLst/>
              <a:rect l="l" t="t" r="r" b="b"/>
              <a:pathLst>
                <a:path w="6140" h="11430" extrusionOk="0">
                  <a:moveTo>
                    <a:pt x="4924" y="1"/>
                  </a:moveTo>
                  <a:lnTo>
                    <a:pt x="2584" y="2159"/>
                  </a:lnTo>
                  <a:cubicBezTo>
                    <a:pt x="942" y="2797"/>
                    <a:pt x="304" y="4803"/>
                    <a:pt x="1307" y="6262"/>
                  </a:cubicBezTo>
                  <a:cubicBezTo>
                    <a:pt x="1489" y="6475"/>
                    <a:pt x="1641" y="6749"/>
                    <a:pt x="1672" y="7022"/>
                  </a:cubicBezTo>
                  <a:cubicBezTo>
                    <a:pt x="1641" y="7721"/>
                    <a:pt x="517" y="7752"/>
                    <a:pt x="182" y="8329"/>
                  </a:cubicBezTo>
                  <a:cubicBezTo>
                    <a:pt x="0" y="8755"/>
                    <a:pt x="122" y="9271"/>
                    <a:pt x="486" y="9575"/>
                  </a:cubicBezTo>
                  <a:cubicBezTo>
                    <a:pt x="821" y="9849"/>
                    <a:pt x="1216" y="10092"/>
                    <a:pt x="1611" y="10335"/>
                  </a:cubicBezTo>
                  <a:cubicBezTo>
                    <a:pt x="2006" y="10548"/>
                    <a:pt x="2280" y="10974"/>
                    <a:pt x="2310" y="11429"/>
                  </a:cubicBezTo>
                  <a:cubicBezTo>
                    <a:pt x="2705" y="11429"/>
                    <a:pt x="2918" y="10943"/>
                    <a:pt x="2857" y="10578"/>
                  </a:cubicBezTo>
                  <a:cubicBezTo>
                    <a:pt x="2766" y="10214"/>
                    <a:pt x="2614" y="9849"/>
                    <a:pt x="2401" y="9515"/>
                  </a:cubicBezTo>
                  <a:cubicBezTo>
                    <a:pt x="2189" y="9180"/>
                    <a:pt x="2158" y="8785"/>
                    <a:pt x="2341" y="8420"/>
                  </a:cubicBezTo>
                  <a:cubicBezTo>
                    <a:pt x="2584" y="8056"/>
                    <a:pt x="3100" y="8056"/>
                    <a:pt x="3526" y="7904"/>
                  </a:cubicBezTo>
                  <a:cubicBezTo>
                    <a:pt x="4347" y="7539"/>
                    <a:pt x="4711" y="6597"/>
                    <a:pt x="4407" y="5776"/>
                  </a:cubicBezTo>
                  <a:cubicBezTo>
                    <a:pt x="4134" y="5229"/>
                    <a:pt x="3556" y="4651"/>
                    <a:pt x="3860" y="4135"/>
                  </a:cubicBezTo>
                  <a:cubicBezTo>
                    <a:pt x="4012" y="3831"/>
                    <a:pt x="4377" y="3709"/>
                    <a:pt x="4651" y="3527"/>
                  </a:cubicBezTo>
                  <a:cubicBezTo>
                    <a:pt x="5988" y="2797"/>
                    <a:pt x="6140" y="943"/>
                    <a:pt x="49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5"/>
            <p:cNvSpPr/>
            <p:nvPr/>
          </p:nvSpPr>
          <p:spPr>
            <a:xfrm>
              <a:off x="4778826" y="2779593"/>
              <a:ext cx="70304" cy="119578"/>
            </a:xfrm>
            <a:custGeom>
              <a:avLst/>
              <a:gdLst/>
              <a:ahLst/>
              <a:cxnLst/>
              <a:rect l="l" t="t" r="r" b="b"/>
              <a:pathLst>
                <a:path w="3557" h="6050" extrusionOk="0">
                  <a:moveTo>
                    <a:pt x="3557" y="1"/>
                  </a:moveTo>
                  <a:cubicBezTo>
                    <a:pt x="3344" y="274"/>
                    <a:pt x="3192" y="578"/>
                    <a:pt x="3040" y="882"/>
                  </a:cubicBezTo>
                  <a:cubicBezTo>
                    <a:pt x="2706" y="1460"/>
                    <a:pt x="2280" y="2220"/>
                    <a:pt x="1794" y="3040"/>
                  </a:cubicBezTo>
                  <a:cubicBezTo>
                    <a:pt x="1308" y="3891"/>
                    <a:pt x="852" y="4621"/>
                    <a:pt x="517" y="5168"/>
                  </a:cubicBezTo>
                  <a:cubicBezTo>
                    <a:pt x="305" y="5442"/>
                    <a:pt x="122" y="5745"/>
                    <a:pt x="1" y="6049"/>
                  </a:cubicBezTo>
                  <a:cubicBezTo>
                    <a:pt x="213" y="5806"/>
                    <a:pt x="426" y="5533"/>
                    <a:pt x="609" y="5259"/>
                  </a:cubicBezTo>
                  <a:cubicBezTo>
                    <a:pt x="973" y="4712"/>
                    <a:pt x="1460" y="3983"/>
                    <a:pt x="1976" y="3162"/>
                  </a:cubicBezTo>
                  <a:cubicBezTo>
                    <a:pt x="2463" y="2311"/>
                    <a:pt x="2858" y="1520"/>
                    <a:pt x="3162" y="973"/>
                  </a:cubicBezTo>
                  <a:cubicBezTo>
                    <a:pt x="3314" y="669"/>
                    <a:pt x="3466" y="335"/>
                    <a:pt x="35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5"/>
            <p:cNvSpPr/>
            <p:nvPr/>
          </p:nvSpPr>
          <p:spPr>
            <a:xfrm>
              <a:off x="4796853" y="2843281"/>
              <a:ext cx="19844" cy="51093"/>
            </a:xfrm>
            <a:custGeom>
              <a:avLst/>
              <a:gdLst/>
              <a:ahLst/>
              <a:cxnLst/>
              <a:rect l="l" t="t" r="r" b="b"/>
              <a:pathLst>
                <a:path w="1004" h="2585" extrusionOk="0">
                  <a:moveTo>
                    <a:pt x="882" y="1"/>
                  </a:moveTo>
                  <a:cubicBezTo>
                    <a:pt x="821" y="1"/>
                    <a:pt x="791" y="609"/>
                    <a:pt x="548" y="1308"/>
                  </a:cubicBezTo>
                  <a:cubicBezTo>
                    <a:pt x="335" y="2037"/>
                    <a:pt x="0" y="2554"/>
                    <a:pt x="31" y="2584"/>
                  </a:cubicBezTo>
                  <a:cubicBezTo>
                    <a:pt x="700" y="1885"/>
                    <a:pt x="1004" y="943"/>
                    <a:pt x="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5"/>
            <p:cNvSpPr/>
            <p:nvPr/>
          </p:nvSpPr>
          <p:spPr>
            <a:xfrm>
              <a:off x="5261884" y="2554885"/>
              <a:ext cx="137604" cy="293214"/>
            </a:xfrm>
            <a:custGeom>
              <a:avLst/>
              <a:gdLst/>
              <a:ahLst/>
              <a:cxnLst/>
              <a:rect l="l" t="t" r="r" b="b"/>
              <a:pathLst>
                <a:path w="6962" h="14835" extrusionOk="0">
                  <a:moveTo>
                    <a:pt x="32" y="1"/>
                  </a:moveTo>
                  <a:cubicBezTo>
                    <a:pt x="32" y="1"/>
                    <a:pt x="31" y="1"/>
                    <a:pt x="31" y="1"/>
                  </a:cubicBezTo>
                  <a:cubicBezTo>
                    <a:pt x="1" y="31"/>
                    <a:pt x="1490" y="3344"/>
                    <a:pt x="3405" y="7448"/>
                  </a:cubicBezTo>
                  <a:cubicBezTo>
                    <a:pt x="5281" y="11532"/>
                    <a:pt x="6856" y="14834"/>
                    <a:pt x="6930" y="14834"/>
                  </a:cubicBezTo>
                  <a:cubicBezTo>
                    <a:pt x="6930" y="14834"/>
                    <a:pt x="6931" y="14834"/>
                    <a:pt x="6931" y="14834"/>
                  </a:cubicBezTo>
                  <a:cubicBezTo>
                    <a:pt x="6961" y="14803"/>
                    <a:pt x="5472" y="11460"/>
                    <a:pt x="3557" y="7387"/>
                  </a:cubicBezTo>
                  <a:cubicBezTo>
                    <a:pt x="1681" y="3302"/>
                    <a:pt x="106" y="1"/>
                    <a:pt x="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5"/>
            <p:cNvSpPr/>
            <p:nvPr/>
          </p:nvSpPr>
          <p:spPr>
            <a:xfrm>
              <a:off x="5139923" y="2511636"/>
              <a:ext cx="68505" cy="101553"/>
            </a:xfrm>
            <a:custGeom>
              <a:avLst/>
              <a:gdLst/>
              <a:ahLst/>
              <a:cxnLst/>
              <a:rect l="l" t="t" r="r" b="b"/>
              <a:pathLst>
                <a:path w="3466" h="5138" extrusionOk="0">
                  <a:moveTo>
                    <a:pt x="3466" y="0"/>
                  </a:moveTo>
                  <a:lnTo>
                    <a:pt x="3466" y="0"/>
                  </a:lnTo>
                  <a:cubicBezTo>
                    <a:pt x="3162" y="31"/>
                    <a:pt x="2827" y="152"/>
                    <a:pt x="2554" y="335"/>
                  </a:cubicBezTo>
                  <a:cubicBezTo>
                    <a:pt x="1125" y="1125"/>
                    <a:pt x="183" y="2554"/>
                    <a:pt x="31" y="4164"/>
                  </a:cubicBezTo>
                  <a:cubicBezTo>
                    <a:pt x="0" y="4499"/>
                    <a:pt x="0" y="4833"/>
                    <a:pt x="92" y="5137"/>
                  </a:cubicBezTo>
                  <a:cubicBezTo>
                    <a:pt x="122" y="5137"/>
                    <a:pt x="92" y="4772"/>
                    <a:pt x="183" y="4195"/>
                  </a:cubicBezTo>
                  <a:cubicBezTo>
                    <a:pt x="396" y="2645"/>
                    <a:pt x="1307" y="1277"/>
                    <a:pt x="2645" y="456"/>
                  </a:cubicBezTo>
                  <a:cubicBezTo>
                    <a:pt x="3131" y="152"/>
                    <a:pt x="3466" y="31"/>
                    <a:pt x="34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5"/>
            <p:cNvSpPr/>
            <p:nvPr/>
          </p:nvSpPr>
          <p:spPr>
            <a:xfrm>
              <a:off x="4805273" y="2590939"/>
              <a:ext cx="78704" cy="342448"/>
            </a:xfrm>
            <a:custGeom>
              <a:avLst/>
              <a:gdLst/>
              <a:ahLst/>
              <a:cxnLst/>
              <a:rect l="l" t="t" r="r" b="b"/>
              <a:pathLst>
                <a:path w="3982" h="17326" extrusionOk="0">
                  <a:moveTo>
                    <a:pt x="61" y="1"/>
                  </a:moveTo>
                  <a:cubicBezTo>
                    <a:pt x="0" y="1"/>
                    <a:pt x="851" y="3891"/>
                    <a:pt x="1915" y="8663"/>
                  </a:cubicBezTo>
                  <a:cubicBezTo>
                    <a:pt x="2979" y="13466"/>
                    <a:pt x="3891" y="17326"/>
                    <a:pt x="3951" y="17326"/>
                  </a:cubicBezTo>
                  <a:cubicBezTo>
                    <a:pt x="3982" y="17326"/>
                    <a:pt x="3161" y="13405"/>
                    <a:pt x="2097" y="8633"/>
                  </a:cubicBezTo>
                  <a:cubicBezTo>
                    <a:pt x="1033" y="3861"/>
                    <a:pt x="122" y="1"/>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5"/>
            <p:cNvSpPr/>
            <p:nvPr/>
          </p:nvSpPr>
          <p:spPr>
            <a:xfrm>
              <a:off x="5537669" y="2795208"/>
              <a:ext cx="97343" cy="31268"/>
            </a:xfrm>
            <a:custGeom>
              <a:avLst/>
              <a:gdLst/>
              <a:ahLst/>
              <a:cxnLst/>
              <a:rect l="l" t="t" r="r" b="b"/>
              <a:pathLst>
                <a:path w="4925" h="1582" extrusionOk="0">
                  <a:moveTo>
                    <a:pt x="0" y="1"/>
                  </a:moveTo>
                  <a:lnTo>
                    <a:pt x="1095" y="1399"/>
                  </a:lnTo>
                  <a:lnTo>
                    <a:pt x="1216" y="1582"/>
                  </a:lnTo>
                  <a:lnTo>
                    <a:pt x="4925"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5"/>
            <p:cNvSpPr/>
            <p:nvPr/>
          </p:nvSpPr>
          <p:spPr>
            <a:xfrm>
              <a:off x="5377855" y="2801217"/>
              <a:ext cx="34865" cy="33680"/>
            </a:xfrm>
            <a:custGeom>
              <a:avLst/>
              <a:gdLst/>
              <a:ahLst/>
              <a:cxnLst/>
              <a:rect l="l" t="t" r="r" b="b"/>
              <a:pathLst>
                <a:path w="1764" h="1704" extrusionOk="0">
                  <a:moveTo>
                    <a:pt x="0" y="1"/>
                  </a:moveTo>
                  <a:lnTo>
                    <a:pt x="0" y="1"/>
                  </a:lnTo>
                  <a:cubicBezTo>
                    <a:pt x="243" y="305"/>
                    <a:pt x="547" y="609"/>
                    <a:pt x="851" y="852"/>
                  </a:cubicBezTo>
                  <a:cubicBezTo>
                    <a:pt x="1125" y="1156"/>
                    <a:pt x="1429" y="1460"/>
                    <a:pt x="1763" y="1703"/>
                  </a:cubicBezTo>
                  <a:cubicBezTo>
                    <a:pt x="1581" y="1308"/>
                    <a:pt x="1307" y="974"/>
                    <a:pt x="1003" y="730"/>
                  </a:cubicBezTo>
                  <a:cubicBezTo>
                    <a:pt x="730" y="396"/>
                    <a:pt x="395" y="153"/>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5"/>
            <p:cNvSpPr/>
            <p:nvPr/>
          </p:nvSpPr>
          <p:spPr>
            <a:xfrm>
              <a:off x="5141722" y="2664234"/>
              <a:ext cx="136991" cy="267361"/>
            </a:xfrm>
            <a:custGeom>
              <a:avLst/>
              <a:gdLst/>
              <a:ahLst/>
              <a:cxnLst/>
              <a:rect l="l" t="t" r="r" b="b"/>
              <a:pathLst>
                <a:path w="6931" h="13527" extrusionOk="0">
                  <a:moveTo>
                    <a:pt x="1" y="1"/>
                  </a:moveTo>
                  <a:cubicBezTo>
                    <a:pt x="61" y="183"/>
                    <a:pt x="153" y="366"/>
                    <a:pt x="244" y="548"/>
                  </a:cubicBezTo>
                  <a:cubicBezTo>
                    <a:pt x="457" y="913"/>
                    <a:pt x="730" y="1399"/>
                    <a:pt x="1004" y="1976"/>
                  </a:cubicBezTo>
                  <a:cubicBezTo>
                    <a:pt x="1642" y="3192"/>
                    <a:pt x="2493" y="4894"/>
                    <a:pt x="3435" y="6779"/>
                  </a:cubicBezTo>
                  <a:cubicBezTo>
                    <a:pt x="4347" y="8664"/>
                    <a:pt x="5198" y="10366"/>
                    <a:pt x="5837" y="11581"/>
                  </a:cubicBezTo>
                  <a:cubicBezTo>
                    <a:pt x="6171" y="12189"/>
                    <a:pt x="6414" y="12676"/>
                    <a:pt x="6596" y="13010"/>
                  </a:cubicBezTo>
                  <a:cubicBezTo>
                    <a:pt x="6688" y="13192"/>
                    <a:pt x="6809" y="13344"/>
                    <a:pt x="6931" y="13527"/>
                  </a:cubicBezTo>
                  <a:cubicBezTo>
                    <a:pt x="6840" y="13314"/>
                    <a:pt x="6779" y="13132"/>
                    <a:pt x="6688" y="12980"/>
                  </a:cubicBezTo>
                  <a:lnTo>
                    <a:pt x="5958" y="11521"/>
                  </a:lnTo>
                  <a:cubicBezTo>
                    <a:pt x="5350" y="10244"/>
                    <a:pt x="4530" y="8572"/>
                    <a:pt x="3587" y="6688"/>
                  </a:cubicBezTo>
                  <a:cubicBezTo>
                    <a:pt x="2675" y="4803"/>
                    <a:pt x="1794" y="3132"/>
                    <a:pt x="1125" y="1916"/>
                  </a:cubicBezTo>
                  <a:cubicBezTo>
                    <a:pt x="791" y="1308"/>
                    <a:pt x="517" y="821"/>
                    <a:pt x="335" y="487"/>
                  </a:cubicBezTo>
                  <a:cubicBezTo>
                    <a:pt x="244" y="335"/>
                    <a:pt x="122" y="153"/>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5"/>
            <p:cNvSpPr/>
            <p:nvPr/>
          </p:nvSpPr>
          <p:spPr>
            <a:xfrm>
              <a:off x="4930238" y="2829464"/>
              <a:ext cx="204271" cy="120784"/>
            </a:xfrm>
            <a:custGeom>
              <a:avLst/>
              <a:gdLst/>
              <a:ahLst/>
              <a:cxnLst/>
              <a:rect l="l" t="t" r="r" b="b"/>
              <a:pathLst>
                <a:path w="10335" h="6111" extrusionOk="0">
                  <a:moveTo>
                    <a:pt x="10335" y="1"/>
                  </a:moveTo>
                  <a:cubicBezTo>
                    <a:pt x="10183" y="608"/>
                    <a:pt x="9940" y="1216"/>
                    <a:pt x="9636" y="1763"/>
                  </a:cubicBezTo>
                  <a:cubicBezTo>
                    <a:pt x="8845" y="3070"/>
                    <a:pt x="7660" y="4074"/>
                    <a:pt x="6262" y="4681"/>
                  </a:cubicBezTo>
                  <a:cubicBezTo>
                    <a:pt x="4864" y="5259"/>
                    <a:pt x="3405" y="5654"/>
                    <a:pt x="1885" y="5836"/>
                  </a:cubicBezTo>
                  <a:lnTo>
                    <a:pt x="517" y="6019"/>
                  </a:lnTo>
                  <a:cubicBezTo>
                    <a:pt x="335" y="6019"/>
                    <a:pt x="183" y="6049"/>
                    <a:pt x="0" y="6110"/>
                  </a:cubicBezTo>
                  <a:lnTo>
                    <a:pt x="517" y="6110"/>
                  </a:lnTo>
                  <a:cubicBezTo>
                    <a:pt x="851" y="6080"/>
                    <a:pt x="1338" y="6049"/>
                    <a:pt x="1915" y="5988"/>
                  </a:cubicBezTo>
                  <a:cubicBezTo>
                    <a:pt x="3435" y="5836"/>
                    <a:pt x="4924" y="5472"/>
                    <a:pt x="6353" y="4864"/>
                  </a:cubicBezTo>
                  <a:cubicBezTo>
                    <a:pt x="7782" y="4226"/>
                    <a:pt x="8967" y="3162"/>
                    <a:pt x="9788" y="1824"/>
                  </a:cubicBezTo>
                  <a:cubicBezTo>
                    <a:pt x="10001" y="1399"/>
                    <a:pt x="10183" y="973"/>
                    <a:pt x="10274" y="517"/>
                  </a:cubicBezTo>
                  <a:cubicBezTo>
                    <a:pt x="10304" y="396"/>
                    <a:pt x="10335" y="244"/>
                    <a:pt x="10335" y="122"/>
                  </a:cubicBezTo>
                  <a:lnTo>
                    <a:pt x="103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5"/>
            <p:cNvSpPr/>
            <p:nvPr/>
          </p:nvSpPr>
          <p:spPr>
            <a:xfrm>
              <a:off x="4832907" y="3022999"/>
              <a:ext cx="221704" cy="15871"/>
            </a:xfrm>
            <a:custGeom>
              <a:avLst/>
              <a:gdLst/>
              <a:ahLst/>
              <a:cxnLst/>
              <a:rect l="l" t="t" r="r" b="b"/>
              <a:pathLst>
                <a:path w="11217" h="803" extrusionOk="0">
                  <a:moveTo>
                    <a:pt x="10921" y="0"/>
                  </a:moveTo>
                  <a:cubicBezTo>
                    <a:pt x="10168" y="0"/>
                    <a:pt x="8064" y="131"/>
                    <a:pt x="5593" y="301"/>
                  </a:cubicBezTo>
                  <a:cubicBezTo>
                    <a:pt x="2523" y="514"/>
                    <a:pt x="0" y="726"/>
                    <a:pt x="0" y="787"/>
                  </a:cubicBezTo>
                  <a:cubicBezTo>
                    <a:pt x="6" y="798"/>
                    <a:pt x="86" y="803"/>
                    <a:pt x="231" y="803"/>
                  </a:cubicBezTo>
                  <a:cubicBezTo>
                    <a:pt x="918" y="803"/>
                    <a:pt x="3063" y="689"/>
                    <a:pt x="5623" y="514"/>
                  </a:cubicBezTo>
                  <a:cubicBezTo>
                    <a:pt x="8693" y="301"/>
                    <a:pt x="11216" y="58"/>
                    <a:pt x="11216" y="27"/>
                  </a:cubicBezTo>
                  <a:cubicBezTo>
                    <a:pt x="11216" y="9"/>
                    <a:pt x="11112" y="0"/>
                    <a:pt x="109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5"/>
            <p:cNvSpPr/>
            <p:nvPr/>
          </p:nvSpPr>
          <p:spPr>
            <a:xfrm>
              <a:off x="5117093" y="2993488"/>
              <a:ext cx="12037" cy="75720"/>
            </a:xfrm>
            <a:custGeom>
              <a:avLst/>
              <a:gdLst/>
              <a:ahLst/>
              <a:cxnLst/>
              <a:rect l="l" t="t" r="r" b="b"/>
              <a:pathLst>
                <a:path w="609" h="3831" extrusionOk="0">
                  <a:moveTo>
                    <a:pt x="61" y="1"/>
                  </a:moveTo>
                  <a:cubicBezTo>
                    <a:pt x="0" y="1"/>
                    <a:pt x="152" y="882"/>
                    <a:pt x="274" y="1915"/>
                  </a:cubicBezTo>
                  <a:cubicBezTo>
                    <a:pt x="396" y="2949"/>
                    <a:pt x="396" y="3830"/>
                    <a:pt x="456" y="3830"/>
                  </a:cubicBezTo>
                  <a:cubicBezTo>
                    <a:pt x="608" y="2523"/>
                    <a:pt x="456" y="1216"/>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5"/>
            <p:cNvSpPr/>
            <p:nvPr/>
          </p:nvSpPr>
          <p:spPr>
            <a:xfrm>
              <a:off x="5135713" y="2969451"/>
              <a:ext cx="14448" cy="103351"/>
            </a:xfrm>
            <a:custGeom>
              <a:avLst/>
              <a:gdLst/>
              <a:ahLst/>
              <a:cxnLst/>
              <a:rect l="l" t="t" r="r" b="b"/>
              <a:pathLst>
                <a:path w="731" h="5229" extrusionOk="0">
                  <a:moveTo>
                    <a:pt x="426" y="1"/>
                  </a:moveTo>
                  <a:cubicBezTo>
                    <a:pt x="365" y="1"/>
                    <a:pt x="517" y="1156"/>
                    <a:pt x="426" y="2615"/>
                  </a:cubicBezTo>
                  <a:cubicBezTo>
                    <a:pt x="335" y="4104"/>
                    <a:pt x="1" y="5229"/>
                    <a:pt x="61" y="5229"/>
                  </a:cubicBezTo>
                  <a:cubicBezTo>
                    <a:pt x="183" y="5016"/>
                    <a:pt x="274" y="4773"/>
                    <a:pt x="335" y="4499"/>
                  </a:cubicBezTo>
                  <a:cubicBezTo>
                    <a:pt x="639" y="3283"/>
                    <a:pt x="730" y="2007"/>
                    <a:pt x="578" y="761"/>
                  </a:cubicBezTo>
                  <a:cubicBezTo>
                    <a:pt x="578" y="487"/>
                    <a:pt x="517" y="244"/>
                    <a:pt x="4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5"/>
            <p:cNvSpPr/>
            <p:nvPr/>
          </p:nvSpPr>
          <p:spPr>
            <a:xfrm>
              <a:off x="4968092" y="2458285"/>
              <a:ext cx="159227" cy="9507"/>
            </a:xfrm>
            <a:custGeom>
              <a:avLst/>
              <a:gdLst/>
              <a:ahLst/>
              <a:cxnLst/>
              <a:rect l="l" t="t" r="r" b="b"/>
              <a:pathLst>
                <a:path w="8056" h="481" extrusionOk="0">
                  <a:moveTo>
                    <a:pt x="361" y="1"/>
                  </a:moveTo>
                  <a:cubicBezTo>
                    <a:pt x="129" y="1"/>
                    <a:pt x="0" y="8"/>
                    <a:pt x="0" y="24"/>
                  </a:cubicBezTo>
                  <a:cubicBezTo>
                    <a:pt x="0" y="55"/>
                    <a:pt x="1794" y="207"/>
                    <a:pt x="4013" y="328"/>
                  </a:cubicBezTo>
                  <a:cubicBezTo>
                    <a:pt x="5350" y="450"/>
                    <a:pt x="6718" y="480"/>
                    <a:pt x="8055" y="480"/>
                  </a:cubicBezTo>
                  <a:cubicBezTo>
                    <a:pt x="8055" y="389"/>
                    <a:pt x="6262" y="268"/>
                    <a:pt x="4043" y="146"/>
                  </a:cubicBezTo>
                  <a:cubicBezTo>
                    <a:pt x="2396" y="57"/>
                    <a:pt x="994" y="1"/>
                    <a:pt x="3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5"/>
            <p:cNvSpPr/>
            <p:nvPr/>
          </p:nvSpPr>
          <p:spPr>
            <a:xfrm>
              <a:off x="3451849" y="3184851"/>
              <a:ext cx="648394" cy="648357"/>
            </a:xfrm>
            <a:custGeom>
              <a:avLst/>
              <a:gdLst/>
              <a:ahLst/>
              <a:cxnLst/>
              <a:rect l="l" t="t" r="r" b="b"/>
              <a:pathLst>
                <a:path w="14682" h="14682" extrusionOk="0">
                  <a:moveTo>
                    <a:pt x="7418" y="4690"/>
                  </a:moveTo>
                  <a:cubicBezTo>
                    <a:pt x="8715" y="4690"/>
                    <a:pt x="9863" y="5645"/>
                    <a:pt x="10031" y="6961"/>
                  </a:cubicBezTo>
                  <a:cubicBezTo>
                    <a:pt x="10254" y="8658"/>
                    <a:pt x="8902" y="9929"/>
                    <a:pt x="7434" y="9929"/>
                  </a:cubicBezTo>
                  <a:cubicBezTo>
                    <a:pt x="6904" y="9929"/>
                    <a:pt x="6358" y="9764"/>
                    <a:pt x="5867" y="9393"/>
                  </a:cubicBezTo>
                  <a:cubicBezTo>
                    <a:pt x="4012" y="7994"/>
                    <a:pt x="4772" y="5046"/>
                    <a:pt x="7082" y="4712"/>
                  </a:cubicBezTo>
                  <a:cubicBezTo>
                    <a:pt x="7195" y="4697"/>
                    <a:pt x="7307" y="4690"/>
                    <a:pt x="7418" y="4690"/>
                  </a:cubicBezTo>
                  <a:close/>
                  <a:moveTo>
                    <a:pt x="7569" y="0"/>
                  </a:moveTo>
                  <a:lnTo>
                    <a:pt x="5168" y="335"/>
                  </a:lnTo>
                  <a:lnTo>
                    <a:pt x="5046" y="1794"/>
                  </a:lnTo>
                  <a:cubicBezTo>
                    <a:pt x="4529" y="2007"/>
                    <a:pt x="4073" y="2250"/>
                    <a:pt x="3648" y="2584"/>
                  </a:cubicBezTo>
                  <a:lnTo>
                    <a:pt x="2310" y="1976"/>
                  </a:lnTo>
                  <a:lnTo>
                    <a:pt x="851" y="3921"/>
                  </a:lnTo>
                  <a:lnTo>
                    <a:pt x="1794" y="5046"/>
                  </a:lnTo>
                  <a:cubicBezTo>
                    <a:pt x="1581" y="5532"/>
                    <a:pt x="1459" y="6049"/>
                    <a:pt x="1398" y="6596"/>
                  </a:cubicBezTo>
                  <a:lnTo>
                    <a:pt x="0" y="7113"/>
                  </a:lnTo>
                  <a:lnTo>
                    <a:pt x="335" y="9514"/>
                  </a:lnTo>
                  <a:lnTo>
                    <a:pt x="1794" y="9666"/>
                  </a:lnTo>
                  <a:cubicBezTo>
                    <a:pt x="2006" y="10153"/>
                    <a:pt x="2280" y="10608"/>
                    <a:pt x="2584" y="11034"/>
                  </a:cubicBezTo>
                  <a:lnTo>
                    <a:pt x="1976" y="12371"/>
                  </a:lnTo>
                  <a:lnTo>
                    <a:pt x="3921" y="13830"/>
                  </a:lnTo>
                  <a:lnTo>
                    <a:pt x="5076" y="12888"/>
                  </a:lnTo>
                  <a:cubicBezTo>
                    <a:pt x="5563" y="13101"/>
                    <a:pt x="6049" y="13223"/>
                    <a:pt x="6596" y="13314"/>
                  </a:cubicBezTo>
                  <a:lnTo>
                    <a:pt x="7113" y="14681"/>
                  </a:lnTo>
                  <a:lnTo>
                    <a:pt x="9514" y="14347"/>
                  </a:lnTo>
                  <a:lnTo>
                    <a:pt x="9636" y="12888"/>
                  </a:lnTo>
                  <a:cubicBezTo>
                    <a:pt x="10122" y="12675"/>
                    <a:pt x="10608" y="12402"/>
                    <a:pt x="11034" y="12098"/>
                  </a:cubicBezTo>
                  <a:lnTo>
                    <a:pt x="12341" y="12675"/>
                  </a:lnTo>
                  <a:lnTo>
                    <a:pt x="13830" y="10730"/>
                  </a:lnTo>
                  <a:lnTo>
                    <a:pt x="12888" y="9605"/>
                  </a:lnTo>
                  <a:cubicBezTo>
                    <a:pt x="13070" y="9119"/>
                    <a:pt x="13222" y="8602"/>
                    <a:pt x="13283" y="8086"/>
                  </a:cubicBezTo>
                  <a:lnTo>
                    <a:pt x="14681" y="7569"/>
                  </a:lnTo>
                  <a:lnTo>
                    <a:pt x="14347" y="5137"/>
                  </a:lnTo>
                  <a:lnTo>
                    <a:pt x="12888" y="5016"/>
                  </a:lnTo>
                  <a:cubicBezTo>
                    <a:pt x="12675" y="4529"/>
                    <a:pt x="12402" y="4073"/>
                    <a:pt x="12067" y="3648"/>
                  </a:cubicBezTo>
                  <a:lnTo>
                    <a:pt x="12675" y="2310"/>
                  </a:lnTo>
                  <a:lnTo>
                    <a:pt x="10760" y="821"/>
                  </a:lnTo>
                  <a:lnTo>
                    <a:pt x="9605" y="1794"/>
                  </a:lnTo>
                  <a:cubicBezTo>
                    <a:pt x="9119" y="1581"/>
                    <a:pt x="8602" y="1429"/>
                    <a:pt x="8086" y="1368"/>
                  </a:cubicBezTo>
                  <a:lnTo>
                    <a:pt x="7569"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5"/>
            <p:cNvSpPr/>
            <p:nvPr/>
          </p:nvSpPr>
          <p:spPr>
            <a:xfrm>
              <a:off x="3638913" y="3391570"/>
              <a:ext cx="273366" cy="237051"/>
            </a:xfrm>
            <a:custGeom>
              <a:avLst/>
              <a:gdLst/>
              <a:ahLst/>
              <a:cxnLst/>
              <a:rect l="l" t="t" r="r" b="b"/>
              <a:pathLst>
                <a:path w="6190" h="5368" extrusionOk="0">
                  <a:moveTo>
                    <a:pt x="3029" y="0"/>
                  </a:moveTo>
                  <a:cubicBezTo>
                    <a:pt x="2968" y="0"/>
                    <a:pt x="2907" y="31"/>
                    <a:pt x="2846" y="31"/>
                  </a:cubicBezTo>
                  <a:cubicBezTo>
                    <a:pt x="2846" y="61"/>
                    <a:pt x="3090" y="31"/>
                    <a:pt x="3485" y="92"/>
                  </a:cubicBezTo>
                  <a:cubicBezTo>
                    <a:pt x="4062" y="152"/>
                    <a:pt x="4609" y="426"/>
                    <a:pt x="5005" y="851"/>
                  </a:cubicBezTo>
                  <a:cubicBezTo>
                    <a:pt x="5612" y="1459"/>
                    <a:pt x="5856" y="2341"/>
                    <a:pt x="5673" y="3192"/>
                  </a:cubicBezTo>
                  <a:cubicBezTo>
                    <a:pt x="5582" y="3648"/>
                    <a:pt x="5339" y="4104"/>
                    <a:pt x="4974" y="4438"/>
                  </a:cubicBezTo>
                  <a:cubicBezTo>
                    <a:pt x="4444" y="4938"/>
                    <a:pt x="3842" y="5152"/>
                    <a:pt x="3260" y="5152"/>
                  </a:cubicBezTo>
                  <a:cubicBezTo>
                    <a:pt x="1541" y="5152"/>
                    <a:pt x="1" y="3284"/>
                    <a:pt x="1023" y="1399"/>
                  </a:cubicBezTo>
                  <a:cubicBezTo>
                    <a:pt x="1296" y="912"/>
                    <a:pt x="1722" y="517"/>
                    <a:pt x="2269" y="274"/>
                  </a:cubicBezTo>
                  <a:cubicBezTo>
                    <a:pt x="2634" y="122"/>
                    <a:pt x="2877" y="92"/>
                    <a:pt x="2877" y="61"/>
                  </a:cubicBezTo>
                  <a:lnTo>
                    <a:pt x="2694" y="61"/>
                  </a:lnTo>
                  <a:cubicBezTo>
                    <a:pt x="2542" y="92"/>
                    <a:pt x="2391" y="122"/>
                    <a:pt x="2239" y="183"/>
                  </a:cubicBezTo>
                  <a:cubicBezTo>
                    <a:pt x="1661" y="395"/>
                    <a:pt x="1205" y="791"/>
                    <a:pt x="901" y="1338"/>
                  </a:cubicBezTo>
                  <a:cubicBezTo>
                    <a:pt x="141" y="2645"/>
                    <a:pt x="597" y="4317"/>
                    <a:pt x="1935" y="5046"/>
                  </a:cubicBezTo>
                  <a:cubicBezTo>
                    <a:pt x="2339" y="5260"/>
                    <a:pt x="2781" y="5367"/>
                    <a:pt x="3219" y="5367"/>
                  </a:cubicBezTo>
                  <a:cubicBezTo>
                    <a:pt x="3902" y="5367"/>
                    <a:pt x="4578" y="5108"/>
                    <a:pt x="5096" y="4590"/>
                  </a:cubicBezTo>
                  <a:cubicBezTo>
                    <a:pt x="6190" y="3526"/>
                    <a:pt x="6190" y="1794"/>
                    <a:pt x="5096" y="760"/>
                  </a:cubicBezTo>
                  <a:cubicBezTo>
                    <a:pt x="4670" y="335"/>
                    <a:pt x="4093" y="61"/>
                    <a:pt x="3515"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5"/>
            <p:cNvSpPr/>
            <p:nvPr/>
          </p:nvSpPr>
          <p:spPr>
            <a:xfrm>
              <a:off x="3450480" y="3180833"/>
              <a:ext cx="655107" cy="653700"/>
            </a:xfrm>
            <a:custGeom>
              <a:avLst/>
              <a:gdLst/>
              <a:ahLst/>
              <a:cxnLst/>
              <a:rect l="l" t="t" r="r" b="b"/>
              <a:pathLst>
                <a:path w="14834" h="14803" extrusionOk="0">
                  <a:moveTo>
                    <a:pt x="6639" y="13433"/>
                  </a:moveTo>
                  <a:lnTo>
                    <a:pt x="6639" y="13433"/>
                  </a:lnTo>
                  <a:cubicBezTo>
                    <a:pt x="6645" y="13434"/>
                    <a:pt x="6651" y="13434"/>
                    <a:pt x="6657" y="13435"/>
                  </a:cubicBezTo>
                  <a:lnTo>
                    <a:pt x="6657" y="13435"/>
                  </a:lnTo>
                  <a:cubicBezTo>
                    <a:pt x="6663" y="13442"/>
                    <a:pt x="6672" y="13453"/>
                    <a:pt x="6669" y="13453"/>
                  </a:cubicBezTo>
                  <a:cubicBezTo>
                    <a:pt x="6666" y="13453"/>
                    <a:pt x="6658" y="13448"/>
                    <a:pt x="6639" y="13433"/>
                  </a:cubicBezTo>
                  <a:close/>
                  <a:moveTo>
                    <a:pt x="7630" y="0"/>
                  </a:moveTo>
                  <a:lnTo>
                    <a:pt x="5229" y="335"/>
                  </a:lnTo>
                  <a:lnTo>
                    <a:pt x="5199" y="335"/>
                  </a:lnTo>
                  <a:lnTo>
                    <a:pt x="5199" y="365"/>
                  </a:lnTo>
                  <a:cubicBezTo>
                    <a:pt x="5140" y="806"/>
                    <a:pt x="5109" y="1276"/>
                    <a:pt x="5052" y="1774"/>
                  </a:cubicBezTo>
                  <a:lnTo>
                    <a:pt x="5052" y="1774"/>
                  </a:lnTo>
                  <a:cubicBezTo>
                    <a:pt x="4587" y="1980"/>
                    <a:pt x="4123" y="2241"/>
                    <a:pt x="3712" y="2558"/>
                  </a:cubicBezTo>
                  <a:lnTo>
                    <a:pt x="3712" y="2558"/>
                  </a:lnTo>
                  <a:lnTo>
                    <a:pt x="2433" y="1976"/>
                  </a:lnTo>
                  <a:lnTo>
                    <a:pt x="2372" y="1946"/>
                  </a:lnTo>
                  <a:lnTo>
                    <a:pt x="2341" y="1976"/>
                  </a:lnTo>
                  <a:lnTo>
                    <a:pt x="852" y="3921"/>
                  </a:lnTo>
                  <a:lnTo>
                    <a:pt x="822" y="3982"/>
                  </a:lnTo>
                  <a:lnTo>
                    <a:pt x="852" y="4012"/>
                  </a:lnTo>
                  <a:cubicBezTo>
                    <a:pt x="1148" y="4368"/>
                    <a:pt x="1444" y="4752"/>
                    <a:pt x="1768" y="5137"/>
                  </a:cubicBezTo>
                  <a:lnTo>
                    <a:pt x="1768" y="5137"/>
                  </a:lnTo>
                  <a:cubicBezTo>
                    <a:pt x="1578" y="5591"/>
                    <a:pt x="1465" y="6095"/>
                    <a:pt x="1405" y="6575"/>
                  </a:cubicBezTo>
                  <a:lnTo>
                    <a:pt x="1405" y="6575"/>
                  </a:lnTo>
                  <a:lnTo>
                    <a:pt x="62" y="7082"/>
                  </a:lnTo>
                  <a:lnTo>
                    <a:pt x="1" y="7082"/>
                  </a:lnTo>
                  <a:lnTo>
                    <a:pt x="1" y="7174"/>
                  </a:lnTo>
                  <a:cubicBezTo>
                    <a:pt x="92" y="7933"/>
                    <a:pt x="214" y="8754"/>
                    <a:pt x="305" y="9575"/>
                  </a:cubicBezTo>
                  <a:lnTo>
                    <a:pt x="305" y="9666"/>
                  </a:lnTo>
                  <a:lnTo>
                    <a:pt x="396" y="9666"/>
                  </a:lnTo>
                  <a:lnTo>
                    <a:pt x="1787" y="9782"/>
                  </a:lnTo>
                  <a:lnTo>
                    <a:pt x="1787" y="9782"/>
                  </a:lnTo>
                  <a:cubicBezTo>
                    <a:pt x="1990" y="10263"/>
                    <a:pt x="2248" y="10691"/>
                    <a:pt x="2558" y="11091"/>
                  </a:cubicBezTo>
                  <a:lnTo>
                    <a:pt x="2558" y="11091"/>
                  </a:lnTo>
                  <a:cubicBezTo>
                    <a:pt x="2382" y="11475"/>
                    <a:pt x="2179" y="11937"/>
                    <a:pt x="1977" y="12371"/>
                  </a:cubicBezTo>
                  <a:lnTo>
                    <a:pt x="1946" y="12432"/>
                  </a:lnTo>
                  <a:lnTo>
                    <a:pt x="2007" y="12493"/>
                  </a:lnTo>
                  <a:lnTo>
                    <a:pt x="3952" y="13952"/>
                  </a:lnTo>
                  <a:lnTo>
                    <a:pt x="4013" y="14013"/>
                  </a:lnTo>
                  <a:lnTo>
                    <a:pt x="4074" y="13952"/>
                  </a:lnTo>
                  <a:lnTo>
                    <a:pt x="5163" y="13064"/>
                  </a:lnTo>
                  <a:lnTo>
                    <a:pt x="5163" y="13064"/>
                  </a:lnTo>
                  <a:cubicBezTo>
                    <a:pt x="5613" y="13253"/>
                    <a:pt x="6112" y="13366"/>
                    <a:pt x="6588" y="13427"/>
                  </a:cubicBezTo>
                  <a:lnTo>
                    <a:pt x="6588" y="13427"/>
                  </a:lnTo>
                  <a:lnTo>
                    <a:pt x="6597" y="13435"/>
                  </a:lnTo>
                  <a:lnTo>
                    <a:pt x="6627" y="13526"/>
                  </a:lnTo>
                  <a:lnTo>
                    <a:pt x="6688" y="13709"/>
                  </a:lnTo>
                  <a:lnTo>
                    <a:pt x="6809" y="14043"/>
                  </a:lnTo>
                  <a:cubicBezTo>
                    <a:pt x="6901" y="14286"/>
                    <a:pt x="6992" y="14499"/>
                    <a:pt x="7083" y="14742"/>
                  </a:cubicBezTo>
                  <a:lnTo>
                    <a:pt x="7113" y="14803"/>
                  </a:lnTo>
                  <a:lnTo>
                    <a:pt x="7205" y="14803"/>
                  </a:lnTo>
                  <a:lnTo>
                    <a:pt x="9606" y="14499"/>
                  </a:lnTo>
                  <a:lnTo>
                    <a:pt x="9697" y="14499"/>
                  </a:lnTo>
                  <a:lnTo>
                    <a:pt x="9697" y="14408"/>
                  </a:lnTo>
                  <a:cubicBezTo>
                    <a:pt x="9726" y="13943"/>
                    <a:pt x="9783" y="13479"/>
                    <a:pt x="9814" y="13015"/>
                  </a:cubicBezTo>
                  <a:lnTo>
                    <a:pt x="9814" y="13015"/>
                  </a:lnTo>
                  <a:cubicBezTo>
                    <a:pt x="10265" y="12814"/>
                    <a:pt x="10713" y="12560"/>
                    <a:pt x="11111" y="12254"/>
                  </a:cubicBezTo>
                  <a:lnTo>
                    <a:pt x="11111" y="12254"/>
                  </a:lnTo>
                  <a:lnTo>
                    <a:pt x="12372" y="12827"/>
                  </a:lnTo>
                  <a:lnTo>
                    <a:pt x="12463" y="12858"/>
                  </a:lnTo>
                  <a:lnTo>
                    <a:pt x="12493" y="12797"/>
                  </a:lnTo>
                  <a:lnTo>
                    <a:pt x="13983" y="10851"/>
                  </a:lnTo>
                  <a:lnTo>
                    <a:pt x="14013" y="10791"/>
                  </a:lnTo>
                  <a:lnTo>
                    <a:pt x="13983" y="10730"/>
                  </a:lnTo>
                  <a:cubicBezTo>
                    <a:pt x="13659" y="10347"/>
                    <a:pt x="13364" y="9993"/>
                    <a:pt x="13070" y="9613"/>
                  </a:cubicBezTo>
                  <a:lnTo>
                    <a:pt x="13070" y="9613"/>
                  </a:lnTo>
                  <a:cubicBezTo>
                    <a:pt x="13231" y="9146"/>
                    <a:pt x="13365" y="8679"/>
                    <a:pt x="13427" y="8187"/>
                  </a:cubicBezTo>
                  <a:lnTo>
                    <a:pt x="13427" y="8187"/>
                  </a:lnTo>
                  <a:lnTo>
                    <a:pt x="14743" y="7690"/>
                  </a:lnTo>
                  <a:lnTo>
                    <a:pt x="14834" y="7660"/>
                  </a:lnTo>
                  <a:lnTo>
                    <a:pt x="14834" y="7569"/>
                  </a:lnTo>
                  <a:cubicBezTo>
                    <a:pt x="14712" y="6748"/>
                    <a:pt x="14591" y="5927"/>
                    <a:pt x="14500" y="5167"/>
                  </a:cubicBezTo>
                  <a:lnTo>
                    <a:pt x="14500" y="5107"/>
                  </a:lnTo>
                  <a:lnTo>
                    <a:pt x="14439" y="5107"/>
                  </a:lnTo>
                  <a:lnTo>
                    <a:pt x="12999" y="4989"/>
                  </a:lnTo>
                  <a:lnTo>
                    <a:pt x="12999" y="4989"/>
                  </a:lnTo>
                  <a:cubicBezTo>
                    <a:pt x="12791" y="4521"/>
                    <a:pt x="12528" y="4082"/>
                    <a:pt x="12236" y="3671"/>
                  </a:cubicBezTo>
                  <a:lnTo>
                    <a:pt x="12236" y="3671"/>
                  </a:lnTo>
                  <a:lnTo>
                    <a:pt x="12797" y="2371"/>
                  </a:lnTo>
                  <a:lnTo>
                    <a:pt x="12828" y="2310"/>
                  </a:lnTo>
                  <a:lnTo>
                    <a:pt x="12797" y="2280"/>
                  </a:lnTo>
                  <a:lnTo>
                    <a:pt x="10852" y="821"/>
                  </a:lnTo>
                  <a:lnTo>
                    <a:pt x="10791" y="821"/>
                  </a:lnTo>
                  <a:lnTo>
                    <a:pt x="9646" y="1785"/>
                  </a:lnTo>
                  <a:lnTo>
                    <a:pt x="9646" y="1785"/>
                  </a:lnTo>
                  <a:cubicBezTo>
                    <a:pt x="9288" y="1637"/>
                    <a:pt x="8930" y="1519"/>
                    <a:pt x="8542" y="1459"/>
                  </a:cubicBezTo>
                  <a:cubicBezTo>
                    <a:pt x="8420" y="1429"/>
                    <a:pt x="8299" y="1429"/>
                    <a:pt x="8238" y="1429"/>
                  </a:cubicBezTo>
                  <a:lnTo>
                    <a:pt x="8542" y="1490"/>
                  </a:lnTo>
                  <a:cubicBezTo>
                    <a:pt x="8907" y="1581"/>
                    <a:pt x="9302" y="1702"/>
                    <a:pt x="9667" y="1854"/>
                  </a:cubicBezTo>
                  <a:lnTo>
                    <a:pt x="10792" y="936"/>
                  </a:lnTo>
                  <a:lnTo>
                    <a:pt x="10792" y="936"/>
                  </a:lnTo>
                  <a:lnTo>
                    <a:pt x="12655" y="2385"/>
                  </a:lnTo>
                  <a:lnTo>
                    <a:pt x="12655" y="2385"/>
                  </a:lnTo>
                  <a:lnTo>
                    <a:pt x="12038" y="3678"/>
                  </a:lnTo>
                  <a:lnTo>
                    <a:pt x="12038" y="3709"/>
                  </a:lnTo>
                  <a:lnTo>
                    <a:pt x="12068" y="3739"/>
                  </a:lnTo>
                  <a:cubicBezTo>
                    <a:pt x="12402" y="4164"/>
                    <a:pt x="12645" y="4620"/>
                    <a:pt x="12858" y="5107"/>
                  </a:cubicBezTo>
                  <a:lnTo>
                    <a:pt x="12858" y="5137"/>
                  </a:lnTo>
                  <a:lnTo>
                    <a:pt x="12919" y="5137"/>
                  </a:lnTo>
                  <a:lnTo>
                    <a:pt x="14295" y="5252"/>
                  </a:lnTo>
                  <a:lnTo>
                    <a:pt x="14295" y="5252"/>
                  </a:lnTo>
                  <a:cubicBezTo>
                    <a:pt x="14410" y="5977"/>
                    <a:pt x="14498" y="6756"/>
                    <a:pt x="14612" y="7563"/>
                  </a:cubicBezTo>
                  <a:lnTo>
                    <a:pt x="14612" y="7563"/>
                  </a:lnTo>
                  <a:lnTo>
                    <a:pt x="13284" y="8025"/>
                  </a:lnTo>
                  <a:lnTo>
                    <a:pt x="13253" y="8025"/>
                  </a:lnTo>
                  <a:lnTo>
                    <a:pt x="13253" y="8085"/>
                  </a:lnTo>
                  <a:cubicBezTo>
                    <a:pt x="13162" y="8602"/>
                    <a:pt x="13041" y="9119"/>
                    <a:pt x="12828" y="9605"/>
                  </a:cubicBezTo>
                  <a:lnTo>
                    <a:pt x="12828" y="9666"/>
                  </a:lnTo>
                  <a:lnTo>
                    <a:pt x="12858" y="9696"/>
                  </a:lnTo>
                  <a:lnTo>
                    <a:pt x="13752" y="10793"/>
                  </a:lnTo>
                  <a:lnTo>
                    <a:pt x="13752" y="10793"/>
                  </a:lnTo>
                  <a:lnTo>
                    <a:pt x="12361" y="12610"/>
                  </a:lnTo>
                  <a:lnTo>
                    <a:pt x="12361" y="12610"/>
                  </a:lnTo>
                  <a:lnTo>
                    <a:pt x="11095" y="12006"/>
                  </a:lnTo>
                  <a:lnTo>
                    <a:pt x="11035" y="12006"/>
                  </a:lnTo>
                  <a:lnTo>
                    <a:pt x="11004" y="12037"/>
                  </a:lnTo>
                  <a:cubicBezTo>
                    <a:pt x="10579" y="12341"/>
                    <a:pt x="10123" y="12614"/>
                    <a:pt x="9636" y="12827"/>
                  </a:cubicBezTo>
                  <a:lnTo>
                    <a:pt x="9606" y="12827"/>
                  </a:lnTo>
                  <a:lnTo>
                    <a:pt x="9606" y="12888"/>
                  </a:lnTo>
                  <a:cubicBezTo>
                    <a:pt x="9548" y="13349"/>
                    <a:pt x="9518" y="13810"/>
                    <a:pt x="9463" y="14297"/>
                  </a:cubicBezTo>
                  <a:lnTo>
                    <a:pt x="9463" y="14297"/>
                  </a:lnTo>
                  <a:lnTo>
                    <a:pt x="7227" y="14580"/>
                  </a:lnTo>
                  <a:lnTo>
                    <a:pt x="7227" y="14580"/>
                  </a:lnTo>
                  <a:cubicBezTo>
                    <a:pt x="7148" y="14377"/>
                    <a:pt x="7070" y="14191"/>
                    <a:pt x="6992" y="13982"/>
                  </a:cubicBezTo>
                  <a:lnTo>
                    <a:pt x="6870" y="13648"/>
                  </a:lnTo>
                  <a:lnTo>
                    <a:pt x="6809" y="13465"/>
                  </a:lnTo>
                  <a:lnTo>
                    <a:pt x="6779" y="13374"/>
                  </a:lnTo>
                  <a:lnTo>
                    <a:pt x="6779" y="13344"/>
                  </a:lnTo>
                  <a:lnTo>
                    <a:pt x="6779" y="13314"/>
                  </a:lnTo>
                  <a:cubicBezTo>
                    <a:pt x="6733" y="13283"/>
                    <a:pt x="6706" y="13266"/>
                    <a:pt x="6692" y="13257"/>
                  </a:cubicBezTo>
                  <a:lnTo>
                    <a:pt x="6692" y="13257"/>
                  </a:lnTo>
                  <a:cubicBezTo>
                    <a:pt x="6691" y="13256"/>
                    <a:pt x="6690" y="13254"/>
                    <a:pt x="6688" y="13253"/>
                  </a:cubicBezTo>
                  <a:cubicBezTo>
                    <a:pt x="6687" y="13253"/>
                    <a:pt x="6686" y="13252"/>
                    <a:pt x="6684" y="13252"/>
                  </a:cubicBezTo>
                  <a:lnTo>
                    <a:pt x="6684" y="13252"/>
                  </a:lnTo>
                  <a:cubicBezTo>
                    <a:pt x="6679" y="13249"/>
                    <a:pt x="6677" y="13248"/>
                    <a:pt x="6676" y="13248"/>
                  </a:cubicBezTo>
                  <a:cubicBezTo>
                    <a:pt x="6675" y="13248"/>
                    <a:pt x="6677" y="13250"/>
                    <a:pt x="6680" y="13252"/>
                  </a:cubicBezTo>
                  <a:lnTo>
                    <a:pt x="6680" y="13252"/>
                  </a:lnTo>
                  <a:cubicBezTo>
                    <a:pt x="6166" y="13191"/>
                    <a:pt x="5652" y="13069"/>
                    <a:pt x="5168" y="12858"/>
                  </a:cubicBezTo>
                  <a:lnTo>
                    <a:pt x="5107" y="12827"/>
                  </a:lnTo>
                  <a:lnTo>
                    <a:pt x="5047" y="12888"/>
                  </a:lnTo>
                  <a:lnTo>
                    <a:pt x="3980" y="13782"/>
                  </a:lnTo>
                  <a:lnTo>
                    <a:pt x="3980" y="13782"/>
                  </a:lnTo>
                  <a:lnTo>
                    <a:pt x="2165" y="12392"/>
                  </a:lnTo>
                  <a:lnTo>
                    <a:pt x="2165" y="12392"/>
                  </a:lnTo>
                  <a:cubicBezTo>
                    <a:pt x="2390" y="11960"/>
                    <a:pt x="2563" y="11529"/>
                    <a:pt x="2736" y="11125"/>
                  </a:cubicBezTo>
                  <a:lnTo>
                    <a:pt x="2767" y="11064"/>
                  </a:lnTo>
                  <a:lnTo>
                    <a:pt x="2736" y="11034"/>
                  </a:lnTo>
                  <a:cubicBezTo>
                    <a:pt x="2402" y="10608"/>
                    <a:pt x="2159" y="10152"/>
                    <a:pt x="1946" y="9696"/>
                  </a:cubicBezTo>
                  <a:lnTo>
                    <a:pt x="1916" y="9636"/>
                  </a:lnTo>
                  <a:lnTo>
                    <a:pt x="1855" y="9636"/>
                  </a:lnTo>
                  <a:lnTo>
                    <a:pt x="475" y="9492"/>
                  </a:lnTo>
                  <a:lnTo>
                    <a:pt x="475" y="9492"/>
                  </a:lnTo>
                  <a:cubicBezTo>
                    <a:pt x="363" y="8722"/>
                    <a:pt x="276" y="7954"/>
                    <a:pt x="163" y="7238"/>
                  </a:cubicBezTo>
                  <a:lnTo>
                    <a:pt x="163" y="7238"/>
                  </a:lnTo>
                  <a:lnTo>
                    <a:pt x="1460" y="6748"/>
                  </a:lnTo>
                  <a:lnTo>
                    <a:pt x="1521" y="6718"/>
                  </a:lnTo>
                  <a:lnTo>
                    <a:pt x="1521" y="6687"/>
                  </a:lnTo>
                  <a:cubicBezTo>
                    <a:pt x="1581" y="6171"/>
                    <a:pt x="1733" y="5654"/>
                    <a:pt x="1916" y="5167"/>
                  </a:cubicBezTo>
                  <a:lnTo>
                    <a:pt x="1916" y="5107"/>
                  </a:lnTo>
                  <a:lnTo>
                    <a:pt x="1885" y="5076"/>
                  </a:lnTo>
                  <a:lnTo>
                    <a:pt x="991" y="3980"/>
                  </a:lnTo>
                  <a:lnTo>
                    <a:pt x="991" y="3980"/>
                  </a:lnTo>
                  <a:lnTo>
                    <a:pt x="2363" y="2150"/>
                  </a:lnTo>
                  <a:lnTo>
                    <a:pt x="2363" y="2150"/>
                  </a:lnTo>
                  <a:lnTo>
                    <a:pt x="3648" y="2705"/>
                  </a:lnTo>
                  <a:lnTo>
                    <a:pt x="3709" y="2736"/>
                  </a:lnTo>
                  <a:lnTo>
                    <a:pt x="3740" y="2705"/>
                  </a:lnTo>
                  <a:cubicBezTo>
                    <a:pt x="4135" y="2401"/>
                    <a:pt x="4591" y="2128"/>
                    <a:pt x="5077" y="1915"/>
                  </a:cubicBezTo>
                  <a:lnTo>
                    <a:pt x="5107" y="1915"/>
                  </a:lnTo>
                  <a:lnTo>
                    <a:pt x="5107" y="1885"/>
                  </a:lnTo>
                  <a:cubicBezTo>
                    <a:pt x="5167" y="1379"/>
                    <a:pt x="5197" y="873"/>
                    <a:pt x="5227" y="452"/>
                  </a:cubicBezTo>
                  <a:lnTo>
                    <a:pt x="5227" y="452"/>
                  </a:lnTo>
                  <a:lnTo>
                    <a:pt x="7582" y="124"/>
                  </a:lnTo>
                  <a:lnTo>
                    <a:pt x="7582" y="124"/>
                  </a:lnTo>
                  <a:cubicBezTo>
                    <a:pt x="7758" y="563"/>
                    <a:pt x="7876" y="888"/>
                    <a:pt x="7965" y="1125"/>
                  </a:cubicBezTo>
                  <a:lnTo>
                    <a:pt x="8086" y="1368"/>
                  </a:lnTo>
                  <a:cubicBezTo>
                    <a:pt x="8117" y="1429"/>
                    <a:pt x="8117" y="1459"/>
                    <a:pt x="8117" y="1459"/>
                  </a:cubicBezTo>
                  <a:cubicBezTo>
                    <a:pt x="8117" y="1429"/>
                    <a:pt x="8147" y="1368"/>
                    <a:pt x="8147" y="1338"/>
                  </a:cubicBezTo>
                  <a:cubicBezTo>
                    <a:pt x="8117" y="1277"/>
                    <a:pt x="8086" y="1186"/>
                    <a:pt x="8056" y="1064"/>
                  </a:cubicBezTo>
                  <a:cubicBezTo>
                    <a:pt x="7965" y="821"/>
                    <a:pt x="7843" y="487"/>
                    <a:pt x="7661" y="31"/>
                  </a:cubicBezTo>
                  <a:lnTo>
                    <a:pt x="7661"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5" name="Google Shape;2255;p35"/>
            <p:cNvGrpSpPr/>
            <p:nvPr/>
          </p:nvGrpSpPr>
          <p:grpSpPr>
            <a:xfrm>
              <a:off x="3246674" y="3760860"/>
              <a:ext cx="410794" cy="410794"/>
              <a:chOff x="2948201" y="3788666"/>
              <a:chExt cx="450728" cy="450728"/>
            </a:xfrm>
          </p:grpSpPr>
          <p:sp>
            <p:nvSpPr>
              <p:cNvPr id="2256" name="Google Shape;2256;p35"/>
              <p:cNvSpPr/>
              <p:nvPr/>
            </p:nvSpPr>
            <p:spPr>
              <a:xfrm>
                <a:off x="3092498" y="3933353"/>
                <a:ext cx="199732" cy="163729"/>
              </a:xfrm>
              <a:custGeom>
                <a:avLst/>
                <a:gdLst/>
                <a:ahLst/>
                <a:cxnLst/>
                <a:rect l="l" t="t" r="r" b="b"/>
                <a:pathLst>
                  <a:path w="4122" h="3379" extrusionOk="0">
                    <a:moveTo>
                      <a:pt x="1806" y="1"/>
                    </a:moveTo>
                    <a:cubicBezTo>
                      <a:pt x="1756" y="1"/>
                      <a:pt x="1703" y="8"/>
                      <a:pt x="1642" y="24"/>
                    </a:cubicBezTo>
                    <a:lnTo>
                      <a:pt x="1551" y="24"/>
                    </a:lnTo>
                    <a:cubicBezTo>
                      <a:pt x="1551" y="54"/>
                      <a:pt x="1703" y="24"/>
                      <a:pt x="1977" y="84"/>
                    </a:cubicBezTo>
                    <a:cubicBezTo>
                      <a:pt x="2311" y="115"/>
                      <a:pt x="2645" y="297"/>
                      <a:pt x="2919" y="540"/>
                    </a:cubicBezTo>
                    <a:cubicBezTo>
                      <a:pt x="3284" y="935"/>
                      <a:pt x="3436" y="1483"/>
                      <a:pt x="3314" y="1999"/>
                    </a:cubicBezTo>
                    <a:cubicBezTo>
                      <a:pt x="3253" y="2303"/>
                      <a:pt x="3101" y="2607"/>
                      <a:pt x="2888" y="2820"/>
                    </a:cubicBezTo>
                    <a:cubicBezTo>
                      <a:pt x="2571" y="3100"/>
                      <a:pt x="2174" y="3253"/>
                      <a:pt x="1775" y="3253"/>
                    </a:cubicBezTo>
                    <a:cubicBezTo>
                      <a:pt x="1523" y="3253"/>
                      <a:pt x="1269" y="3192"/>
                      <a:pt x="1034" y="3063"/>
                    </a:cubicBezTo>
                    <a:cubicBezTo>
                      <a:pt x="761" y="2911"/>
                      <a:pt x="518" y="2698"/>
                      <a:pt x="396" y="2425"/>
                    </a:cubicBezTo>
                    <a:cubicBezTo>
                      <a:pt x="122" y="1938"/>
                      <a:pt x="122" y="1361"/>
                      <a:pt x="396" y="905"/>
                    </a:cubicBezTo>
                    <a:cubicBezTo>
                      <a:pt x="548" y="571"/>
                      <a:pt x="852" y="328"/>
                      <a:pt x="1186" y="176"/>
                    </a:cubicBezTo>
                    <a:cubicBezTo>
                      <a:pt x="1399" y="84"/>
                      <a:pt x="1551" y="54"/>
                      <a:pt x="1551" y="54"/>
                    </a:cubicBezTo>
                    <a:lnTo>
                      <a:pt x="1460" y="54"/>
                    </a:lnTo>
                    <a:cubicBezTo>
                      <a:pt x="1338" y="54"/>
                      <a:pt x="1247" y="84"/>
                      <a:pt x="1156" y="115"/>
                    </a:cubicBezTo>
                    <a:cubicBezTo>
                      <a:pt x="791" y="236"/>
                      <a:pt x="487" y="510"/>
                      <a:pt x="305" y="844"/>
                    </a:cubicBezTo>
                    <a:cubicBezTo>
                      <a:pt x="31" y="1331"/>
                      <a:pt x="1" y="1938"/>
                      <a:pt x="274" y="2455"/>
                    </a:cubicBezTo>
                    <a:cubicBezTo>
                      <a:pt x="426" y="2759"/>
                      <a:pt x="670" y="3002"/>
                      <a:pt x="974" y="3154"/>
                    </a:cubicBezTo>
                    <a:cubicBezTo>
                      <a:pt x="1254" y="3310"/>
                      <a:pt x="1534" y="3378"/>
                      <a:pt x="1800" y="3378"/>
                    </a:cubicBezTo>
                    <a:cubicBezTo>
                      <a:pt x="3145" y="3378"/>
                      <a:pt x="4122" y="1622"/>
                      <a:pt x="2980" y="479"/>
                    </a:cubicBezTo>
                    <a:cubicBezTo>
                      <a:pt x="2706" y="206"/>
                      <a:pt x="2341" y="54"/>
                      <a:pt x="1946" y="24"/>
                    </a:cubicBezTo>
                    <a:cubicBezTo>
                      <a:pt x="1901" y="8"/>
                      <a:pt x="1855" y="1"/>
                      <a:pt x="18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5"/>
              <p:cNvSpPr/>
              <p:nvPr/>
            </p:nvSpPr>
            <p:spPr>
              <a:xfrm>
                <a:off x="2948201" y="3788666"/>
                <a:ext cx="450728" cy="450728"/>
              </a:xfrm>
              <a:custGeom>
                <a:avLst/>
                <a:gdLst/>
                <a:ahLst/>
                <a:cxnLst/>
                <a:rect l="l" t="t" r="r" b="b"/>
                <a:pathLst>
                  <a:path w="9302" h="9302" extrusionOk="0">
                    <a:moveTo>
                      <a:pt x="4987" y="483"/>
                    </a:moveTo>
                    <a:lnTo>
                      <a:pt x="5046" y="669"/>
                    </a:lnTo>
                    <a:lnTo>
                      <a:pt x="5107" y="821"/>
                    </a:lnTo>
                    <a:cubicBezTo>
                      <a:pt x="5114" y="828"/>
                      <a:pt x="5119" y="836"/>
                      <a:pt x="5124" y="843"/>
                    </a:cubicBezTo>
                    <a:lnTo>
                      <a:pt x="5124" y="843"/>
                    </a:lnTo>
                    <a:lnTo>
                      <a:pt x="5076" y="699"/>
                    </a:lnTo>
                    <a:cubicBezTo>
                      <a:pt x="5051" y="638"/>
                      <a:pt x="5022" y="565"/>
                      <a:pt x="4987" y="483"/>
                    </a:cubicBezTo>
                    <a:close/>
                    <a:moveTo>
                      <a:pt x="5124" y="843"/>
                    </a:moveTo>
                    <a:lnTo>
                      <a:pt x="5137" y="882"/>
                    </a:lnTo>
                    <a:lnTo>
                      <a:pt x="5167" y="912"/>
                    </a:lnTo>
                    <a:cubicBezTo>
                      <a:pt x="5144" y="889"/>
                      <a:pt x="5139" y="866"/>
                      <a:pt x="5124" y="843"/>
                    </a:cubicBezTo>
                    <a:close/>
                    <a:moveTo>
                      <a:pt x="4833" y="0"/>
                    </a:moveTo>
                    <a:lnTo>
                      <a:pt x="3313" y="213"/>
                    </a:lnTo>
                    <a:lnTo>
                      <a:pt x="3283" y="213"/>
                    </a:lnTo>
                    <a:lnTo>
                      <a:pt x="3283" y="244"/>
                    </a:lnTo>
                    <a:lnTo>
                      <a:pt x="3194" y="1136"/>
                    </a:lnTo>
                    <a:lnTo>
                      <a:pt x="3194" y="1136"/>
                    </a:lnTo>
                    <a:cubicBezTo>
                      <a:pt x="2881" y="1254"/>
                      <a:pt x="2622" y="1425"/>
                      <a:pt x="2363" y="1624"/>
                    </a:cubicBezTo>
                    <a:lnTo>
                      <a:pt x="2363" y="1624"/>
                    </a:lnTo>
                    <a:lnTo>
                      <a:pt x="1550" y="1247"/>
                    </a:lnTo>
                    <a:lnTo>
                      <a:pt x="1520" y="1247"/>
                    </a:lnTo>
                    <a:lnTo>
                      <a:pt x="1489" y="1277"/>
                    </a:lnTo>
                    <a:lnTo>
                      <a:pt x="547" y="2493"/>
                    </a:lnTo>
                    <a:lnTo>
                      <a:pt x="547" y="2523"/>
                    </a:lnTo>
                    <a:lnTo>
                      <a:pt x="578" y="2554"/>
                    </a:lnTo>
                    <a:lnTo>
                      <a:pt x="1137" y="3260"/>
                    </a:lnTo>
                    <a:lnTo>
                      <a:pt x="1137" y="3260"/>
                    </a:lnTo>
                    <a:cubicBezTo>
                      <a:pt x="1001" y="3547"/>
                      <a:pt x="942" y="3860"/>
                      <a:pt x="885" y="4174"/>
                    </a:cubicBezTo>
                    <a:lnTo>
                      <a:pt x="885" y="4174"/>
                    </a:lnTo>
                    <a:lnTo>
                      <a:pt x="61" y="4469"/>
                    </a:lnTo>
                    <a:lnTo>
                      <a:pt x="0" y="4469"/>
                    </a:lnTo>
                    <a:lnTo>
                      <a:pt x="0" y="4529"/>
                    </a:lnTo>
                    <a:cubicBezTo>
                      <a:pt x="91" y="5016"/>
                      <a:pt x="152" y="5532"/>
                      <a:pt x="213" y="6049"/>
                    </a:cubicBezTo>
                    <a:lnTo>
                      <a:pt x="213" y="6110"/>
                    </a:lnTo>
                    <a:lnTo>
                      <a:pt x="274" y="6110"/>
                    </a:lnTo>
                    <a:lnTo>
                      <a:pt x="1138" y="6168"/>
                    </a:lnTo>
                    <a:lnTo>
                      <a:pt x="1138" y="6168"/>
                    </a:lnTo>
                    <a:cubicBezTo>
                      <a:pt x="1282" y="6454"/>
                      <a:pt x="1427" y="6740"/>
                      <a:pt x="1624" y="7000"/>
                    </a:cubicBezTo>
                    <a:lnTo>
                      <a:pt x="1624" y="7000"/>
                    </a:lnTo>
                    <a:lnTo>
                      <a:pt x="1277" y="7782"/>
                    </a:lnTo>
                    <a:lnTo>
                      <a:pt x="1246" y="7842"/>
                    </a:lnTo>
                    <a:lnTo>
                      <a:pt x="1277" y="7873"/>
                    </a:lnTo>
                    <a:lnTo>
                      <a:pt x="2493" y="8785"/>
                    </a:lnTo>
                    <a:lnTo>
                      <a:pt x="2523" y="8815"/>
                    </a:lnTo>
                    <a:lnTo>
                      <a:pt x="2584" y="8785"/>
                    </a:lnTo>
                    <a:lnTo>
                      <a:pt x="3264" y="8193"/>
                    </a:lnTo>
                    <a:lnTo>
                      <a:pt x="3264" y="8193"/>
                    </a:lnTo>
                    <a:cubicBezTo>
                      <a:pt x="3538" y="8299"/>
                      <a:pt x="3835" y="8381"/>
                      <a:pt x="4134" y="8439"/>
                    </a:cubicBezTo>
                    <a:lnTo>
                      <a:pt x="4134" y="8439"/>
                    </a:lnTo>
                    <a:lnTo>
                      <a:pt x="4134" y="8450"/>
                    </a:lnTo>
                    <a:lnTo>
                      <a:pt x="4134" y="8511"/>
                    </a:lnTo>
                    <a:lnTo>
                      <a:pt x="4195" y="8602"/>
                    </a:lnTo>
                    <a:lnTo>
                      <a:pt x="4286" y="8815"/>
                    </a:lnTo>
                    <a:lnTo>
                      <a:pt x="4438" y="9271"/>
                    </a:lnTo>
                    <a:lnTo>
                      <a:pt x="4438" y="9301"/>
                    </a:lnTo>
                    <a:lnTo>
                      <a:pt x="4499" y="9301"/>
                    </a:lnTo>
                    <a:lnTo>
                      <a:pt x="6018" y="9089"/>
                    </a:lnTo>
                    <a:lnTo>
                      <a:pt x="6079" y="9089"/>
                    </a:lnTo>
                    <a:lnTo>
                      <a:pt x="6079" y="9058"/>
                    </a:lnTo>
                    <a:cubicBezTo>
                      <a:pt x="6108" y="8742"/>
                      <a:pt x="6137" y="8452"/>
                      <a:pt x="6140" y="8165"/>
                    </a:cubicBezTo>
                    <a:lnTo>
                      <a:pt x="6140" y="8165"/>
                    </a:lnTo>
                    <a:cubicBezTo>
                      <a:pt x="6425" y="8047"/>
                      <a:pt x="6709" y="7876"/>
                      <a:pt x="6968" y="7678"/>
                    </a:cubicBezTo>
                    <a:lnTo>
                      <a:pt x="6968" y="7678"/>
                    </a:lnTo>
                    <a:lnTo>
                      <a:pt x="7751" y="8055"/>
                    </a:lnTo>
                    <a:lnTo>
                      <a:pt x="7812" y="8055"/>
                    </a:lnTo>
                    <a:lnTo>
                      <a:pt x="7842" y="7994"/>
                    </a:lnTo>
                    <a:lnTo>
                      <a:pt x="8754" y="6779"/>
                    </a:lnTo>
                    <a:lnTo>
                      <a:pt x="8784" y="6748"/>
                    </a:lnTo>
                    <a:lnTo>
                      <a:pt x="8754" y="6718"/>
                    </a:lnTo>
                    <a:lnTo>
                      <a:pt x="8192" y="6037"/>
                    </a:lnTo>
                    <a:lnTo>
                      <a:pt x="8192" y="6037"/>
                    </a:lnTo>
                    <a:cubicBezTo>
                      <a:pt x="8300" y="5734"/>
                      <a:pt x="8381" y="5431"/>
                      <a:pt x="8415" y="5128"/>
                    </a:cubicBezTo>
                    <a:lnTo>
                      <a:pt x="8415" y="5128"/>
                    </a:lnTo>
                    <a:lnTo>
                      <a:pt x="9271" y="4803"/>
                    </a:lnTo>
                    <a:lnTo>
                      <a:pt x="9301" y="4803"/>
                    </a:lnTo>
                    <a:lnTo>
                      <a:pt x="9301" y="4772"/>
                    </a:lnTo>
                    <a:cubicBezTo>
                      <a:pt x="9240" y="4225"/>
                      <a:pt x="9149" y="3709"/>
                      <a:pt x="9088" y="3253"/>
                    </a:cubicBezTo>
                    <a:lnTo>
                      <a:pt x="9088" y="3192"/>
                    </a:lnTo>
                    <a:lnTo>
                      <a:pt x="9058" y="3192"/>
                    </a:lnTo>
                    <a:lnTo>
                      <a:pt x="8166" y="3134"/>
                    </a:lnTo>
                    <a:lnTo>
                      <a:pt x="8166" y="3134"/>
                    </a:lnTo>
                    <a:cubicBezTo>
                      <a:pt x="8048" y="2821"/>
                      <a:pt x="7877" y="2561"/>
                      <a:pt x="7677" y="2303"/>
                    </a:cubicBezTo>
                    <a:lnTo>
                      <a:pt x="7677" y="2303"/>
                    </a:lnTo>
                    <a:cubicBezTo>
                      <a:pt x="7821" y="1985"/>
                      <a:pt x="7937" y="1724"/>
                      <a:pt x="8025" y="1490"/>
                    </a:cubicBezTo>
                    <a:lnTo>
                      <a:pt x="8025" y="1459"/>
                    </a:lnTo>
                    <a:lnTo>
                      <a:pt x="6778" y="548"/>
                    </a:lnTo>
                    <a:lnTo>
                      <a:pt x="6079" y="1125"/>
                    </a:lnTo>
                    <a:cubicBezTo>
                      <a:pt x="5866" y="1034"/>
                      <a:pt x="5623" y="973"/>
                      <a:pt x="5350" y="943"/>
                    </a:cubicBezTo>
                    <a:lnTo>
                      <a:pt x="5350" y="943"/>
                    </a:lnTo>
                    <a:cubicBezTo>
                      <a:pt x="5593" y="1003"/>
                      <a:pt x="5836" y="1064"/>
                      <a:pt x="6079" y="1155"/>
                    </a:cubicBezTo>
                    <a:lnTo>
                      <a:pt x="6764" y="590"/>
                    </a:lnTo>
                    <a:lnTo>
                      <a:pt x="6764" y="590"/>
                    </a:lnTo>
                    <a:lnTo>
                      <a:pt x="7944" y="1505"/>
                    </a:lnTo>
                    <a:lnTo>
                      <a:pt x="7944" y="1505"/>
                    </a:lnTo>
                    <a:cubicBezTo>
                      <a:pt x="7829" y="1763"/>
                      <a:pt x="7714" y="2023"/>
                      <a:pt x="7599" y="2310"/>
                    </a:cubicBezTo>
                    <a:lnTo>
                      <a:pt x="7599" y="2341"/>
                    </a:lnTo>
                    <a:cubicBezTo>
                      <a:pt x="7781" y="2614"/>
                      <a:pt x="7964" y="2888"/>
                      <a:pt x="8085" y="3192"/>
                    </a:cubicBezTo>
                    <a:lnTo>
                      <a:pt x="8085" y="3222"/>
                    </a:lnTo>
                    <a:lnTo>
                      <a:pt x="8116" y="3222"/>
                    </a:lnTo>
                    <a:lnTo>
                      <a:pt x="9001" y="3311"/>
                    </a:lnTo>
                    <a:lnTo>
                      <a:pt x="9001" y="3311"/>
                    </a:lnTo>
                    <a:cubicBezTo>
                      <a:pt x="9059" y="3747"/>
                      <a:pt x="9116" y="4237"/>
                      <a:pt x="9174" y="4755"/>
                    </a:cubicBezTo>
                    <a:lnTo>
                      <a:pt x="9174" y="4755"/>
                    </a:lnTo>
                    <a:lnTo>
                      <a:pt x="8359" y="5046"/>
                    </a:lnTo>
                    <a:lnTo>
                      <a:pt x="8328" y="5046"/>
                    </a:lnTo>
                    <a:lnTo>
                      <a:pt x="8328" y="5076"/>
                    </a:lnTo>
                    <a:cubicBezTo>
                      <a:pt x="8268" y="5411"/>
                      <a:pt x="8207" y="5745"/>
                      <a:pt x="8055" y="6049"/>
                    </a:cubicBezTo>
                    <a:lnTo>
                      <a:pt x="8055" y="6080"/>
                    </a:lnTo>
                    <a:lnTo>
                      <a:pt x="8085" y="6110"/>
                    </a:lnTo>
                    <a:lnTo>
                      <a:pt x="8657" y="6768"/>
                    </a:lnTo>
                    <a:lnTo>
                      <a:pt x="8657" y="6768"/>
                    </a:lnTo>
                    <a:cubicBezTo>
                      <a:pt x="8378" y="7157"/>
                      <a:pt x="8098" y="7522"/>
                      <a:pt x="7793" y="7911"/>
                    </a:cubicBezTo>
                    <a:lnTo>
                      <a:pt x="7793" y="7911"/>
                    </a:lnTo>
                    <a:lnTo>
                      <a:pt x="6991" y="7538"/>
                    </a:lnTo>
                    <a:lnTo>
                      <a:pt x="6961" y="7538"/>
                    </a:lnTo>
                    <a:lnTo>
                      <a:pt x="6930" y="7569"/>
                    </a:lnTo>
                    <a:cubicBezTo>
                      <a:pt x="6657" y="7782"/>
                      <a:pt x="6383" y="7934"/>
                      <a:pt x="6079" y="8055"/>
                    </a:cubicBezTo>
                    <a:lnTo>
                      <a:pt x="6049" y="8055"/>
                    </a:lnTo>
                    <a:lnTo>
                      <a:pt x="6049" y="8116"/>
                    </a:lnTo>
                    <a:cubicBezTo>
                      <a:pt x="6020" y="8402"/>
                      <a:pt x="5992" y="8689"/>
                      <a:pt x="5963" y="8975"/>
                    </a:cubicBezTo>
                    <a:lnTo>
                      <a:pt x="5963" y="8975"/>
                    </a:lnTo>
                    <a:lnTo>
                      <a:pt x="4551" y="9173"/>
                    </a:lnTo>
                    <a:lnTo>
                      <a:pt x="4551" y="9173"/>
                    </a:lnTo>
                    <a:cubicBezTo>
                      <a:pt x="4519" y="9038"/>
                      <a:pt x="4463" y="8924"/>
                      <a:pt x="4407" y="8785"/>
                    </a:cubicBezTo>
                    <a:lnTo>
                      <a:pt x="4316" y="8572"/>
                    </a:lnTo>
                    <a:lnTo>
                      <a:pt x="4286" y="8450"/>
                    </a:lnTo>
                    <a:lnTo>
                      <a:pt x="4255" y="8390"/>
                    </a:lnTo>
                    <a:lnTo>
                      <a:pt x="4255" y="8359"/>
                    </a:lnTo>
                    <a:lnTo>
                      <a:pt x="4225" y="8298"/>
                    </a:lnTo>
                    <a:cubicBezTo>
                      <a:pt x="3891" y="8268"/>
                      <a:pt x="3556" y="8177"/>
                      <a:pt x="3283" y="8055"/>
                    </a:cubicBezTo>
                    <a:lnTo>
                      <a:pt x="3222" y="8055"/>
                    </a:lnTo>
                    <a:lnTo>
                      <a:pt x="3192" y="8086"/>
                    </a:lnTo>
                    <a:cubicBezTo>
                      <a:pt x="2969" y="8281"/>
                      <a:pt x="2746" y="8450"/>
                      <a:pt x="2546" y="8641"/>
                    </a:cubicBezTo>
                    <a:lnTo>
                      <a:pt x="2546" y="8641"/>
                    </a:lnTo>
                    <a:lnTo>
                      <a:pt x="1428" y="7774"/>
                    </a:lnTo>
                    <a:lnTo>
                      <a:pt x="1428" y="7774"/>
                    </a:lnTo>
                    <a:lnTo>
                      <a:pt x="1763" y="6991"/>
                    </a:lnTo>
                    <a:lnTo>
                      <a:pt x="1763" y="6961"/>
                    </a:lnTo>
                    <a:lnTo>
                      <a:pt x="1763" y="6931"/>
                    </a:lnTo>
                    <a:cubicBezTo>
                      <a:pt x="1550" y="6657"/>
                      <a:pt x="1398" y="6383"/>
                      <a:pt x="1246" y="6080"/>
                    </a:cubicBezTo>
                    <a:lnTo>
                      <a:pt x="1246" y="6049"/>
                    </a:lnTo>
                    <a:lnTo>
                      <a:pt x="1216" y="6049"/>
                    </a:lnTo>
                    <a:lnTo>
                      <a:pt x="355" y="5963"/>
                    </a:lnTo>
                    <a:lnTo>
                      <a:pt x="355" y="5963"/>
                    </a:lnTo>
                    <a:cubicBezTo>
                      <a:pt x="272" y="5481"/>
                      <a:pt x="215" y="5001"/>
                      <a:pt x="158" y="4546"/>
                    </a:cubicBezTo>
                    <a:lnTo>
                      <a:pt x="158" y="4546"/>
                    </a:lnTo>
                    <a:lnTo>
                      <a:pt x="973" y="4225"/>
                    </a:lnTo>
                    <a:lnTo>
                      <a:pt x="1003" y="4225"/>
                    </a:lnTo>
                    <a:lnTo>
                      <a:pt x="1003" y="4195"/>
                    </a:lnTo>
                    <a:cubicBezTo>
                      <a:pt x="1034" y="3891"/>
                      <a:pt x="1125" y="3557"/>
                      <a:pt x="1246" y="3253"/>
                    </a:cubicBezTo>
                    <a:lnTo>
                      <a:pt x="1246" y="3222"/>
                    </a:lnTo>
                    <a:lnTo>
                      <a:pt x="1246" y="3192"/>
                    </a:lnTo>
                    <a:lnTo>
                      <a:pt x="663" y="2521"/>
                    </a:lnTo>
                    <a:lnTo>
                      <a:pt x="663" y="2521"/>
                    </a:lnTo>
                    <a:lnTo>
                      <a:pt x="1565" y="1328"/>
                    </a:lnTo>
                    <a:lnTo>
                      <a:pt x="1565" y="1328"/>
                    </a:lnTo>
                    <a:lnTo>
                      <a:pt x="2371" y="1703"/>
                    </a:lnTo>
                    <a:lnTo>
                      <a:pt x="2401" y="1703"/>
                    </a:lnTo>
                    <a:cubicBezTo>
                      <a:pt x="2645" y="1490"/>
                      <a:pt x="2948" y="1307"/>
                      <a:pt x="3252" y="1186"/>
                    </a:cubicBezTo>
                    <a:lnTo>
                      <a:pt x="3252" y="1155"/>
                    </a:lnTo>
                    <a:cubicBezTo>
                      <a:pt x="3282" y="832"/>
                      <a:pt x="3311" y="537"/>
                      <a:pt x="3341" y="270"/>
                    </a:cubicBezTo>
                    <a:lnTo>
                      <a:pt x="3341" y="270"/>
                    </a:lnTo>
                    <a:lnTo>
                      <a:pt x="4804" y="65"/>
                    </a:lnTo>
                    <a:lnTo>
                      <a:pt x="4804" y="65"/>
                    </a:lnTo>
                    <a:cubicBezTo>
                      <a:pt x="4876" y="226"/>
                      <a:pt x="4936" y="365"/>
                      <a:pt x="4987" y="483"/>
                    </a:cubicBezTo>
                    <a:lnTo>
                      <a:pt x="4987" y="483"/>
                    </a:lnTo>
                    <a:lnTo>
                      <a:pt x="48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8" name="Google Shape;2258;p35"/>
            <p:cNvGrpSpPr/>
            <p:nvPr/>
          </p:nvGrpSpPr>
          <p:grpSpPr>
            <a:xfrm>
              <a:off x="4575144" y="1156790"/>
              <a:ext cx="555791" cy="502708"/>
              <a:chOff x="3487523" y="1406992"/>
              <a:chExt cx="623644" cy="564080"/>
            </a:xfrm>
          </p:grpSpPr>
          <p:sp>
            <p:nvSpPr>
              <p:cNvPr id="2259" name="Google Shape;2259;p35"/>
              <p:cNvSpPr/>
              <p:nvPr/>
            </p:nvSpPr>
            <p:spPr>
              <a:xfrm>
                <a:off x="3487523" y="1409696"/>
                <a:ext cx="623644" cy="557726"/>
              </a:xfrm>
              <a:custGeom>
                <a:avLst/>
                <a:gdLst/>
                <a:ahLst/>
                <a:cxnLst/>
                <a:rect l="l" t="t" r="r" b="b"/>
                <a:pathLst>
                  <a:path w="18451" h="16502" extrusionOk="0">
                    <a:moveTo>
                      <a:pt x="9238" y="0"/>
                    </a:moveTo>
                    <a:cubicBezTo>
                      <a:pt x="8455" y="0"/>
                      <a:pt x="7659" y="113"/>
                      <a:pt x="6870" y="348"/>
                    </a:cubicBezTo>
                    <a:cubicBezTo>
                      <a:pt x="2493" y="1625"/>
                      <a:pt x="0" y="6245"/>
                      <a:pt x="1307" y="10622"/>
                    </a:cubicBezTo>
                    <a:cubicBezTo>
                      <a:pt x="2378" y="14185"/>
                      <a:pt x="5655" y="16502"/>
                      <a:pt x="9213" y="16502"/>
                    </a:cubicBezTo>
                    <a:cubicBezTo>
                      <a:pt x="9995" y="16502"/>
                      <a:pt x="10792" y="16390"/>
                      <a:pt x="11581" y="16154"/>
                    </a:cubicBezTo>
                    <a:cubicBezTo>
                      <a:pt x="15958" y="14877"/>
                      <a:pt x="18450" y="10257"/>
                      <a:pt x="17143" y="5880"/>
                    </a:cubicBezTo>
                    <a:cubicBezTo>
                      <a:pt x="16072" y="2318"/>
                      <a:pt x="12795" y="0"/>
                      <a:pt x="923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5"/>
              <p:cNvSpPr/>
              <p:nvPr/>
            </p:nvSpPr>
            <p:spPr>
              <a:xfrm>
                <a:off x="3519361" y="1406992"/>
                <a:ext cx="568178" cy="564080"/>
              </a:xfrm>
              <a:custGeom>
                <a:avLst/>
                <a:gdLst/>
                <a:ahLst/>
                <a:cxnLst/>
                <a:rect l="l" t="t" r="r" b="b"/>
                <a:pathLst>
                  <a:path w="16810" h="16690" extrusionOk="0">
                    <a:moveTo>
                      <a:pt x="8295" y="0"/>
                    </a:moveTo>
                    <a:cubicBezTo>
                      <a:pt x="7952" y="0"/>
                      <a:pt x="7609" y="21"/>
                      <a:pt x="7265" y="64"/>
                    </a:cubicBezTo>
                    <a:cubicBezTo>
                      <a:pt x="4894" y="368"/>
                      <a:pt x="2766" y="1675"/>
                      <a:pt x="1429" y="3620"/>
                    </a:cubicBezTo>
                    <a:cubicBezTo>
                      <a:pt x="973" y="4289"/>
                      <a:pt x="608" y="5018"/>
                      <a:pt x="395" y="5778"/>
                    </a:cubicBezTo>
                    <a:cubicBezTo>
                      <a:pt x="304" y="6051"/>
                      <a:pt x="213" y="6355"/>
                      <a:pt x="183" y="6629"/>
                    </a:cubicBezTo>
                    <a:cubicBezTo>
                      <a:pt x="152" y="6751"/>
                      <a:pt x="92" y="6872"/>
                      <a:pt x="92" y="6994"/>
                    </a:cubicBezTo>
                    <a:cubicBezTo>
                      <a:pt x="92" y="7085"/>
                      <a:pt x="61" y="7176"/>
                      <a:pt x="61" y="7267"/>
                    </a:cubicBezTo>
                    <a:cubicBezTo>
                      <a:pt x="61" y="7419"/>
                      <a:pt x="31" y="7541"/>
                      <a:pt x="31" y="7662"/>
                    </a:cubicBezTo>
                    <a:cubicBezTo>
                      <a:pt x="31" y="7693"/>
                      <a:pt x="31" y="7754"/>
                      <a:pt x="31" y="7784"/>
                    </a:cubicBezTo>
                    <a:cubicBezTo>
                      <a:pt x="61" y="7754"/>
                      <a:pt x="61" y="7693"/>
                      <a:pt x="61" y="7662"/>
                    </a:cubicBezTo>
                    <a:cubicBezTo>
                      <a:pt x="61" y="7571"/>
                      <a:pt x="92" y="7419"/>
                      <a:pt x="122" y="7267"/>
                    </a:cubicBezTo>
                    <a:cubicBezTo>
                      <a:pt x="122" y="7176"/>
                      <a:pt x="122" y="7085"/>
                      <a:pt x="152" y="6994"/>
                    </a:cubicBezTo>
                    <a:cubicBezTo>
                      <a:pt x="183" y="6872"/>
                      <a:pt x="213" y="6781"/>
                      <a:pt x="244" y="6659"/>
                    </a:cubicBezTo>
                    <a:cubicBezTo>
                      <a:pt x="274" y="6355"/>
                      <a:pt x="365" y="6082"/>
                      <a:pt x="456" y="5808"/>
                    </a:cubicBezTo>
                    <a:cubicBezTo>
                      <a:pt x="699" y="5048"/>
                      <a:pt x="1064" y="4349"/>
                      <a:pt x="1520" y="3681"/>
                    </a:cubicBezTo>
                    <a:cubicBezTo>
                      <a:pt x="2858" y="1766"/>
                      <a:pt x="4955" y="489"/>
                      <a:pt x="7295" y="216"/>
                    </a:cubicBezTo>
                    <a:cubicBezTo>
                      <a:pt x="7615" y="176"/>
                      <a:pt x="7936" y="156"/>
                      <a:pt x="8255" y="156"/>
                    </a:cubicBezTo>
                    <a:cubicBezTo>
                      <a:pt x="9389" y="156"/>
                      <a:pt x="10507" y="403"/>
                      <a:pt x="11551" y="854"/>
                    </a:cubicBezTo>
                    <a:cubicBezTo>
                      <a:pt x="11915" y="1006"/>
                      <a:pt x="12250" y="1188"/>
                      <a:pt x="12584" y="1401"/>
                    </a:cubicBezTo>
                    <a:cubicBezTo>
                      <a:pt x="12919" y="1614"/>
                      <a:pt x="13253" y="1857"/>
                      <a:pt x="13557" y="2100"/>
                    </a:cubicBezTo>
                    <a:cubicBezTo>
                      <a:pt x="13861" y="2374"/>
                      <a:pt x="14134" y="2647"/>
                      <a:pt x="14408" y="2951"/>
                    </a:cubicBezTo>
                    <a:cubicBezTo>
                      <a:pt x="14681" y="3255"/>
                      <a:pt x="14955" y="3589"/>
                      <a:pt x="15168" y="3954"/>
                    </a:cubicBezTo>
                    <a:cubicBezTo>
                      <a:pt x="15624" y="4653"/>
                      <a:pt x="15958" y="5444"/>
                      <a:pt x="16201" y="6264"/>
                    </a:cubicBezTo>
                    <a:cubicBezTo>
                      <a:pt x="16627" y="7966"/>
                      <a:pt x="16505" y="9790"/>
                      <a:pt x="15837" y="11431"/>
                    </a:cubicBezTo>
                    <a:cubicBezTo>
                      <a:pt x="15533" y="12222"/>
                      <a:pt x="15077" y="12951"/>
                      <a:pt x="14529" y="13590"/>
                    </a:cubicBezTo>
                    <a:cubicBezTo>
                      <a:pt x="14256" y="13894"/>
                      <a:pt x="13952" y="14197"/>
                      <a:pt x="13648" y="14471"/>
                    </a:cubicBezTo>
                    <a:cubicBezTo>
                      <a:pt x="13344" y="14745"/>
                      <a:pt x="13010" y="14988"/>
                      <a:pt x="12675" y="15201"/>
                    </a:cubicBezTo>
                    <a:cubicBezTo>
                      <a:pt x="12341" y="15413"/>
                      <a:pt x="11976" y="15596"/>
                      <a:pt x="11642" y="15778"/>
                    </a:cubicBezTo>
                    <a:cubicBezTo>
                      <a:pt x="11277" y="15930"/>
                      <a:pt x="10912" y="16052"/>
                      <a:pt x="10548" y="16173"/>
                    </a:cubicBezTo>
                    <a:cubicBezTo>
                      <a:pt x="9774" y="16387"/>
                      <a:pt x="8991" y="16494"/>
                      <a:pt x="8209" y="16494"/>
                    </a:cubicBezTo>
                    <a:cubicBezTo>
                      <a:pt x="7547" y="16494"/>
                      <a:pt x="6886" y="16418"/>
                      <a:pt x="6231" y="16264"/>
                    </a:cubicBezTo>
                    <a:cubicBezTo>
                      <a:pt x="4985" y="15930"/>
                      <a:pt x="3861" y="15322"/>
                      <a:pt x="2888" y="14501"/>
                    </a:cubicBezTo>
                    <a:cubicBezTo>
                      <a:pt x="2098" y="13802"/>
                      <a:pt x="1459" y="12982"/>
                      <a:pt x="1003" y="12070"/>
                    </a:cubicBezTo>
                    <a:cubicBezTo>
                      <a:pt x="608" y="11371"/>
                      <a:pt x="335" y="10580"/>
                      <a:pt x="183" y="9790"/>
                    </a:cubicBezTo>
                    <a:cubicBezTo>
                      <a:pt x="122" y="9517"/>
                      <a:pt x="92" y="9213"/>
                      <a:pt x="61" y="8939"/>
                    </a:cubicBezTo>
                    <a:cubicBezTo>
                      <a:pt x="31" y="8817"/>
                      <a:pt x="31" y="8696"/>
                      <a:pt x="31" y="8605"/>
                    </a:cubicBezTo>
                    <a:lnTo>
                      <a:pt x="31" y="8301"/>
                    </a:lnTo>
                    <a:lnTo>
                      <a:pt x="31" y="7936"/>
                    </a:lnTo>
                    <a:cubicBezTo>
                      <a:pt x="31" y="7875"/>
                      <a:pt x="31" y="7845"/>
                      <a:pt x="31" y="7784"/>
                    </a:cubicBezTo>
                    <a:cubicBezTo>
                      <a:pt x="0" y="7845"/>
                      <a:pt x="0" y="7906"/>
                      <a:pt x="0" y="7966"/>
                    </a:cubicBezTo>
                    <a:lnTo>
                      <a:pt x="0" y="8331"/>
                    </a:lnTo>
                    <a:lnTo>
                      <a:pt x="0" y="8635"/>
                    </a:lnTo>
                    <a:cubicBezTo>
                      <a:pt x="0" y="8726"/>
                      <a:pt x="0" y="8848"/>
                      <a:pt x="0" y="8969"/>
                    </a:cubicBezTo>
                    <a:cubicBezTo>
                      <a:pt x="31" y="9273"/>
                      <a:pt x="61" y="9547"/>
                      <a:pt x="122" y="9851"/>
                    </a:cubicBezTo>
                    <a:cubicBezTo>
                      <a:pt x="244" y="10641"/>
                      <a:pt x="487" y="11401"/>
                      <a:pt x="882" y="12131"/>
                    </a:cubicBezTo>
                    <a:cubicBezTo>
                      <a:pt x="2315" y="14973"/>
                      <a:pt x="5205" y="16689"/>
                      <a:pt x="8279" y="16689"/>
                    </a:cubicBezTo>
                    <a:cubicBezTo>
                      <a:pt x="9051" y="16689"/>
                      <a:pt x="9834" y="16581"/>
                      <a:pt x="10608" y="16356"/>
                    </a:cubicBezTo>
                    <a:cubicBezTo>
                      <a:pt x="10973" y="16264"/>
                      <a:pt x="11368" y="16112"/>
                      <a:pt x="11733" y="15960"/>
                    </a:cubicBezTo>
                    <a:cubicBezTo>
                      <a:pt x="12098" y="15778"/>
                      <a:pt x="12432" y="15596"/>
                      <a:pt x="12797" y="15383"/>
                    </a:cubicBezTo>
                    <a:cubicBezTo>
                      <a:pt x="13131" y="15140"/>
                      <a:pt x="13466" y="14897"/>
                      <a:pt x="13800" y="14623"/>
                    </a:cubicBezTo>
                    <a:cubicBezTo>
                      <a:pt x="14104" y="14319"/>
                      <a:pt x="14378" y="14015"/>
                      <a:pt x="14681" y="13711"/>
                    </a:cubicBezTo>
                    <a:cubicBezTo>
                      <a:pt x="15229" y="13042"/>
                      <a:pt x="15685" y="12283"/>
                      <a:pt x="16019" y="11492"/>
                    </a:cubicBezTo>
                    <a:cubicBezTo>
                      <a:pt x="16688" y="9821"/>
                      <a:pt x="16809" y="7966"/>
                      <a:pt x="16353" y="6234"/>
                    </a:cubicBezTo>
                    <a:cubicBezTo>
                      <a:pt x="16140" y="5383"/>
                      <a:pt x="15776" y="4592"/>
                      <a:pt x="15320" y="3863"/>
                    </a:cubicBezTo>
                    <a:cubicBezTo>
                      <a:pt x="14864" y="3133"/>
                      <a:pt x="14317" y="2495"/>
                      <a:pt x="13678" y="1948"/>
                    </a:cubicBezTo>
                    <a:cubicBezTo>
                      <a:pt x="13344" y="1705"/>
                      <a:pt x="13040" y="1462"/>
                      <a:pt x="12675" y="1249"/>
                    </a:cubicBezTo>
                    <a:cubicBezTo>
                      <a:pt x="12341" y="1036"/>
                      <a:pt x="11976" y="854"/>
                      <a:pt x="11642" y="702"/>
                    </a:cubicBezTo>
                    <a:cubicBezTo>
                      <a:pt x="10566" y="234"/>
                      <a:pt x="9437" y="0"/>
                      <a:pt x="8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5"/>
              <p:cNvSpPr/>
              <p:nvPr/>
            </p:nvSpPr>
            <p:spPr>
              <a:xfrm>
                <a:off x="3795702" y="1532415"/>
                <a:ext cx="130536" cy="165405"/>
              </a:xfrm>
              <a:custGeom>
                <a:avLst/>
                <a:gdLst/>
                <a:ahLst/>
                <a:cxnLst/>
                <a:rect l="l" t="t" r="r" b="b"/>
                <a:pathLst>
                  <a:path w="3862" h="4894" extrusionOk="0">
                    <a:moveTo>
                      <a:pt x="31" y="0"/>
                    </a:moveTo>
                    <a:cubicBezTo>
                      <a:pt x="1" y="122"/>
                      <a:pt x="1" y="243"/>
                      <a:pt x="1" y="334"/>
                    </a:cubicBezTo>
                    <a:lnTo>
                      <a:pt x="1" y="1277"/>
                    </a:lnTo>
                    <a:lnTo>
                      <a:pt x="1" y="4347"/>
                    </a:lnTo>
                    <a:lnTo>
                      <a:pt x="1" y="4894"/>
                    </a:lnTo>
                    <a:lnTo>
                      <a:pt x="3557" y="4894"/>
                    </a:lnTo>
                    <a:cubicBezTo>
                      <a:pt x="3648" y="4894"/>
                      <a:pt x="3770" y="4894"/>
                      <a:pt x="3861" y="4863"/>
                    </a:cubicBezTo>
                    <a:cubicBezTo>
                      <a:pt x="3739" y="4833"/>
                      <a:pt x="3618" y="4833"/>
                      <a:pt x="3496" y="4833"/>
                    </a:cubicBezTo>
                    <a:lnTo>
                      <a:pt x="31" y="4833"/>
                    </a:lnTo>
                    <a:lnTo>
                      <a:pt x="31" y="4347"/>
                    </a:lnTo>
                    <a:lnTo>
                      <a:pt x="31" y="1277"/>
                    </a:lnTo>
                    <a:lnTo>
                      <a:pt x="31" y="334"/>
                    </a:lnTo>
                    <a:cubicBezTo>
                      <a:pt x="31" y="243"/>
                      <a:pt x="31" y="122"/>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5"/>
              <p:cNvSpPr/>
              <p:nvPr/>
            </p:nvSpPr>
            <p:spPr>
              <a:xfrm>
                <a:off x="3795702" y="1455356"/>
                <a:ext cx="5171" cy="47283"/>
              </a:xfrm>
              <a:custGeom>
                <a:avLst/>
                <a:gdLst/>
                <a:ahLst/>
                <a:cxnLst/>
                <a:rect l="l" t="t" r="r" b="b"/>
                <a:pathLst>
                  <a:path w="153" h="1399" extrusionOk="0">
                    <a:moveTo>
                      <a:pt x="92" y="0"/>
                    </a:moveTo>
                    <a:cubicBezTo>
                      <a:pt x="31" y="213"/>
                      <a:pt x="1" y="456"/>
                      <a:pt x="31" y="699"/>
                    </a:cubicBezTo>
                    <a:cubicBezTo>
                      <a:pt x="1" y="943"/>
                      <a:pt x="31" y="1155"/>
                      <a:pt x="92" y="1399"/>
                    </a:cubicBezTo>
                    <a:cubicBezTo>
                      <a:pt x="122" y="1155"/>
                      <a:pt x="153" y="943"/>
                      <a:pt x="122" y="699"/>
                    </a:cubicBezTo>
                    <a:cubicBezTo>
                      <a:pt x="153" y="456"/>
                      <a:pt x="122" y="213"/>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5"/>
              <p:cNvSpPr/>
              <p:nvPr/>
            </p:nvSpPr>
            <p:spPr>
              <a:xfrm>
                <a:off x="3892265" y="1493345"/>
                <a:ext cx="32921" cy="31905"/>
              </a:xfrm>
              <a:custGeom>
                <a:avLst/>
                <a:gdLst/>
                <a:ahLst/>
                <a:cxnLst/>
                <a:rect l="l" t="t" r="r" b="b"/>
                <a:pathLst>
                  <a:path w="974" h="944" extrusionOk="0">
                    <a:moveTo>
                      <a:pt x="974" y="1"/>
                    </a:moveTo>
                    <a:cubicBezTo>
                      <a:pt x="791" y="92"/>
                      <a:pt x="609" y="244"/>
                      <a:pt x="457" y="427"/>
                    </a:cubicBezTo>
                    <a:cubicBezTo>
                      <a:pt x="275" y="578"/>
                      <a:pt x="123" y="761"/>
                      <a:pt x="1" y="943"/>
                    </a:cubicBezTo>
                    <a:cubicBezTo>
                      <a:pt x="214" y="822"/>
                      <a:pt x="366" y="670"/>
                      <a:pt x="518" y="518"/>
                    </a:cubicBezTo>
                    <a:cubicBezTo>
                      <a:pt x="700" y="366"/>
                      <a:pt x="852" y="183"/>
                      <a:pt x="9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5"/>
              <p:cNvSpPr/>
              <p:nvPr/>
            </p:nvSpPr>
            <p:spPr>
              <a:xfrm>
                <a:off x="3960100" y="1574526"/>
                <a:ext cx="40087" cy="23658"/>
              </a:xfrm>
              <a:custGeom>
                <a:avLst/>
                <a:gdLst/>
                <a:ahLst/>
                <a:cxnLst/>
                <a:rect l="l" t="t" r="r" b="b"/>
                <a:pathLst>
                  <a:path w="1186" h="700" extrusionOk="0">
                    <a:moveTo>
                      <a:pt x="1186" y="0"/>
                    </a:moveTo>
                    <a:lnTo>
                      <a:pt x="1186" y="0"/>
                    </a:lnTo>
                    <a:cubicBezTo>
                      <a:pt x="942" y="31"/>
                      <a:pt x="760" y="152"/>
                      <a:pt x="547" y="274"/>
                    </a:cubicBezTo>
                    <a:cubicBezTo>
                      <a:pt x="365" y="365"/>
                      <a:pt x="152" y="517"/>
                      <a:pt x="0" y="699"/>
                    </a:cubicBezTo>
                    <a:cubicBezTo>
                      <a:pt x="213" y="608"/>
                      <a:pt x="426" y="517"/>
                      <a:pt x="608" y="365"/>
                    </a:cubicBezTo>
                    <a:cubicBezTo>
                      <a:pt x="821" y="274"/>
                      <a:pt x="1003" y="152"/>
                      <a:pt x="11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5"/>
              <p:cNvSpPr/>
              <p:nvPr/>
            </p:nvSpPr>
            <p:spPr>
              <a:xfrm>
                <a:off x="3979602" y="1693156"/>
                <a:ext cx="63747" cy="3143"/>
              </a:xfrm>
              <a:custGeom>
                <a:avLst/>
                <a:gdLst/>
                <a:ahLst/>
                <a:cxnLst/>
                <a:rect l="l" t="t" r="r" b="b"/>
                <a:pathLst>
                  <a:path w="1886" h="93" extrusionOk="0">
                    <a:moveTo>
                      <a:pt x="954" y="1"/>
                    </a:moveTo>
                    <a:cubicBezTo>
                      <a:pt x="639" y="1"/>
                      <a:pt x="320" y="16"/>
                      <a:pt x="1" y="47"/>
                    </a:cubicBezTo>
                    <a:cubicBezTo>
                      <a:pt x="320" y="77"/>
                      <a:pt x="639" y="92"/>
                      <a:pt x="954" y="92"/>
                    </a:cubicBezTo>
                    <a:cubicBezTo>
                      <a:pt x="1270" y="92"/>
                      <a:pt x="1581" y="77"/>
                      <a:pt x="1885" y="47"/>
                    </a:cubicBezTo>
                    <a:cubicBezTo>
                      <a:pt x="1581" y="16"/>
                      <a:pt x="1270" y="1"/>
                      <a:pt x="9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5"/>
              <p:cNvSpPr/>
              <p:nvPr/>
            </p:nvSpPr>
            <p:spPr>
              <a:xfrm>
                <a:off x="3539911" y="1688154"/>
                <a:ext cx="60637" cy="4529"/>
              </a:xfrm>
              <a:custGeom>
                <a:avLst/>
                <a:gdLst/>
                <a:ahLst/>
                <a:cxnLst/>
                <a:rect l="l" t="t" r="r" b="b"/>
                <a:pathLst>
                  <a:path w="1794" h="134" extrusionOk="0">
                    <a:moveTo>
                      <a:pt x="668" y="0"/>
                    </a:moveTo>
                    <a:cubicBezTo>
                      <a:pt x="445" y="0"/>
                      <a:pt x="223" y="28"/>
                      <a:pt x="0" y="73"/>
                    </a:cubicBezTo>
                    <a:cubicBezTo>
                      <a:pt x="304" y="103"/>
                      <a:pt x="578" y="134"/>
                      <a:pt x="882" y="134"/>
                    </a:cubicBezTo>
                    <a:cubicBezTo>
                      <a:pt x="1186" y="134"/>
                      <a:pt x="1490" y="134"/>
                      <a:pt x="1794" y="73"/>
                    </a:cubicBezTo>
                    <a:cubicBezTo>
                      <a:pt x="1571" y="28"/>
                      <a:pt x="1349" y="0"/>
                      <a:pt x="1138" y="0"/>
                    </a:cubicBezTo>
                    <a:cubicBezTo>
                      <a:pt x="1061" y="0"/>
                      <a:pt x="985" y="4"/>
                      <a:pt x="912" y="12"/>
                    </a:cubicBezTo>
                    <a:cubicBezTo>
                      <a:pt x="831" y="4"/>
                      <a:pt x="749" y="0"/>
                      <a:pt x="6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5"/>
              <p:cNvSpPr/>
              <p:nvPr/>
            </p:nvSpPr>
            <p:spPr>
              <a:xfrm>
                <a:off x="3584086" y="1779982"/>
                <a:ext cx="47286" cy="39070"/>
              </a:xfrm>
              <a:custGeom>
                <a:avLst/>
                <a:gdLst/>
                <a:ahLst/>
                <a:cxnLst/>
                <a:rect l="l" t="t" r="r" b="b"/>
                <a:pathLst>
                  <a:path w="1399" h="1156" extrusionOk="0">
                    <a:moveTo>
                      <a:pt x="1398" y="0"/>
                    </a:moveTo>
                    <a:cubicBezTo>
                      <a:pt x="1125" y="152"/>
                      <a:pt x="882" y="335"/>
                      <a:pt x="669" y="547"/>
                    </a:cubicBezTo>
                    <a:cubicBezTo>
                      <a:pt x="426" y="699"/>
                      <a:pt x="183" y="912"/>
                      <a:pt x="0" y="1155"/>
                    </a:cubicBezTo>
                    <a:cubicBezTo>
                      <a:pt x="243" y="1003"/>
                      <a:pt x="487" y="821"/>
                      <a:pt x="730" y="608"/>
                    </a:cubicBezTo>
                    <a:cubicBezTo>
                      <a:pt x="973" y="456"/>
                      <a:pt x="1216" y="244"/>
                      <a:pt x="13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5"/>
              <p:cNvSpPr/>
              <p:nvPr/>
            </p:nvSpPr>
            <p:spPr>
              <a:xfrm>
                <a:off x="3677574" y="1849841"/>
                <a:ext cx="31873" cy="52420"/>
              </a:xfrm>
              <a:custGeom>
                <a:avLst/>
                <a:gdLst/>
                <a:ahLst/>
                <a:cxnLst/>
                <a:rect l="l" t="t" r="r" b="b"/>
                <a:pathLst>
                  <a:path w="943" h="1551" extrusionOk="0">
                    <a:moveTo>
                      <a:pt x="943" y="0"/>
                    </a:moveTo>
                    <a:cubicBezTo>
                      <a:pt x="730" y="213"/>
                      <a:pt x="547" y="456"/>
                      <a:pt x="395" y="699"/>
                    </a:cubicBezTo>
                    <a:cubicBezTo>
                      <a:pt x="213" y="973"/>
                      <a:pt x="91" y="1246"/>
                      <a:pt x="0" y="1550"/>
                    </a:cubicBezTo>
                    <a:cubicBezTo>
                      <a:pt x="183" y="1307"/>
                      <a:pt x="335" y="1064"/>
                      <a:pt x="487" y="791"/>
                    </a:cubicBezTo>
                    <a:cubicBezTo>
                      <a:pt x="639" y="547"/>
                      <a:pt x="791" y="274"/>
                      <a:pt x="9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5"/>
              <p:cNvSpPr/>
              <p:nvPr/>
            </p:nvSpPr>
            <p:spPr>
              <a:xfrm>
                <a:off x="3795702" y="1875528"/>
                <a:ext cx="5171" cy="63708"/>
              </a:xfrm>
              <a:custGeom>
                <a:avLst/>
                <a:gdLst/>
                <a:ahLst/>
                <a:cxnLst/>
                <a:rect l="l" t="t" r="r" b="b"/>
                <a:pathLst>
                  <a:path w="153" h="1885" extrusionOk="0">
                    <a:moveTo>
                      <a:pt x="92" y="0"/>
                    </a:moveTo>
                    <a:cubicBezTo>
                      <a:pt x="31" y="304"/>
                      <a:pt x="1" y="608"/>
                      <a:pt x="31" y="942"/>
                    </a:cubicBezTo>
                    <a:cubicBezTo>
                      <a:pt x="1" y="1246"/>
                      <a:pt x="31" y="1581"/>
                      <a:pt x="92" y="1885"/>
                    </a:cubicBezTo>
                    <a:cubicBezTo>
                      <a:pt x="122" y="1581"/>
                      <a:pt x="153" y="1246"/>
                      <a:pt x="122" y="942"/>
                    </a:cubicBezTo>
                    <a:cubicBezTo>
                      <a:pt x="153" y="608"/>
                      <a:pt x="122" y="304"/>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5"/>
              <p:cNvSpPr/>
              <p:nvPr/>
            </p:nvSpPr>
            <p:spPr>
              <a:xfrm>
                <a:off x="3888176" y="1855993"/>
                <a:ext cx="48300" cy="41132"/>
              </a:xfrm>
              <a:custGeom>
                <a:avLst/>
                <a:gdLst/>
                <a:ahLst/>
                <a:cxnLst/>
                <a:rect l="l" t="t" r="r" b="b"/>
                <a:pathLst>
                  <a:path w="1429" h="1217" extrusionOk="0">
                    <a:moveTo>
                      <a:pt x="0" y="1"/>
                    </a:moveTo>
                    <a:cubicBezTo>
                      <a:pt x="183" y="244"/>
                      <a:pt x="396" y="487"/>
                      <a:pt x="639" y="700"/>
                    </a:cubicBezTo>
                    <a:cubicBezTo>
                      <a:pt x="882" y="912"/>
                      <a:pt x="1125" y="1064"/>
                      <a:pt x="1429" y="1216"/>
                    </a:cubicBezTo>
                    <a:cubicBezTo>
                      <a:pt x="1186" y="973"/>
                      <a:pt x="973" y="791"/>
                      <a:pt x="730" y="578"/>
                    </a:cubicBezTo>
                    <a:cubicBezTo>
                      <a:pt x="487" y="365"/>
                      <a:pt x="244" y="183"/>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5"/>
              <p:cNvSpPr/>
              <p:nvPr/>
            </p:nvSpPr>
            <p:spPr>
              <a:xfrm>
                <a:off x="3961114" y="1787181"/>
                <a:ext cx="40087" cy="40084"/>
              </a:xfrm>
              <a:custGeom>
                <a:avLst/>
                <a:gdLst/>
                <a:ahLst/>
                <a:cxnLst/>
                <a:rect l="l" t="t" r="r" b="b"/>
                <a:pathLst>
                  <a:path w="1186" h="1186" extrusionOk="0">
                    <a:moveTo>
                      <a:pt x="0" y="0"/>
                    </a:moveTo>
                    <a:lnTo>
                      <a:pt x="0" y="0"/>
                    </a:lnTo>
                    <a:cubicBezTo>
                      <a:pt x="152" y="213"/>
                      <a:pt x="335" y="426"/>
                      <a:pt x="548" y="638"/>
                    </a:cubicBezTo>
                    <a:cubicBezTo>
                      <a:pt x="730" y="821"/>
                      <a:pt x="943" y="1034"/>
                      <a:pt x="1186" y="1186"/>
                    </a:cubicBezTo>
                    <a:cubicBezTo>
                      <a:pt x="1034" y="942"/>
                      <a:pt x="852" y="730"/>
                      <a:pt x="639" y="547"/>
                    </a:cubicBezTo>
                    <a:cubicBezTo>
                      <a:pt x="456" y="334"/>
                      <a:pt x="244" y="15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5"/>
              <p:cNvSpPr/>
              <p:nvPr/>
            </p:nvSpPr>
            <p:spPr>
              <a:xfrm>
                <a:off x="3593313" y="1569389"/>
                <a:ext cx="34983" cy="34947"/>
              </a:xfrm>
              <a:custGeom>
                <a:avLst/>
                <a:gdLst/>
                <a:ahLst/>
                <a:cxnLst/>
                <a:rect l="l" t="t" r="r" b="b"/>
                <a:pathLst>
                  <a:path w="1035" h="1034" extrusionOk="0">
                    <a:moveTo>
                      <a:pt x="1" y="0"/>
                    </a:moveTo>
                    <a:cubicBezTo>
                      <a:pt x="153" y="213"/>
                      <a:pt x="305" y="395"/>
                      <a:pt x="487" y="547"/>
                    </a:cubicBezTo>
                    <a:cubicBezTo>
                      <a:pt x="639" y="730"/>
                      <a:pt x="852" y="912"/>
                      <a:pt x="1034" y="1034"/>
                    </a:cubicBezTo>
                    <a:cubicBezTo>
                      <a:pt x="913" y="821"/>
                      <a:pt x="761" y="639"/>
                      <a:pt x="578" y="487"/>
                    </a:cubicBezTo>
                    <a:cubicBezTo>
                      <a:pt x="396" y="304"/>
                      <a:pt x="214" y="12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5"/>
              <p:cNvSpPr/>
              <p:nvPr/>
            </p:nvSpPr>
            <p:spPr>
              <a:xfrm>
                <a:off x="3674499" y="1486180"/>
                <a:ext cx="33935" cy="33933"/>
              </a:xfrm>
              <a:custGeom>
                <a:avLst/>
                <a:gdLst/>
                <a:ahLst/>
                <a:cxnLst/>
                <a:rect l="l" t="t" r="r" b="b"/>
                <a:pathLst>
                  <a:path w="1004" h="1004" extrusionOk="0">
                    <a:moveTo>
                      <a:pt x="0" y="0"/>
                    </a:moveTo>
                    <a:lnTo>
                      <a:pt x="0" y="0"/>
                    </a:lnTo>
                    <a:cubicBezTo>
                      <a:pt x="122" y="213"/>
                      <a:pt x="274" y="395"/>
                      <a:pt x="456" y="547"/>
                    </a:cubicBezTo>
                    <a:cubicBezTo>
                      <a:pt x="608" y="730"/>
                      <a:pt x="790" y="882"/>
                      <a:pt x="1003" y="1003"/>
                    </a:cubicBezTo>
                    <a:cubicBezTo>
                      <a:pt x="882" y="821"/>
                      <a:pt x="730" y="639"/>
                      <a:pt x="547" y="456"/>
                    </a:cubicBezTo>
                    <a:cubicBezTo>
                      <a:pt x="365" y="274"/>
                      <a:pt x="182" y="12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74" name="Google Shape;2274;p35"/>
          <p:cNvSpPr txBox="1">
            <a:spLocks noGrp="1"/>
          </p:cNvSpPr>
          <p:nvPr>
            <p:ph type="ctrTitle"/>
          </p:nvPr>
        </p:nvSpPr>
        <p:spPr>
          <a:xfrm>
            <a:off x="664574" y="882225"/>
            <a:ext cx="4495687" cy="1666200"/>
          </a:xfrm>
          <a:prstGeom prst="rect">
            <a:avLst/>
          </a:prstGeom>
        </p:spPr>
        <p:txBody>
          <a:bodyPr spcFirstLastPara="1" wrap="square" lIns="0" tIns="91425" rIns="0" bIns="91425" anchor="ctr" anchorCtr="0">
            <a:noAutofit/>
          </a:bodyPr>
          <a:lstStyle/>
          <a:p>
            <a:pPr fontAlgn="base"/>
            <a:r>
              <a:rPr lang="en-US" sz="6000" b="1" dirty="0"/>
              <a:t>Python Anaconda Installation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5"/>
        <p:cNvGrpSpPr/>
        <p:nvPr/>
      </p:nvGrpSpPr>
      <p:grpSpPr>
        <a:xfrm>
          <a:off x="0" y="0"/>
          <a:ext cx="0" cy="0"/>
          <a:chOff x="0" y="0"/>
          <a:chExt cx="0" cy="0"/>
        </a:xfrm>
      </p:grpSpPr>
      <p:sp>
        <p:nvSpPr>
          <p:cNvPr id="2287" name="Google Shape;2287;p37"/>
          <p:cNvSpPr txBox="1">
            <a:spLocks noGrp="1"/>
          </p:cNvSpPr>
          <p:nvPr>
            <p:ph type="title" idx="2"/>
          </p:nvPr>
        </p:nvSpPr>
        <p:spPr>
          <a:xfrm>
            <a:off x="1996966" y="395527"/>
            <a:ext cx="5675585" cy="432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smtClean="0">
                <a:solidFill>
                  <a:schemeClr val="tx2"/>
                </a:solidFill>
              </a:rPr>
              <a:t>Step</a:t>
            </a:r>
            <a:r>
              <a:rPr lang="en" dirty="0" smtClean="0"/>
              <a:t> - 09</a:t>
            </a:r>
            <a:endParaRPr dirty="0"/>
          </a:p>
        </p:txBody>
      </p:sp>
      <p:sp>
        <p:nvSpPr>
          <p:cNvPr id="2289" name="Google Shape;2289;p37"/>
          <p:cNvSpPr txBox="1">
            <a:spLocks noGrp="1"/>
          </p:cNvSpPr>
          <p:nvPr>
            <p:ph type="subTitle" idx="3"/>
          </p:nvPr>
        </p:nvSpPr>
        <p:spPr>
          <a:xfrm>
            <a:off x="1178119" y="1048544"/>
            <a:ext cx="7313278" cy="856200"/>
          </a:xfrm>
          <a:prstGeom prst="rect">
            <a:avLst/>
          </a:prstGeom>
        </p:spPr>
        <p:txBody>
          <a:bodyPr spcFirstLastPara="1" wrap="square" lIns="91425" tIns="91425" rIns="91425" bIns="91425" anchor="ctr" anchorCtr="0">
            <a:noAutofit/>
          </a:bodyPr>
          <a:lstStyle/>
          <a:p>
            <a:pPr marL="0" lvl="0" indent="0"/>
            <a:r>
              <a:rPr lang="en-US" dirty="0" smtClean="0"/>
              <a:t>Click Next.</a:t>
            </a:r>
            <a:endParaRPr lang="en-US" u="sng" dirty="0" smtClean="0">
              <a:solidFill>
                <a:schemeClr val="accent1">
                  <a:lumMod val="50000"/>
                </a:schemeClr>
              </a:solidFill>
            </a:endParaRPr>
          </a:p>
        </p:txBody>
      </p:sp>
      <p:pic>
        <p:nvPicPr>
          <p:cNvPr id="5122" name="Picture 2" descr="Install-Pycharm-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0282" y="1815800"/>
            <a:ext cx="4108952"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269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5"/>
        <p:cNvGrpSpPr/>
        <p:nvPr/>
      </p:nvGrpSpPr>
      <p:grpSpPr>
        <a:xfrm>
          <a:off x="0" y="0"/>
          <a:ext cx="0" cy="0"/>
          <a:chOff x="0" y="0"/>
          <a:chExt cx="0" cy="0"/>
        </a:xfrm>
      </p:grpSpPr>
      <p:sp>
        <p:nvSpPr>
          <p:cNvPr id="2287" name="Google Shape;2287;p37"/>
          <p:cNvSpPr txBox="1">
            <a:spLocks noGrp="1"/>
          </p:cNvSpPr>
          <p:nvPr>
            <p:ph type="title" idx="2"/>
          </p:nvPr>
        </p:nvSpPr>
        <p:spPr>
          <a:xfrm>
            <a:off x="1996966" y="395527"/>
            <a:ext cx="5675585" cy="432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smtClean="0">
                <a:solidFill>
                  <a:schemeClr val="tx2"/>
                </a:solidFill>
              </a:rPr>
              <a:t>Step</a:t>
            </a:r>
            <a:r>
              <a:rPr lang="en" dirty="0" smtClean="0"/>
              <a:t> - 10</a:t>
            </a:r>
            <a:endParaRPr dirty="0"/>
          </a:p>
        </p:txBody>
      </p:sp>
      <p:sp>
        <p:nvSpPr>
          <p:cNvPr id="2289" name="Google Shape;2289;p37"/>
          <p:cNvSpPr txBox="1">
            <a:spLocks noGrp="1"/>
          </p:cNvSpPr>
          <p:nvPr>
            <p:ph type="subTitle" idx="3"/>
          </p:nvPr>
        </p:nvSpPr>
        <p:spPr>
          <a:xfrm>
            <a:off x="1178119" y="1048544"/>
            <a:ext cx="7313278" cy="856200"/>
          </a:xfrm>
          <a:prstGeom prst="rect">
            <a:avLst/>
          </a:prstGeom>
        </p:spPr>
        <p:txBody>
          <a:bodyPr spcFirstLastPara="1" wrap="square" lIns="91425" tIns="91425" rIns="91425" bIns="91425" anchor="ctr" anchorCtr="0">
            <a:noAutofit/>
          </a:bodyPr>
          <a:lstStyle/>
          <a:p>
            <a:pPr marL="0" lvl="0" indent="0"/>
            <a:r>
              <a:rPr lang="en-US" dirty="0"/>
              <a:t>Finishing up the Installation</a:t>
            </a:r>
            <a:endParaRPr lang="en-US" u="sng" dirty="0" smtClean="0">
              <a:solidFill>
                <a:schemeClr val="accent1">
                  <a:lumMod val="50000"/>
                </a:schemeClr>
              </a:solidFill>
            </a:endParaRPr>
          </a:p>
        </p:txBody>
      </p:sp>
      <p:pic>
        <p:nvPicPr>
          <p:cNvPr id="4098" name="Picture 2" descr="Finishing-Instal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059" y="1726475"/>
            <a:ext cx="4105397"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410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5"/>
        <p:cNvGrpSpPr/>
        <p:nvPr/>
      </p:nvGrpSpPr>
      <p:grpSpPr>
        <a:xfrm>
          <a:off x="0" y="0"/>
          <a:ext cx="0" cy="0"/>
          <a:chOff x="0" y="0"/>
          <a:chExt cx="0" cy="0"/>
        </a:xfrm>
      </p:grpSpPr>
      <p:sp>
        <p:nvSpPr>
          <p:cNvPr id="2287" name="Google Shape;2287;p37"/>
          <p:cNvSpPr txBox="1">
            <a:spLocks noGrp="1"/>
          </p:cNvSpPr>
          <p:nvPr>
            <p:ph type="title" idx="2"/>
          </p:nvPr>
        </p:nvSpPr>
        <p:spPr>
          <a:xfrm>
            <a:off x="1996966" y="395527"/>
            <a:ext cx="5675585" cy="432300"/>
          </a:xfrm>
          <a:prstGeom prst="rect">
            <a:avLst/>
          </a:prstGeom>
        </p:spPr>
        <p:txBody>
          <a:bodyPr spcFirstLastPara="1" wrap="square" lIns="0" tIns="91425" rIns="0" bIns="91425" anchor="ctr" anchorCtr="0">
            <a:noAutofit/>
          </a:bodyPr>
          <a:lstStyle/>
          <a:p>
            <a:pPr algn="ctr" fontAlgn="base"/>
            <a:r>
              <a:rPr lang="en-US" dirty="0">
                <a:solidFill>
                  <a:schemeClr val="tx2"/>
                </a:solidFill>
              </a:rPr>
              <a:t>Working with </a:t>
            </a:r>
            <a:r>
              <a:rPr lang="en-US" dirty="0" smtClean="0">
                <a:solidFill>
                  <a:schemeClr val="tx2"/>
                </a:solidFill>
              </a:rPr>
              <a:t>Anaconda</a:t>
            </a:r>
            <a:endParaRPr lang="en-US" dirty="0">
              <a:solidFill>
                <a:schemeClr val="tx2"/>
              </a:solidFill>
            </a:endParaRPr>
          </a:p>
        </p:txBody>
      </p:sp>
      <p:sp>
        <p:nvSpPr>
          <p:cNvPr id="2289" name="Google Shape;2289;p37"/>
          <p:cNvSpPr txBox="1">
            <a:spLocks noGrp="1"/>
          </p:cNvSpPr>
          <p:nvPr>
            <p:ph type="subTitle" idx="3"/>
          </p:nvPr>
        </p:nvSpPr>
        <p:spPr>
          <a:xfrm>
            <a:off x="1178119" y="974971"/>
            <a:ext cx="7313278" cy="856200"/>
          </a:xfrm>
          <a:prstGeom prst="rect">
            <a:avLst/>
          </a:prstGeom>
        </p:spPr>
        <p:txBody>
          <a:bodyPr spcFirstLastPara="1" wrap="square" lIns="91425" tIns="91425" rIns="91425" bIns="91425" anchor="ctr" anchorCtr="0">
            <a:noAutofit/>
          </a:bodyPr>
          <a:lstStyle/>
          <a:p>
            <a:pPr marL="0" lvl="0" indent="0"/>
            <a:r>
              <a:rPr lang="en-US" dirty="0"/>
              <a:t>Once the installation process is done, Anaconda can be used to perform multiple operations. To begin using Anaconda, search for Anaconda Navigator from the Start Menu in </a:t>
            </a:r>
            <a:r>
              <a:rPr lang="en-US" dirty="0" smtClean="0"/>
              <a:t>Windows</a:t>
            </a:r>
            <a:endParaRPr lang="en-US" u="sng" dirty="0" smtClean="0">
              <a:solidFill>
                <a:schemeClr val="accent1">
                  <a:lumMod val="50000"/>
                </a:schemeClr>
              </a:solidFill>
            </a:endParaRPr>
          </a:p>
        </p:txBody>
      </p:sp>
      <p:pic>
        <p:nvPicPr>
          <p:cNvPr id="3074" name="Picture 2" descr="Anaconda-Navigator-Search"/>
          <p:cNvPicPr>
            <a:picLocks noChangeAspect="1" noChangeArrowheads="1"/>
          </p:cNvPicPr>
          <p:nvPr/>
        </p:nvPicPr>
        <p:blipFill rotWithShape="1">
          <a:blip r:embed="rId3">
            <a:extLst>
              <a:ext uri="{28A0092B-C50C-407E-A947-70E740481C1C}">
                <a14:useLocalDpi xmlns:a14="http://schemas.microsoft.com/office/drawing/2010/main" val="0"/>
              </a:ext>
            </a:extLst>
          </a:blip>
          <a:srcRect t="1890"/>
          <a:stretch/>
        </p:blipFill>
        <p:spPr bwMode="auto">
          <a:xfrm>
            <a:off x="2891157" y="1671145"/>
            <a:ext cx="4188498" cy="338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521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3028" y="368715"/>
            <a:ext cx="8572500" cy="4572000"/>
          </a:xfrm>
          <a:prstGeom prst="rect">
            <a:avLst/>
          </a:prstGeom>
        </p:spPr>
      </p:pic>
    </p:spTree>
    <p:extLst>
      <p:ext uri="{BB962C8B-B14F-4D97-AF65-F5344CB8AC3E}">
        <p14:creationId xmlns:p14="http://schemas.microsoft.com/office/powerpoint/2010/main" val="2529904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855;p73"/>
          <p:cNvSpPr txBox="1">
            <a:spLocks/>
          </p:cNvSpPr>
          <p:nvPr/>
        </p:nvSpPr>
        <p:spPr>
          <a:xfrm>
            <a:off x="2407800" y="1229756"/>
            <a:ext cx="4328400" cy="7065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212121"/>
              </a:buClr>
              <a:buSzPts val="4200"/>
              <a:buFont typeface="Anaheim"/>
              <a:buNone/>
              <a:defRPr sz="3200" b="1" i="0" u="none" strike="noStrike" cap="none">
                <a:solidFill>
                  <a:srgbClr val="212121"/>
                </a:solidFill>
                <a:latin typeface="Anaheim"/>
                <a:ea typeface="Anaheim"/>
                <a:cs typeface="Anaheim"/>
                <a:sym typeface="Anaheim"/>
              </a:defRPr>
            </a:lvl1pPr>
            <a:lvl2pPr marR="0" lvl="1" algn="ctr" rtl="0">
              <a:lnSpc>
                <a:spcPct val="100000"/>
              </a:lnSpc>
              <a:spcBef>
                <a:spcPts val="0"/>
              </a:spcBef>
              <a:spcAft>
                <a:spcPts val="0"/>
              </a:spcAft>
              <a:buClr>
                <a:srgbClr val="212121"/>
              </a:buClr>
              <a:buSzPts val="4200"/>
              <a:buFont typeface="Anaheim"/>
              <a:buNone/>
              <a:defRPr sz="4200" b="0" i="0" u="none" strike="noStrike" cap="none">
                <a:solidFill>
                  <a:srgbClr val="212121"/>
                </a:solidFill>
                <a:latin typeface="Anaheim"/>
                <a:ea typeface="Anaheim"/>
                <a:cs typeface="Anaheim"/>
                <a:sym typeface="Anaheim"/>
              </a:defRPr>
            </a:lvl2pPr>
            <a:lvl3pPr marR="0" lvl="2" algn="ctr" rtl="0">
              <a:lnSpc>
                <a:spcPct val="100000"/>
              </a:lnSpc>
              <a:spcBef>
                <a:spcPts val="0"/>
              </a:spcBef>
              <a:spcAft>
                <a:spcPts val="0"/>
              </a:spcAft>
              <a:buClr>
                <a:srgbClr val="212121"/>
              </a:buClr>
              <a:buSzPts val="4200"/>
              <a:buFont typeface="Anaheim"/>
              <a:buNone/>
              <a:defRPr sz="4200" b="0" i="0" u="none" strike="noStrike" cap="none">
                <a:solidFill>
                  <a:srgbClr val="212121"/>
                </a:solidFill>
                <a:latin typeface="Anaheim"/>
                <a:ea typeface="Anaheim"/>
                <a:cs typeface="Anaheim"/>
                <a:sym typeface="Anaheim"/>
              </a:defRPr>
            </a:lvl3pPr>
            <a:lvl4pPr marR="0" lvl="3" algn="ctr" rtl="0">
              <a:lnSpc>
                <a:spcPct val="100000"/>
              </a:lnSpc>
              <a:spcBef>
                <a:spcPts val="0"/>
              </a:spcBef>
              <a:spcAft>
                <a:spcPts val="0"/>
              </a:spcAft>
              <a:buClr>
                <a:srgbClr val="212121"/>
              </a:buClr>
              <a:buSzPts val="4200"/>
              <a:buFont typeface="Anaheim"/>
              <a:buNone/>
              <a:defRPr sz="4200" b="0" i="0" u="none" strike="noStrike" cap="none">
                <a:solidFill>
                  <a:srgbClr val="212121"/>
                </a:solidFill>
                <a:latin typeface="Anaheim"/>
                <a:ea typeface="Anaheim"/>
                <a:cs typeface="Anaheim"/>
                <a:sym typeface="Anaheim"/>
              </a:defRPr>
            </a:lvl4pPr>
            <a:lvl5pPr marR="0" lvl="4" algn="ctr" rtl="0">
              <a:lnSpc>
                <a:spcPct val="100000"/>
              </a:lnSpc>
              <a:spcBef>
                <a:spcPts val="0"/>
              </a:spcBef>
              <a:spcAft>
                <a:spcPts val="0"/>
              </a:spcAft>
              <a:buClr>
                <a:srgbClr val="212121"/>
              </a:buClr>
              <a:buSzPts val="4200"/>
              <a:buFont typeface="Anaheim"/>
              <a:buNone/>
              <a:defRPr sz="4200" b="0" i="0" u="none" strike="noStrike" cap="none">
                <a:solidFill>
                  <a:srgbClr val="212121"/>
                </a:solidFill>
                <a:latin typeface="Anaheim"/>
                <a:ea typeface="Anaheim"/>
                <a:cs typeface="Anaheim"/>
                <a:sym typeface="Anaheim"/>
              </a:defRPr>
            </a:lvl5pPr>
            <a:lvl6pPr marR="0" lvl="5" algn="ctr" rtl="0">
              <a:lnSpc>
                <a:spcPct val="100000"/>
              </a:lnSpc>
              <a:spcBef>
                <a:spcPts val="0"/>
              </a:spcBef>
              <a:spcAft>
                <a:spcPts val="0"/>
              </a:spcAft>
              <a:buClr>
                <a:srgbClr val="212121"/>
              </a:buClr>
              <a:buSzPts val="4200"/>
              <a:buFont typeface="Anaheim"/>
              <a:buNone/>
              <a:defRPr sz="4200" b="0" i="0" u="none" strike="noStrike" cap="none">
                <a:solidFill>
                  <a:srgbClr val="212121"/>
                </a:solidFill>
                <a:latin typeface="Anaheim"/>
                <a:ea typeface="Anaheim"/>
                <a:cs typeface="Anaheim"/>
                <a:sym typeface="Anaheim"/>
              </a:defRPr>
            </a:lvl6pPr>
            <a:lvl7pPr marR="0" lvl="6" algn="ctr" rtl="0">
              <a:lnSpc>
                <a:spcPct val="100000"/>
              </a:lnSpc>
              <a:spcBef>
                <a:spcPts val="0"/>
              </a:spcBef>
              <a:spcAft>
                <a:spcPts val="0"/>
              </a:spcAft>
              <a:buClr>
                <a:srgbClr val="212121"/>
              </a:buClr>
              <a:buSzPts val="4200"/>
              <a:buFont typeface="Anaheim"/>
              <a:buNone/>
              <a:defRPr sz="4200" b="0" i="0" u="none" strike="noStrike" cap="none">
                <a:solidFill>
                  <a:srgbClr val="212121"/>
                </a:solidFill>
                <a:latin typeface="Anaheim"/>
                <a:ea typeface="Anaheim"/>
                <a:cs typeface="Anaheim"/>
                <a:sym typeface="Anaheim"/>
              </a:defRPr>
            </a:lvl7pPr>
            <a:lvl8pPr marR="0" lvl="7" algn="ctr" rtl="0">
              <a:lnSpc>
                <a:spcPct val="100000"/>
              </a:lnSpc>
              <a:spcBef>
                <a:spcPts val="0"/>
              </a:spcBef>
              <a:spcAft>
                <a:spcPts val="0"/>
              </a:spcAft>
              <a:buClr>
                <a:srgbClr val="212121"/>
              </a:buClr>
              <a:buSzPts val="4200"/>
              <a:buFont typeface="Anaheim"/>
              <a:buNone/>
              <a:defRPr sz="4200" b="0" i="0" u="none" strike="noStrike" cap="none">
                <a:solidFill>
                  <a:srgbClr val="212121"/>
                </a:solidFill>
                <a:latin typeface="Anaheim"/>
                <a:ea typeface="Anaheim"/>
                <a:cs typeface="Anaheim"/>
                <a:sym typeface="Anaheim"/>
              </a:defRPr>
            </a:lvl8pPr>
            <a:lvl9pPr marR="0" lvl="8" algn="ctr" rtl="0">
              <a:lnSpc>
                <a:spcPct val="100000"/>
              </a:lnSpc>
              <a:spcBef>
                <a:spcPts val="0"/>
              </a:spcBef>
              <a:spcAft>
                <a:spcPts val="0"/>
              </a:spcAft>
              <a:buClr>
                <a:srgbClr val="212121"/>
              </a:buClr>
              <a:buSzPts val="4200"/>
              <a:buFont typeface="Anaheim"/>
              <a:buNone/>
              <a:defRPr sz="4200" b="0" i="0" u="none" strike="noStrike" cap="none">
                <a:solidFill>
                  <a:srgbClr val="212121"/>
                </a:solidFill>
                <a:latin typeface="Anaheim"/>
                <a:ea typeface="Anaheim"/>
                <a:cs typeface="Anaheim"/>
                <a:sym typeface="Anaheim"/>
              </a:defRPr>
            </a:lvl9pPr>
          </a:lstStyle>
          <a:p>
            <a:r>
              <a:rPr lang="en-US" sz="6000" dirty="0" smtClean="0"/>
              <a:t>Thanks!</a:t>
            </a:r>
            <a:endParaRPr lang="en-US" sz="6000" dirty="0"/>
          </a:p>
        </p:txBody>
      </p:sp>
      <p:sp>
        <p:nvSpPr>
          <p:cNvPr id="6" name="Google Shape;2856;p73"/>
          <p:cNvSpPr txBox="1">
            <a:spLocks noGrp="1"/>
          </p:cNvSpPr>
          <p:nvPr>
            <p:ph type="subTitle" idx="1"/>
          </p:nvPr>
        </p:nvSpPr>
        <p:spPr>
          <a:xfrm>
            <a:off x="2407800" y="2068907"/>
            <a:ext cx="4328400" cy="1143900"/>
          </a:xfrm>
          <a:prstGeom prst="rect">
            <a:avLst/>
          </a:prstGeom>
        </p:spPr>
        <p:txBody>
          <a:bodyPr spcFirstLastPara="1" wrap="square" lIns="0" tIns="91425" rIns="0" bIns="91425" anchor="ctr" anchorCtr="0">
            <a:noAutofit/>
          </a:bodyPr>
          <a:lstStyle/>
          <a:p>
            <a:pPr marL="0" lvl="0" indent="0" algn="ctr" rtl="0">
              <a:lnSpc>
                <a:spcPct val="50000"/>
              </a:lnSpc>
              <a:spcBef>
                <a:spcPts val="0"/>
              </a:spcBef>
              <a:spcAft>
                <a:spcPts val="0"/>
              </a:spcAft>
              <a:buNone/>
            </a:pPr>
            <a:r>
              <a:rPr lang="en" sz="2000" b="0" dirty="0">
                <a:solidFill>
                  <a:schemeClr val="lt2"/>
                </a:solidFill>
                <a:latin typeface="Livvic" panose="020B0604020202020204" charset="0"/>
              </a:rPr>
              <a:t>Do you have any questions?</a:t>
            </a:r>
            <a:endParaRPr sz="2000" b="0" dirty="0">
              <a:solidFill>
                <a:schemeClr val="lt2"/>
              </a:solidFill>
              <a:latin typeface="Livvic" panose="020B0604020202020204" charset="0"/>
            </a:endParaRPr>
          </a:p>
          <a:p>
            <a:pPr marL="0" lvl="0" indent="0" algn="ctr" rtl="0">
              <a:lnSpc>
                <a:spcPct val="50000"/>
              </a:lnSpc>
              <a:spcBef>
                <a:spcPts val="0"/>
              </a:spcBef>
              <a:spcAft>
                <a:spcPts val="0"/>
              </a:spcAft>
              <a:buNone/>
            </a:pPr>
            <a:endParaRPr sz="2000" b="0" dirty="0">
              <a:solidFill>
                <a:schemeClr val="lt2"/>
              </a:solidFill>
              <a:latin typeface="Livvic" panose="020B0604020202020204" charset="0"/>
            </a:endParaRPr>
          </a:p>
          <a:p>
            <a:pPr marL="0" lvl="0" indent="0" algn="ctr" rtl="0">
              <a:spcBef>
                <a:spcPts val="0"/>
              </a:spcBef>
              <a:spcAft>
                <a:spcPts val="0"/>
              </a:spcAft>
              <a:buNone/>
            </a:pPr>
            <a:r>
              <a:rPr lang="en-US" sz="2000" b="0" dirty="0" smtClean="0">
                <a:solidFill>
                  <a:schemeClr val="lt2"/>
                </a:solidFill>
                <a:latin typeface="Livvic" panose="020B0604020202020204" charset="0"/>
              </a:rPr>
              <a:t>Then must Comment here.</a:t>
            </a:r>
            <a:endParaRPr sz="2000" b="0" dirty="0">
              <a:solidFill>
                <a:schemeClr val="lt2"/>
              </a:solidFill>
              <a:latin typeface="Livvic" panose="020B0604020202020204" charset="0"/>
            </a:endParaRPr>
          </a:p>
        </p:txBody>
      </p:sp>
    </p:spTree>
    <p:extLst>
      <p:ext uri="{BB962C8B-B14F-4D97-AF65-F5344CB8AC3E}">
        <p14:creationId xmlns:p14="http://schemas.microsoft.com/office/powerpoint/2010/main" val="864807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5"/>
        <p:cNvGrpSpPr/>
        <p:nvPr/>
      </p:nvGrpSpPr>
      <p:grpSpPr>
        <a:xfrm>
          <a:off x="0" y="0"/>
          <a:ext cx="0" cy="0"/>
          <a:chOff x="0" y="0"/>
          <a:chExt cx="0" cy="0"/>
        </a:xfrm>
      </p:grpSpPr>
      <p:sp>
        <p:nvSpPr>
          <p:cNvPr id="2287" name="Google Shape;2287;p37"/>
          <p:cNvSpPr txBox="1">
            <a:spLocks noGrp="1"/>
          </p:cNvSpPr>
          <p:nvPr>
            <p:ph type="title" idx="2"/>
          </p:nvPr>
        </p:nvSpPr>
        <p:spPr>
          <a:xfrm>
            <a:off x="1996966" y="395527"/>
            <a:ext cx="5675585" cy="432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smtClean="0">
                <a:solidFill>
                  <a:schemeClr val="tx2"/>
                </a:solidFill>
              </a:rPr>
              <a:t>Step</a:t>
            </a:r>
            <a:r>
              <a:rPr lang="en" dirty="0" smtClean="0"/>
              <a:t> - 01</a:t>
            </a:r>
            <a:endParaRPr dirty="0"/>
          </a:p>
        </p:txBody>
      </p:sp>
      <p:sp>
        <p:nvSpPr>
          <p:cNvPr id="2289" name="Google Shape;2289;p37"/>
          <p:cNvSpPr txBox="1">
            <a:spLocks noGrp="1"/>
          </p:cNvSpPr>
          <p:nvPr>
            <p:ph type="subTitle" idx="3"/>
          </p:nvPr>
        </p:nvSpPr>
        <p:spPr>
          <a:xfrm>
            <a:off x="1178119" y="1206199"/>
            <a:ext cx="7313278" cy="856200"/>
          </a:xfrm>
          <a:prstGeom prst="rect">
            <a:avLst/>
          </a:prstGeom>
        </p:spPr>
        <p:txBody>
          <a:bodyPr spcFirstLastPara="1" wrap="square" lIns="91425" tIns="91425" rIns="91425" bIns="91425" anchor="ctr" anchorCtr="0">
            <a:noAutofit/>
          </a:bodyPr>
          <a:lstStyle/>
          <a:p>
            <a:pPr marL="0" lvl="0" indent="0"/>
            <a:r>
              <a:rPr lang="en-US" dirty="0">
                <a:solidFill>
                  <a:schemeClr val="bg2"/>
                </a:solidFill>
              </a:rPr>
              <a:t>Go to this link and download Anaconda for Windows, Mac, or Linux: –</a:t>
            </a:r>
            <a:r>
              <a:rPr lang="en-US" dirty="0">
                <a:solidFill>
                  <a:schemeClr val="accent1">
                    <a:lumMod val="50000"/>
                  </a:schemeClr>
                </a:solidFill>
              </a:rPr>
              <a:t> </a:t>
            </a:r>
            <a:r>
              <a:rPr lang="en-US" u="sng" dirty="0">
                <a:solidFill>
                  <a:schemeClr val="accent1">
                    <a:lumMod val="50000"/>
                  </a:schemeClr>
                </a:solidFill>
              </a:rPr>
              <a:t>https://www.anaconda.com/products/distribution</a:t>
            </a:r>
            <a:endParaRPr lang="en-US" u="sng" dirty="0" smtClean="0">
              <a:solidFill>
                <a:schemeClr val="accent1">
                  <a:lumMod val="50000"/>
                </a:schemeClr>
              </a:solidFill>
            </a:endParaRPr>
          </a:p>
        </p:txBody>
      </p:sp>
      <p:pic>
        <p:nvPicPr>
          <p:cNvPr id="19" name="Picture 18"/>
          <p:cNvPicPr>
            <a:picLocks noChangeAspect="1"/>
          </p:cNvPicPr>
          <p:nvPr/>
        </p:nvPicPr>
        <p:blipFill>
          <a:blip r:embed="rId3"/>
          <a:stretch>
            <a:fillRect/>
          </a:stretch>
        </p:blipFill>
        <p:spPr>
          <a:xfrm>
            <a:off x="1536035" y="2062399"/>
            <a:ext cx="6597445" cy="2743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5"/>
        <p:cNvGrpSpPr/>
        <p:nvPr/>
      </p:nvGrpSpPr>
      <p:grpSpPr>
        <a:xfrm>
          <a:off x="0" y="0"/>
          <a:ext cx="0" cy="0"/>
          <a:chOff x="0" y="0"/>
          <a:chExt cx="0" cy="0"/>
        </a:xfrm>
      </p:grpSpPr>
      <p:sp>
        <p:nvSpPr>
          <p:cNvPr id="2287" name="Google Shape;2287;p37"/>
          <p:cNvSpPr txBox="1">
            <a:spLocks noGrp="1"/>
          </p:cNvSpPr>
          <p:nvPr>
            <p:ph type="title" idx="2"/>
          </p:nvPr>
        </p:nvSpPr>
        <p:spPr>
          <a:xfrm>
            <a:off x="1996966" y="395527"/>
            <a:ext cx="5675585" cy="432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smtClean="0">
                <a:solidFill>
                  <a:schemeClr val="tx2"/>
                </a:solidFill>
              </a:rPr>
              <a:t>Step</a:t>
            </a:r>
            <a:r>
              <a:rPr lang="en" dirty="0" smtClean="0"/>
              <a:t> - 02</a:t>
            </a:r>
            <a:endParaRPr dirty="0"/>
          </a:p>
        </p:txBody>
      </p:sp>
      <p:sp>
        <p:nvSpPr>
          <p:cNvPr id="2289" name="Google Shape;2289;p37"/>
          <p:cNvSpPr txBox="1">
            <a:spLocks noGrp="1"/>
          </p:cNvSpPr>
          <p:nvPr>
            <p:ph type="subTitle" idx="3"/>
          </p:nvPr>
        </p:nvSpPr>
        <p:spPr>
          <a:xfrm>
            <a:off x="1178119" y="1206199"/>
            <a:ext cx="7313278" cy="856200"/>
          </a:xfrm>
          <a:prstGeom prst="rect">
            <a:avLst/>
          </a:prstGeom>
        </p:spPr>
        <p:txBody>
          <a:bodyPr spcFirstLastPara="1" wrap="square" lIns="91425" tIns="91425" rIns="91425" bIns="91425" anchor="ctr" anchorCtr="0">
            <a:noAutofit/>
          </a:bodyPr>
          <a:lstStyle/>
          <a:p>
            <a:pPr marL="0" lvl="0" indent="0"/>
            <a:r>
              <a:rPr lang="en-US" dirty="0" smtClean="0">
                <a:solidFill>
                  <a:schemeClr val="bg2"/>
                </a:solidFill>
              </a:rPr>
              <a:t>A file with exe extension will be downloaded. Click on it.</a:t>
            </a:r>
            <a:endParaRPr lang="en-US" u="sng" dirty="0" smtClean="0">
              <a:solidFill>
                <a:schemeClr val="accent1">
                  <a:lumMod val="50000"/>
                </a:schemeClr>
              </a:solidFill>
            </a:endParaRPr>
          </a:p>
        </p:txBody>
      </p:sp>
      <p:pic>
        <p:nvPicPr>
          <p:cNvPr id="2" name="Picture 1"/>
          <p:cNvPicPr>
            <a:picLocks noChangeAspect="1"/>
          </p:cNvPicPr>
          <p:nvPr/>
        </p:nvPicPr>
        <p:blipFill rotWithShape="1">
          <a:blip r:embed="rId3"/>
          <a:srcRect t="25365"/>
          <a:stretch/>
        </p:blipFill>
        <p:spPr>
          <a:xfrm>
            <a:off x="1260001" y="2204347"/>
            <a:ext cx="7766371" cy="2743200"/>
          </a:xfrm>
          <a:prstGeom prst="rect">
            <a:avLst/>
          </a:prstGeom>
        </p:spPr>
      </p:pic>
      <p:sp>
        <p:nvSpPr>
          <p:cNvPr id="3" name="Oval 2"/>
          <p:cNvSpPr/>
          <p:nvPr/>
        </p:nvSpPr>
        <p:spPr>
          <a:xfrm>
            <a:off x="1260001" y="4595509"/>
            <a:ext cx="1397876" cy="4939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0239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5"/>
        <p:cNvGrpSpPr/>
        <p:nvPr/>
      </p:nvGrpSpPr>
      <p:grpSpPr>
        <a:xfrm>
          <a:off x="0" y="0"/>
          <a:ext cx="0" cy="0"/>
          <a:chOff x="0" y="0"/>
          <a:chExt cx="0" cy="0"/>
        </a:xfrm>
      </p:grpSpPr>
      <p:sp>
        <p:nvSpPr>
          <p:cNvPr id="2287" name="Google Shape;2287;p37"/>
          <p:cNvSpPr txBox="1">
            <a:spLocks noGrp="1"/>
          </p:cNvSpPr>
          <p:nvPr>
            <p:ph type="title" idx="2"/>
          </p:nvPr>
        </p:nvSpPr>
        <p:spPr>
          <a:xfrm>
            <a:off x="1996966" y="395527"/>
            <a:ext cx="5675585" cy="432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smtClean="0">
                <a:solidFill>
                  <a:schemeClr val="tx2"/>
                </a:solidFill>
              </a:rPr>
              <a:t>Step</a:t>
            </a:r>
            <a:r>
              <a:rPr lang="en" dirty="0" smtClean="0"/>
              <a:t> - 03</a:t>
            </a:r>
            <a:endParaRPr dirty="0"/>
          </a:p>
        </p:txBody>
      </p:sp>
      <p:sp>
        <p:nvSpPr>
          <p:cNvPr id="2289" name="Google Shape;2289;p37"/>
          <p:cNvSpPr txBox="1">
            <a:spLocks noGrp="1"/>
          </p:cNvSpPr>
          <p:nvPr>
            <p:ph type="subTitle" idx="3"/>
          </p:nvPr>
        </p:nvSpPr>
        <p:spPr>
          <a:xfrm>
            <a:off x="1178119" y="1080075"/>
            <a:ext cx="7313278" cy="856200"/>
          </a:xfrm>
          <a:prstGeom prst="rect">
            <a:avLst/>
          </a:prstGeom>
        </p:spPr>
        <p:txBody>
          <a:bodyPr spcFirstLastPara="1" wrap="square" lIns="91425" tIns="91425" rIns="91425" bIns="91425" anchor="ctr" anchorCtr="0">
            <a:noAutofit/>
          </a:bodyPr>
          <a:lstStyle/>
          <a:p>
            <a:pPr marL="0" lvl="0" indent="0"/>
            <a:r>
              <a:rPr lang="en-US" dirty="0"/>
              <a:t>This is the Anaconda setup. Click next.</a:t>
            </a:r>
            <a:endParaRPr lang="en-US" u="sng" dirty="0" smtClean="0">
              <a:solidFill>
                <a:schemeClr val="accent1">
                  <a:lumMod val="50000"/>
                </a:schemeClr>
              </a:solidFill>
            </a:endParaRPr>
          </a:p>
        </p:txBody>
      </p:sp>
      <p:pic>
        <p:nvPicPr>
          <p:cNvPr id="2" name="Picture 1"/>
          <p:cNvPicPr>
            <a:picLocks noChangeAspect="1"/>
          </p:cNvPicPr>
          <p:nvPr/>
        </p:nvPicPr>
        <p:blipFill>
          <a:blip r:embed="rId3"/>
          <a:stretch>
            <a:fillRect/>
          </a:stretch>
        </p:blipFill>
        <p:spPr>
          <a:xfrm>
            <a:off x="2775586" y="1783146"/>
            <a:ext cx="4118344" cy="3200400"/>
          </a:xfrm>
          <a:prstGeom prst="rect">
            <a:avLst/>
          </a:prstGeom>
        </p:spPr>
      </p:pic>
    </p:spTree>
    <p:extLst>
      <p:ext uri="{BB962C8B-B14F-4D97-AF65-F5344CB8AC3E}">
        <p14:creationId xmlns:p14="http://schemas.microsoft.com/office/powerpoint/2010/main" val="1797339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5"/>
        <p:cNvGrpSpPr/>
        <p:nvPr/>
      </p:nvGrpSpPr>
      <p:grpSpPr>
        <a:xfrm>
          <a:off x="0" y="0"/>
          <a:ext cx="0" cy="0"/>
          <a:chOff x="0" y="0"/>
          <a:chExt cx="0" cy="0"/>
        </a:xfrm>
      </p:grpSpPr>
      <p:sp>
        <p:nvSpPr>
          <p:cNvPr id="2287" name="Google Shape;2287;p37"/>
          <p:cNvSpPr txBox="1">
            <a:spLocks noGrp="1"/>
          </p:cNvSpPr>
          <p:nvPr>
            <p:ph type="title" idx="2"/>
          </p:nvPr>
        </p:nvSpPr>
        <p:spPr>
          <a:xfrm>
            <a:off x="1996966" y="395527"/>
            <a:ext cx="5675585" cy="432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smtClean="0">
                <a:solidFill>
                  <a:schemeClr val="tx2"/>
                </a:solidFill>
              </a:rPr>
              <a:t>Step</a:t>
            </a:r>
            <a:r>
              <a:rPr lang="en" dirty="0" smtClean="0"/>
              <a:t> - 04</a:t>
            </a:r>
            <a:endParaRPr dirty="0"/>
          </a:p>
        </p:txBody>
      </p:sp>
      <p:sp>
        <p:nvSpPr>
          <p:cNvPr id="2289" name="Google Shape;2289;p37"/>
          <p:cNvSpPr txBox="1">
            <a:spLocks noGrp="1"/>
          </p:cNvSpPr>
          <p:nvPr>
            <p:ph type="subTitle" idx="3"/>
          </p:nvPr>
        </p:nvSpPr>
        <p:spPr>
          <a:xfrm>
            <a:off x="1178119" y="1059054"/>
            <a:ext cx="7313278" cy="856200"/>
          </a:xfrm>
          <a:prstGeom prst="rect">
            <a:avLst/>
          </a:prstGeom>
        </p:spPr>
        <p:txBody>
          <a:bodyPr spcFirstLastPara="1" wrap="square" lIns="91425" tIns="91425" rIns="91425" bIns="91425" anchor="ctr" anchorCtr="0">
            <a:noAutofit/>
          </a:bodyPr>
          <a:lstStyle/>
          <a:p>
            <a:pPr marL="0" lvl="0" indent="0"/>
            <a:r>
              <a:rPr lang="en-US" dirty="0"/>
              <a:t>Now, you’ll see the license agreement. Click on ‘I Agree’.</a:t>
            </a:r>
            <a:endParaRPr lang="en-US" u="sng" dirty="0" smtClean="0">
              <a:solidFill>
                <a:schemeClr val="accent1">
                  <a:lumMod val="50000"/>
                </a:schemeClr>
              </a:solidFill>
            </a:endParaRPr>
          </a:p>
        </p:txBody>
      </p:sp>
      <p:pic>
        <p:nvPicPr>
          <p:cNvPr id="2" name="Picture 1"/>
          <p:cNvPicPr>
            <a:picLocks noChangeAspect="1"/>
          </p:cNvPicPr>
          <p:nvPr/>
        </p:nvPicPr>
        <p:blipFill>
          <a:blip r:embed="rId3"/>
          <a:stretch>
            <a:fillRect/>
          </a:stretch>
        </p:blipFill>
        <p:spPr>
          <a:xfrm>
            <a:off x="2767316" y="1811228"/>
            <a:ext cx="4134884" cy="3200400"/>
          </a:xfrm>
          <a:prstGeom prst="rect">
            <a:avLst/>
          </a:prstGeom>
        </p:spPr>
      </p:pic>
    </p:spTree>
    <p:extLst>
      <p:ext uri="{BB962C8B-B14F-4D97-AF65-F5344CB8AC3E}">
        <p14:creationId xmlns:p14="http://schemas.microsoft.com/office/powerpoint/2010/main" val="952140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5"/>
        <p:cNvGrpSpPr/>
        <p:nvPr/>
      </p:nvGrpSpPr>
      <p:grpSpPr>
        <a:xfrm>
          <a:off x="0" y="0"/>
          <a:ext cx="0" cy="0"/>
          <a:chOff x="0" y="0"/>
          <a:chExt cx="0" cy="0"/>
        </a:xfrm>
      </p:grpSpPr>
      <p:sp>
        <p:nvSpPr>
          <p:cNvPr id="2287" name="Google Shape;2287;p37"/>
          <p:cNvSpPr txBox="1">
            <a:spLocks noGrp="1"/>
          </p:cNvSpPr>
          <p:nvPr>
            <p:ph type="title" idx="2"/>
          </p:nvPr>
        </p:nvSpPr>
        <p:spPr>
          <a:xfrm>
            <a:off x="1996966" y="395527"/>
            <a:ext cx="5675585" cy="432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smtClean="0">
                <a:solidFill>
                  <a:schemeClr val="tx2"/>
                </a:solidFill>
              </a:rPr>
              <a:t>Step</a:t>
            </a:r>
            <a:r>
              <a:rPr lang="en" dirty="0" smtClean="0"/>
              <a:t> - 05</a:t>
            </a:r>
            <a:endParaRPr dirty="0"/>
          </a:p>
        </p:txBody>
      </p:sp>
      <p:sp>
        <p:nvSpPr>
          <p:cNvPr id="2289" name="Google Shape;2289;p37"/>
          <p:cNvSpPr txBox="1">
            <a:spLocks noGrp="1"/>
          </p:cNvSpPr>
          <p:nvPr>
            <p:ph type="subTitle" idx="3"/>
          </p:nvPr>
        </p:nvSpPr>
        <p:spPr>
          <a:xfrm>
            <a:off x="1178118" y="993292"/>
            <a:ext cx="7313278" cy="856200"/>
          </a:xfrm>
          <a:prstGeom prst="rect">
            <a:avLst/>
          </a:prstGeom>
        </p:spPr>
        <p:txBody>
          <a:bodyPr spcFirstLastPara="1" wrap="square" lIns="91425" tIns="91425" rIns="91425" bIns="91425" anchor="ctr" anchorCtr="0">
            <a:noAutofit/>
          </a:bodyPr>
          <a:lstStyle/>
          <a:p>
            <a:pPr marL="0" lvl="0" indent="0"/>
            <a:r>
              <a:rPr lang="en-US" dirty="0"/>
              <a:t>You can install it for all users or just for yourself. If you want to install it for all users, you need administrator privileges.</a:t>
            </a:r>
            <a:endParaRPr lang="en-US" u="sng" dirty="0" smtClean="0">
              <a:solidFill>
                <a:schemeClr val="accent1">
                  <a:lumMod val="50000"/>
                </a:schemeClr>
              </a:solidFill>
            </a:endParaRPr>
          </a:p>
        </p:txBody>
      </p:sp>
      <p:pic>
        <p:nvPicPr>
          <p:cNvPr id="2" name="Picture 1"/>
          <p:cNvPicPr>
            <a:picLocks noChangeAspect="1"/>
          </p:cNvPicPr>
          <p:nvPr/>
        </p:nvPicPr>
        <p:blipFill>
          <a:blip r:embed="rId3"/>
          <a:stretch>
            <a:fillRect/>
          </a:stretch>
        </p:blipFill>
        <p:spPr>
          <a:xfrm>
            <a:off x="2783219" y="1849492"/>
            <a:ext cx="4103077" cy="3200400"/>
          </a:xfrm>
          <a:prstGeom prst="rect">
            <a:avLst/>
          </a:prstGeom>
        </p:spPr>
      </p:pic>
    </p:spTree>
    <p:extLst>
      <p:ext uri="{BB962C8B-B14F-4D97-AF65-F5344CB8AC3E}">
        <p14:creationId xmlns:p14="http://schemas.microsoft.com/office/powerpoint/2010/main" val="1062684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5"/>
        <p:cNvGrpSpPr/>
        <p:nvPr/>
      </p:nvGrpSpPr>
      <p:grpSpPr>
        <a:xfrm>
          <a:off x="0" y="0"/>
          <a:ext cx="0" cy="0"/>
          <a:chOff x="0" y="0"/>
          <a:chExt cx="0" cy="0"/>
        </a:xfrm>
      </p:grpSpPr>
      <p:sp>
        <p:nvSpPr>
          <p:cNvPr id="2287" name="Google Shape;2287;p37"/>
          <p:cNvSpPr txBox="1">
            <a:spLocks noGrp="1"/>
          </p:cNvSpPr>
          <p:nvPr>
            <p:ph type="title" idx="2"/>
          </p:nvPr>
        </p:nvSpPr>
        <p:spPr>
          <a:xfrm>
            <a:off x="1996966" y="395527"/>
            <a:ext cx="5675585" cy="432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smtClean="0">
                <a:solidFill>
                  <a:schemeClr val="tx2"/>
                </a:solidFill>
              </a:rPr>
              <a:t>Step</a:t>
            </a:r>
            <a:r>
              <a:rPr lang="en" dirty="0" smtClean="0"/>
              <a:t> - 06</a:t>
            </a:r>
            <a:endParaRPr dirty="0"/>
          </a:p>
        </p:txBody>
      </p:sp>
      <p:sp>
        <p:nvSpPr>
          <p:cNvPr id="2289" name="Google Shape;2289;p37"/>
          <p:cNvSpPr txBox="1">
            <a:spLocks noGrp="1"/>
          </p:cNvSpPr>
          <p:nvPr>
            <p:ph type="subTitle" idx="3"/>
          </p:nvPr>
        </p:nvSpPr>
        <p:spPr>
          <a:xfrm>
            <a:off x="1178119" y="1059054"/>
            <a:ext cx="7313278" cy="856200"/>
          </a:xfrm>
          <a:prstGeom prst="rect">
            <a:avLst/>
          </a:prstGeom>
        </p:spPr>
        <p:txBody>
          <a:bodyPr spcFirstLastPara="1" wrap="square" lIns="91425" tIns="91425" rIns="91425" bIns="91425" anchor="ctr" anchorCtr="0">
            <a:noAutofit/>
          </a:bodyPr>
          <a:lstStyle/>
          <a:p>
            <a:pPr marL="0" lvl="0" indent="0"/>
            <a:r>
              <a:rPr lang="en-US" dirty="0" smtClean="0"/>
              <a:t>Choose </a:t>
            </a:r>
            <a:r>
              <a:rPr lang="en-US" dirty="0"/>
              <a:t>where you want to install it. Here, you can see the available space and how much you need.</a:t>
            </a:r>
            <a:endParaRPr lang="en-US" u="sng" dirty="0" smtClean="0">
              <a:solidFill>
                <a:schemeClr val="accent1">
                  <a:lumMod val="50000"/>
                </a:schemeClr>
              </a:solidFill>
            </a:endParaRPr>
          </a:p>
        </p:txBody>
      </p:sp>
      <p:pic>
        <p:nvPicPr>
          <p:cNvPr id="2" name="Picture 1"/>
          <p:cNvPicPr>
            <a:picLocks noChangeAspect="1"/>
          </p:cNvPicPr>
          <p:nvPr/>
        </p:nvPicPr>
        <p:blipFill>
          <a:blip r:embed="rId3"/>
          <a:stretch>
            <a:fillRect/>
          </a:stretch>
        </p:blipFill>
        <p:spPr>
          <a:xfrm>
            <a:off x="2775586" y="1674593"/>
            <a:ext cx="4118344" cy="3200400"/>
          </a:xfrm>
          <a:prstGeom prst="rect">
            <a:avLst/>
          </a:prstGeom>
        </p:spPr>
      </p:pic>
    </p:spTree>
    <p:extLst>
      <p:ext uri="{BB962C8B-B14F-4D97-AF65-F5344CB8AC3E}">
        <p14:creationId xmlns:p14="http://schemas.microsoft.com/office/powerpoint/2010/main" val="745218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5"/>
        <p:cNvGrpSpPr/>
        <p:nvPr/>
      </p:nvGrpSpPr>
      <p:grpSpPr>
        <a:xfrm>
          <a:off x="0" y="0"/>
          <a:ext cx="0" cy="0"/>
          <a:chOff x="0" y="0"/>
          <a:chExt cx="0" cy="0"/>
        </a:xfrm>
      </p:grpSpPr>
      <p:sp>
        <p:nvSpPr>
          <p:cNvPr id="2287" name="Google Shape;2287;p37"/>
          <p:cNvSpPr txBox="1">
            <a:spLocks noGrp="1"/>
          </p:cNvSpPr>
          <p:nvPr>
            <p:ph type="title" idx="2"/>
          </p:nvPr>
        </p:nvSpPr>
        <p:spPr>
          <a:xfrm>
            <a:off x="1996966" y="395527"/>
            <a:ext cx="5675585" cy="432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smtClean="0">
                <a:solidFill>
                  <a:schemeClr val="tx2"/>
                </a:solidFill>
              </a:rPr>
              <a:t>Step</a:t>
            </a:r>
            <a:r>
              <a:rPr lang="en" dirty="0" smtClean="0"/>
              <a:t> - 07</a:t>
            </a:r>
            <a:endParaRPr dirty="0"/>
          </a:p>
        </p:txBody>
      </p:sp>
      <p:sp>
        <p:nvSpPr>
          <p:cNvPr id="2289" name="Google Shape;2289;p37"/>
          <p:cNvSpPr txBox="1">
            <a:spLocks noGrp="1"/>
          </p:cNvSpPr>
          <p:nvPr>
            <p:ph type="subTitle" idx="3"/>
          </p:nvPr>
        </p:nvSpPr>
        <p:spPr>
          <a:xfrm>
            <a:off x="1178119" y="1048544"/>
            <a:ext cx="7313278" cy="856200"/>
          </a:xfrm>
          <a:prstGeom prst="rect">
            <a:avLst/>
          </a:prstGeom>
        </p:spPr>
        <p:txBody>
          <a:bodyPr spcFirstLastPara="1" wrap="square" lIns="91425" tIns="91425" rIns="91425" bIns="91425" anchor="ctr" anchorCtr="0">
            <a:noAutofit/>
          </a:bodyPr>
          <a:lstStyle/>
          <a:p>
            <a:pPr marL="0" lvl="0" indent="0"/>
            <a:r>
              <a:rPr lang="en-US" dirty="0" smtClean="0"/>
              <a:t>Now</a:t>
            </a:r>
            <a:r>
              <a:rPr lang="en-US" dirty="0"/>
              <a:t>, you’ll get some advanced options. You can add Anaconda to your system’s PATH environment variable, and register it as the primary system Python 3.7. If you add it to PATH, it will be found before any other installation. Click on ‘Install’.</a:t>
            </a:r>
            <a:endParaRPr lang="en-US" u="sng" dirty="0" smtClean="0">
              <a:solidFill>
                <a:schemeClr val="accent1">
                  <a:lumMod val="50000"/>
                </a:schemeClr>
              </a:solidFill>
            </a:endParaRPr>
          </a:p>
        </p:txBody>
      </p:sp>
      <p:pic>
        <p:nvPicPr>
          <p:cNvPr id="1026" name="Picture 2" descr="Advanced-Installation-Option"/>
          <p:cNvPicPr>
            <a:picLocks noChangeAspect="1" noChangeArrowheads="1"/>
          </p:cNvPicPr>
          <p:nvPr/>
        </p:nvPicPr>
        <p:blipFill rotWithShape="1">
          <a:blip r:embed="rId3">
            <a:extLst>
              <a:ext uri="{28A0092B-C50C-407E-A947-70E740481C1C}">
                <a14:useLocalDpi xmlns:a14="http://schemas.microsoft.com/office/drawing/2010/main" val="0"/>
              </a:ext>
            </a:extLst>
          </a:blip>
          <a:srcRect l="1279" t="1238" r="1009" b="1968"/>
          <a:stretch/>
        </p:blipFill>
        <p:spPr bwMode="auto">
          <a:xfrm>
            <a:off x="2827282" y="1904744"/>
            <a:ext cx="4014951" cy="3097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65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5"/>
        <p:cNvGrpSpPr/>
        <p:nvPr/>
      </p:nvGrpSpPr>
      <p:grpSpPr>
        <a:xfrm>
          <a:off x="0" y="0"/>
          <a:ext cx="0" cy="0"/>
          <a:chOff x="0" y="0"/>
          <a:chExt cx="0" cy="0"/>
        </a:xfrm>
      </p:grpSpPr>
      <p:sp>
        <p:nvSpPr>
          <p:cNvPr id="2287" name="Google Shape;2287;p37"/>
          <p:cNvSpPr txBox="1">
            <a:spLocks noGrp="1"/>
          </p:cNvSpPr>
          <p:nvPr>
            <p:ph type="title" idx="2"/>
          </p:nvPr>
        </p:nvSpPr>
        <p:spPr>
          <a:xfrm>
            <a:off x="1996966" y="395527"/>
            <a:ext cx="5675585" cy="432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smtClean="0">
                <a:solidFill>
                  <a:schemeClr val="tx2"/>
                </a:solidFill>
              </a:rPr>
              <a:t>Step</a:t>
            </a:r>
            <a:r>
              <a:rPr lang="en" dirty="0" smtClean="0"/>
              <a:t> - 08</a:t>
            </a:r>
            <a:endParaRPr dirty="0"/>
          </a:p>
        </p:txBody>
      </p:sp>
      <p:sp>
        <p:nvSpPr>
          <p:cNvPr id="2289" name="Google Shape;2289;p37"/>
          <p:cNvSpPr txBox="1">
            <a:spLocks noGrp="1"/>
          </p:cNvSpPr>
          <p:nvPr>
            <p:ph type="subTitle" idx="3"/>
          </p:nvPr>
        </p:nvSpPr>
        <p:spPr>
          <a:xfrm>
            <a:off x="1178119" y="1048544"/>
            <a:ext cx="7313278" cy="856200"/>
          </a:xfrm>
          <a:prstGeom prst="rect">
            <a:avLst/>
          </a:prstGeom>
        </p:spPr>
        <p:txBody>
          <a:bodyPr spcFirstLastPara="1" wrap="square" lIns="91425" tIns="91425" rIns="91425" bIns="91425" anchor="ctr" anchorCtr="0">
            <a:noAutofit/>
          </a:bodyPr>
          <a:lstStyle/>
          <a:p>
            <a:pPr marL="0" lvl="0" indent="0"/>
            <a:r>
              <a:rPr lang="en-US" dirty="0" smtClean="0"/>
              <a:t>Installation process will begin.</a:t>
            </a:r>
            <a:endParaRPr lang="en-US" u="sng" dirty="0" smtClean="0">
              <a:solidFill>
                <a:schemeClr val="accent1">
                  <a:lumMod val="50000"/>
                </a:schemeClr>
              </a:solidFill>
            </a:endParaRPr>
          </a:p>
        </p:txBody>
      </p:sp>
      <p:pic>
        <p:nvPicPr>
          <p:cNvPr id="1028" name="Picture 4" descr="Installation-process"/>
          <p:cNvPicPr>
            <a:picLocks noChangeAspect="1" noChangeArrowheads="1"/>
          </p:cNvPicPr>
          <p:nvPr/>
        </p:nvPicPr>
        <p:blipFill rotWithShape="1">
          <a:blip r:embed="rId3">
            <a:extLst>
              <a:ext uri="{28A0092B-C50C-407E-A947-70E740481C1C}">
                <a14:useLocalDpi xmlns:a14="http://schemas.microsoft.com/office/drawing/2010/main" val="0"/>
              </a:ext>
            </a:extLst>
          </a:blip>
          <a:srcRect l="1025" t="1392" r="1580" b="2385"/>
          <a:stretch/>
        </p:blipFill>
        <p:spPr bwMode="auto">
          <a:xfrm>
            <a:off x="2837792" y="1904744"/>
            <a:ext cx="3993932" cy="307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463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Strategy in 6 steps by Slidesgo">
  <a:themeElements>
    <a:clrScheme name="Simple Light">
      <a:dk1>
        <a:srgbClr val="FFFFFF"/>
      </a:dk1>
      <a:lt1>
        <a:srgbClr val="FFFFFF"/>
      </a:lt1>
      <a:dk2>
        <a:srgbClr val="000000"/>
      </a:dk2>
      <a:lt2>
        <a:srgbClr val="455A64"/>
      </a:lt2>
      <a:accent1>
        <a:srgbClr val="90CAF9"/>
      </a:accent1>
      <a:accent2>
        <a:srgbClr val="E0E0E0"/>
      </a:accent2>
      <a:accent3>
        <a:srgbClr val="000000"/>
      </a:accent3>
      <a:accent4>
        <a:srgbClr val="455A64"/>
      </a:accent4>
      <a:accent5>
        <a:srgbClr val="90CAF9"/>
      </a:accent5>
      <a:accent6>
        <a:srgbClr val="E0E0E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247</Words>
  <Application>Microsoft Office PowerPoint</Application>
  <PresentationFormat>On-screen Show (16:9)</PresentationFormat>
  <Paragraphs>27</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Livvic</vt:lpstr>
      <vt:lpstr>Hind</vt:lpstr>
      <vt:lpstr>Karla</vt:lpstr>
      <vt:lpstr>Anaheim</vt:lpstr>
      <vt:lpstr>Arial</vt:lpstr>
      <vt:lpstr>Strategy in 6 steps by Slidesgo</vt:lpstr>
      <vt:lpstr>Python Anaconda Installation</vt:lpstr>
      <vt:lpstr>Step - 01</vt:lpstr>
      <vt:lpstr>Step - 02</vt:lpstr>
      <vt:lpstr>Step - 03</vt:lpstr>
      <vt:lpstr>Step - 04</vt:lpstr>
      <vt:lpstr>Step - 05</vt:lpstr>
      <vt:lpstr>Step - 06</vt:lpstr>
      <vt:lpstr>Step - 07</vt:lpstr>
      <vt:lpstr>Step - 08</vt:lpstr>
      <vt:lpstr>Step - 09</vt:lpstr>
      <vt:lpstr>Step - 10</vt:lpstr>
      <vt:lpstr>Working with Anaconda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Anaconda Installation</dc:title>
  <cp:lastModifiedBy>Maimoona Khilji</cp:lastModifiedBy>
  <cp:revision>20</cp:revision>
  <dcterms:modified xsi:type="dcterms:W3CDTF">2022-06-27T19:39:45Z</dcterms:modified>
</cp:coreProperties>
</file>