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89" r:id="rId2"/>
    <p:sldId id="257" r:id="rId3"/>
    <p:sldId id="295" r:id="rId4"/>
    <p:sldId id="297" r:id="rId5"/>
    <p:sldId id="298" r:id="rId6"/>
    <p:sldId id="294" r:id="rId7"/>
    <p:sldId id="299" r:id="rId8"/>
    <p:sldId id="266" r:id="rId9"/>
    <p:sldId id="309" r:id="rId10"/>
    <p:sldId id="300" r:id="rId11"/>
    <p:sldId id="301" r:id="rId12"/>
    <p:sldId id="302" r:id="rId13"/>
    <p:sldId id="303" r:id="rId14"/>
    <p:sldId id="304" r:id="rId15"/>
    <p:sldId id="305" r:id="rId16"/>
    <p:sldId id="306" r:id="rId17"/>
    <p:sldId id="307" r:id="rId18"/>
    <p:sldId id="308" r:id="rId19"/>
  </p:sldIdLst>
  <p:sldSz cx="9144000" cy="5143500" type="screen16x9"/>
  <p:notesSz cx="6858000" cy="9144000"/>
  <p:embeddedFontLst>
    <p:embeddedFont>
      <p:font typeface="Fira Sans Extra Condensed" panose="020B0604020202020204"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D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BA9DC5-7876-4CA5-B8F9-FD9EB9C1A817}">
  <a:tblStyle styleId="{F3BA9DC5-7876-4CA5-B8F9-FD9EB9C1A8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78" autoAdjust="0"/>
  </p:normalViewPr>
  <p:slideViewPr>
    <p:cSldViewPr snapToGrid="0">
      <p:cViewPr varScale="1">
        <p:scale>
          <a:sx n="81" d="100"/>
          <a:sy n="81"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02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0ec1863c5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0ec1863c5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cff7a1ea2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cff7a1ea2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dirty="0" smtClean="0"/>
              <a:t>The words have been replaced by integers that indicate the absolute popularity of the word in the dataset. The sentences in each review are therefore comprised of a sequence of integers.</a:t>
            </a:r>
          </a:p>
          <a:p>
            <a:pPr fontAlgn="base"/>
            <a:r>
              <a:rPr lang="en-US" dirty="0" smtClean="0"/>
              <a:t>Calling </a:t>
            </a:r>
            <a:r>
              <a:rPr lang="en-US" dirty="0" err="1" smtClean="0"/>
              <a:t>imdb.load_data</a:t>
            </a:r>
            <a:r>
              <a:rPr lang="en-US" dirty="0" smtClean="0"/>
              <a:t>() the first time will download the IMDB dataset to your computer and store it in your home directory under ~/.</a:t>
            </a:r>
            <a:r>
              <a:rPr lang="en-US" dirty="0" err="1" smtClean="0"/>
              <a:t>keras</a:t>
            </a:r>
            <a:r>
              <a:rPr lang="en-US" dirty="0" smtClean="0"/>
              <a:t>/datasets/</a:t>
            </a:r>
            <a:r>
              <a:rPr lang="en-US" dirty="0" err="1" smtClean="0"/>
              <a:t>imdb.pkl</a:t>
            </a:r>
            <a:r>
              <a:rPr lang="en-US" dirty="0" smtClean="0"/>
              <a:t> as a 32 megabyte file.</a:t>
            </a:r>
          </a:p>
          <a:p>
            <a:pPr fontAlgn="base"/>
            <a:r>
              <a:rPr lang="en-US" dirty="0" smtClean="0"/>
              <a:t>Usefully, the </a:t>
            </a:r>
            <a:r>
              <a:rPr lang="en-US" dirty="0" err="1" smtClean="0"/>
              <a:t>imdb.load_data</a:t>
            </a:r>
            <a:r>
              <a:rPr lang="en-US" dirty="0" smtClean="0"/>
              <a:t>() provides additional arguments including the number of top words to load (where words with a lower integer are marked as zero in the returned data), the number of top words to skip (to avoid the “</a:t>
            </a:r>
            <a:r>
              <a:rPr lang="en-US" dirty="0" err="1" smtClean="0"/>
              <a:t>the”‘s</a:t>
            </a:r>
            <a:r>
              <a:rPr lang="en-US" dirty="0" smtClean="0"/>
              <a:t>) and the maximum length of reviews to support.</a:t>
            </a:r>
          </a:p>
          <a:p>
            <a:endParaRPr lang="en-US" dirty="0" smtClean="0"/>
          </a:p>
          <a:p>
            <a:endParaRPr lang="en-US" dirty="0" smtClean="0"/>
          </a:p>
          <a:p>
            <a:endParaRPr lang="en-US" dirty="0"/>
          </a:p>
        </p:txBody>
      </p:sp>
    </p:spTree>
    <p:extLst>
      <p:ext uri="{BB962C8B-B14F-4D97-AF65-F5344CB8AC3E}">
        <p14:creationId xmlns:p14="http://schemas.microsoft.com/office/powerpoint/2010/main" val="356909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6350" y="971263"/>
            <a:ext cx="3775200" cy="238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342" y="3690145"/>
            <a:ext cx="3914700" cy="48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E27B3-EBAD-4DB1-B0C4-BB84900D1D8F}"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6431A-F950-4E54-9B74-4DE46368951F}" type="slidenum">
              <a:rPr lang="en-US" smtClean="0"/>
              <a:t>‹#›</a:t>
            </a:fld>
            <a:endParaRPr lang="en-US"/>
          </a:p>
        </p:txBody>
      </p:sp>
    </p:spTree>
    <p:extLst>
      <p:ext uri="{BB962C8B-B14F-4D97-AF65-F5344CB8AC3E}">
        <p14:creationId xmlns:p14="http://schemas.microsoft.com/office/powerpoint/2010/main" val="721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513600" y="410400"/>
            <a:ext cx="8116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513600" y="1160825"/>
            <a:ext cx="81168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513600" y="410400"/>
            <a:ext cx="8116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513600" y="410400"/>
            <a:ext cx="811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3600" y="410400"/>
            <a:ext cx="811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3600" y="1160825"/>
            <a:ext cx="811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ai.stanford.edu/~amaas/data/sentiment/"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grpSp>
        <p:nvGrpSpPr>
          <p:cNvPr id="498" name="Google Shape;498;p31"/>
          <p:cNvGrpSpPr/>
          <p:nvPr/>
        </p:nvGrpSpPr>
        <p:grpSpPr>
          <a:xfrm>
            <a:off x="1533805" y="358141"/>
            <a:ext cx="6172755" cy="4366545"/>
            <a:chOff x="502550" y="1253350"/>
            <a:chExt cx="4882350" cy="3453725"/>
          </a:xfrm>
        </p:grpSpPr>
        <p:sp>
          <p:nvSpPr>
            <p:cNvPr id="499" name="Google Shape;499;p31"/>
            <p:cNvSpPr/>
            <p:nvPr/>
          </p:nvSpPr>
          <p:spPr>
            <a:xfrm>
              <a:off x="502550" y="1253350"/>
              <a:ext cx="4882350" cy="3453725"/>
            </a:xfrm>
            <a:custGeom>
              <a:avLst/>
              <a:gdLst/>
              <a:ahLst/>
              <a:cxnLst/>
              <a:rect l="l" t="t" r="r" b="b"/>
              <a:pathLst>
                <a:path w="195294" h="138149" extrusionOk="0">
                  <a:moveTo>
                    <a:pt x="147329" y="76415"/>
                  </a:moveTo>
                  <a:lnTo>
                    <a:pt x="148271" y="77722"/>
                  </a:lnTo>
                  <a:lnTo>
                    <a:pt x="44226" y="77722"/>
                  </a:lnTo>
                  <a:lnTo>
                    <a:pt x="45169" y="76415"/>
                  </a:lnTo>
                  <a:close/>
                  <a:moveTo>
                    <a:pt x="31673" y="0"/>
                  </a:moveTo>
                  <a:cubicBezTo>
                    <a:pt x="29241" y="0"/>
                    <a:pt x="27296" y="1976"/>
                    <a:pt x="27296" y="4408"/>
                  </a:cubicBezTo>
                  <a:lnTo>
                    <a:pt x="27296" y="72008"/>
                  </a:lnTo>
                  <a:cubicBezTo>
                    <a:pt x="27296" y="74439"/>
                    <a:pt x="29241" y="76415"/>
                    <a:pt x="31673" y="76415"/>
                  </a:cubicBezTo>
                  <a:lnTo>
                    <a:pt x="37600" y="76415"/>
                  </a:lnTo>
                  <a:lnTo>
                    <a:pt x="37175" y="77722"/>
                  </a:lnTo>
                  <a:lnTo>
                    <a:pt x="25867" y="77722"/>
                  </a:lnTo>
                  <a:lnTo>
                    <a:pt x="25867" y="70761"/>
                  </a:lnTo>
                  <a:cubicBezTo>
                    <a:pt x="25867" y="70153"/>
                    <a:pt x="25563" y="69606"/>
                    <a:pt x="25108" y="69272"/>
                  </a:cubicBezTo>
                  <a:cubicBezTo>
                    <a:pt x="25472" y="68421"/>
                    <a:pt x="25624" y="67509"/>
                    <a:pt x="25229" y="66688"/>
                  </a:cubicBezTo>
                  <a:cubicBezTo>
                    <a:pt x="25047" y="66232"/>
                    <a:pt x="24712" y="65868"/>
                    <a:pt x="24287" y="65655"/>
                  </a:cubicBezTo>
                  <a:cubicBezTo>
                    <a:pt x="24804" y="64287"/>
                    <a:pt x="25168" y="62889"/>
                    <a:pt x="24408" y="61795"/>
                  </a:cubicBezTo>
                  <a:cubicBezTo>
                    <a:pt x="24135" y="61400"/>
                    <a:pt x="23770" y="61126"/>
                    <a:pt x="23345" y="60944"/>
                  </a:cubicBezTo>
                  <a:cubicBezTo>
                    <a:pt x="23284" y="60518"/>
                    <a:pt x="23253" y="59849"/>
                    <a:pt x="23223" y="59393"/>
                  </a:cubicBezTo>
                  <a:cubicBezTo>
                    <a:pt x="23162" y="57448"/>
                    <a:pt x="23041" y="53831"/>
                    <a:pt x="19971" y="53831"/>
                  </a:cubicBezTo>
                  <a:cubicBezTo>
                    <a:pt x="19211" y="53831"/>
                    <a:pt x="18512" y="54135"/>
                    <a:pt x="18025" y="54682"/>
                  </a:cubicBezTo>
                  <a:cubicBezTo>
                    <a:pt x="17053" y="55716"/>
                    <a:pt x="17053" y="57266"/>
                    <a:pt x="17144" y="58846"/>
                  </a:cubicBezTo>
                  <a:cubicBezTo>
                    <a:pt x="16566" y="58846"/>
                    <a:pt x="16019" y="59120"/>
                    <a:pt x="15624" y="59545"/>
                  </a:cubicBezTo>
                  <a:cubicBezTo>
                    <a:pt x="14803" y="60518"/>
                    <a:pt x="14986" y="61916"/>
                    <a:pt x="15290" y="64226"/>
                  </a:cubicBezTo>
                  <a:cubicBezTo>
                    <a:pt x="15351" y="64621"/>
                    <a:pt x="15411" y="65108"/>
                    <a:pt x="15472" y="65594"/>
                  </a:cubicBezTo>
                  <a:cubicBezTo>
                    <a:pt x="15351" y="65564"/>
                    <a:pt x="15259" y="65564"/>
                    <a:pt x="15138" y="65564"/>
                  </a:cubicBezTo>
                  <a:cubicBezTo>
                    <a:pt x="14408" y="65564"/>
                    <a:pt x="13740" y="65898"/>
                    <a:pt x="13284" y="66506"/>
                  </a:cubicBezTo>
                  <a:cubicBezTo>
                    <a:pt x="12858" y="67114"/>
                    <a:pt x="12706" y="67874"/>
                    <a:pt x="12858" y="68968"/>
                  </a:cubicBezTo>
                  <a:cubicBezTo>
                    <a:pt x="12068" y="69181"/>
                    <a:pt x="11460" y="69910"/>
                    <a:pt x="11460" y="70761"/>
                  </a:cubicBezTo>
                  <a:lnTo>
                    <a:pt x="11460" y="77722"/>
                  </a:lnTo>
                  <a:lnTo>
                    <a:pt x="7448" y="77722"/>
                  </a:lnTo>
                  <a:cubicBezTo>
                    <a:pt x="6445" y="77722"/>
                    <a:pt x="5624" y="78543"/>
                    <a:pt x="5624" y="79546"/>
                  </a:cubicBezTo>
                  <a:lnTo>
                    <a:pt x="5624" y="130033"/>
                  </a:lnTo>
                  <a:cubicBezTo>
                    <a:pt x="2007" y="130428"/>
                    <a:pt x="1" y="130975"/>
                    <a:pt x="1" y="132860"/>
                  </a:cubicBezTo>
                  <a:cubicBezTo>
                    <a:pt x="1" y="134744"/>
                    <a:pt x="2159" y="135109"/>
                    <a:pt x="3466" y="135352"/>
                  </a:cubicBezTo>
                  <a:cubicBezTo>
                    <a:pt x="4773" y="135565"/>
                    <a:pt x="6718" y="135808"/>
                    <a:pt x="9211" y="136021"/>
                  </a:cubicBezTo>
                  <a:cubicBezTo>
                    <a:pt x="14074" y="136446"/>
                    <a:pt x="21004" y="136811"/>
                    <a:pt x="29819" y="137115"/>
                  </a:cubicBezTo>
                  <a:cubicBezTo>
                    <a:pt x="47965" y="137784"/>
                    <a:pt x="72039" y="138148"/>
                    <a:pt x="97632" y="138148"/>
                  </a:cubicBezTo>
                  <a:cubicBezTo>
                    <a:pt x="123255" y="138148"/>
                    <a:pt x="147329" y="137784"/>
                    <a:pt x="165445" y="137115"/>
                  </a:cubicBezTo>
                  <a:cubicBezTo>
                    <a:pt x="174290" y="136811"/>
                    <a:pt x="181220" y="136446"/>
                    <a:pt x="186083" y="136021"/>
                  </a:cubicBezTo>
                  <a:cubicBezTo>
                    <a:pt x="188576" y="135808"/>
                    <a:pt x="190521" y="135565"/>
                    <a:pt x="191828" y="135352"/>
                  </a:cubicBezTo>
                  <a:cubicBezTo>
                    <a:pt x="193105" y="135109"/>
                    <a:pt x="195293" y="134744"/>
                    <a:pt x="195293" y="132860"/>
                  </a:cubicBezTo>
                  <a:cubicBezTo>
                    <a:pt x="195293" y="130914"/>
                    <a:pt x="193044" y="130549"/>
                    <a:pt x="191585" y="130306"/>
                  </a:cubicBezTo>
                  <a:cubicBezTo>
                    <a:pt x="190430" y="130124"/>
                    <a:pt x="188849" y="129911"/>
                    <a:pt x="186873" y="129759"/>
                  </a:cubicBezTo>
                  <a:lnTo>
                    <a:pt x="186873" y="79546"/>
                  </a:lnTo>
                  <a:cubicBezTo>
                    <a:pt x="186873" y="78543"/>
                    <a:pt x="186053" y="77722"/>
                    <a:pt x="185050" y="77722"/>
                  </a:cubicBezTo>
                  <a:lnTo>
                    <a:pt x="155323" y="77722"/>
                  </a:lnTo>
                  <a:lnTo>
                    <a:pt x="154897" y="76415"/>
                  </a:lnTo>
                  <a:lnTo>
                    <a:pt x="160824" y="76415"/>
                  </a:lnTo>
                  <a:cubicBezTo>
                    <a:pt x="163226" y="76415"/>
                    <a:pt x="165201" y="74439"/>
                    <a:pt x="165201" y="72008"/>
                  </a:cubicBezTo>
                  <a:lnTo>
                    <a:pt x="165201" y="4408"/>
                  </a:lnTo>
                  <a:cubicBezTo>
                    <a:pt x="165201" y="1976"/>
                    <a:pt x="163226" y="0"/>
                    <a:pt x="160824" y="0"/>
                  </a:cubicBezTo>
                  <a:close/>
                </a:path>
              </a:pathLst>
            </a:custGeom>
            <a:solidFill>
              <a:srgbClr val="FFFFFF"/>
            </a:solidFill>
            <a:ln>
              <a:noFill/>
            </a:ln>
            <a:effectLst>
              <a:outerShdw blurRad="71438"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460025" y="3087725"/>
              <a:ext cx="169475" cy="166425"/>
            </a:xfrm>
            <a:custGeom>
              <a:avLst/>
              <a:gdLst/>
              <a:ahLst/>
              <a:cxnLst/>
              <a:rect l="l" t="t" r="r" b="b"/>
              <a:pathLst>
                <a:path w="6779" h="6657" extrusionOk="0">
                  <a:moveTo>
                    <a:pt x="2280" y="0"/>
                  </a:moveTo>
                  <a:lnTo>
                    <a:pt x="0" y="6657"/>
                  </a:lnTo>
                  <a:lnTo>
                    <a:pt x="2006" y="6657"/>
                  </a:lnTo>
                  <a:lnTo>
                    <a:pt x="67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4187275" y="3087725"/>
              <a:ext cx="169475" cy="166425"/>
            </a:xfrm>
            <a:custGeom>
              <a:avLst/>
              <a:gdLst/>
              <a:ahLst/>
              <a:cxnLst/>
              <a:rect l="l" t="t" r="r" b="b"/>
              <a:pathLst>
                <a:path w="6779" h="6657" extrusionOk="0">
                  <a:moveTo>
                    <a:pt x="0" y="0"/>
                  </a:moveTo>
                  <a:lnTo>
                    <a:pt x="4803" y="6657"/>
                  </a:lnTo>
                  <a:lnTo>
                    <a:pt x="6779" y="6657"/>
                  </a:lnTo>
                  <a:lnTo>
                    <a:pt x="4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30525" y="1298950"/>
              <a:ext cx="3356475" cy="1818425"/>
            </a:xfrm>
            <a:custGeom>
              <a:avLst/>
              <a:gdLst/>
              <a:ahLst/>
              <a:cxnLst/>
              <a:rect l="l" t="t" r="r" b="b"/>
              <a:pathLst>
                <a:path w="134259" h="72737" extrusionOk="0">
                  <a:moveTo>
                    <a:pt x="2554" y="0"/>
                  </a:moveTo>
                  <a:cubicBezTo>
                    <a:pt x="1156" y="0"/>
                    <a:pt x="1" y="1155"/>
                    <a:pt x="1" y="2584"/>
                  </a:cubicBezTo>
                  <a:lnTo>
                    <a:pt x="1" y="70184"/>
                  </a:lnTo>
                  <a:cubicBezTo>
                    <a:pt x="1" y="71612"/>
                    <a:pt x="1156" y="72737"/>
                    <a:pt x="2554" y="72737"/>
                  </a:cubicBezTo>
                  <a:lnTo>
                    <a:pt x="131705" y="72737"/>
                  </a:lnTo>
                  <a:cubicBezTo>
                    <a:pt x="133104" y="72737"/>
                    <a:pt x="134259" y="71612"/>
                    <a:pt x="134259" y="70184"/>
                  </a:cubicBezTo>
                  <a:lnTo>
                    <a:pt x="134259" y="2584"/>
                  </a:lnTo>
                  <a:cubicBezTo>
                    <a:pt x="134259" y="1155"/>
                    <a:pt x="133104" y="0"/>
                    <a:pt x="1317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325525" y="1374175"/>
              <a:ext cx="3165725" cy="1668750"/>
            </a:xfrm>
            <a:custGeom>
              <a:avLst/>
              <a:gdLst/>
              <a:ahLst/>
              <a:cxnLst/>
              <a:rect l="l" t="t" r="r" b="b"/>
              <a:pathLst>
                <a:path w="126629" h="66750" extrusionOk="0">
                  <a:moveTo>
                    <a:pt x="0" y="0"/>
                  </a:moveTo>
                  <a:lnTo>
                    <a:pt x="0" y="66749"/>
                  </a:lnTo>
                  <a:lnTo>
                    <a:pt x="126629" y="66749"/>
                  </a:lnTo>
                  <a:lnTo>
                    <a:pt x="126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548900" y="4488200"/>
              <a:ext cx="4789625" cy="173275"/>
            </a:xfrm>
            <a:custGeom>
              <a:avLst/>
              <a:gdLst/>
              <a:ahLst/>
              <a:cxnLst/>
              <a:rect l="l" t="t" r="r" b="b"/>
              <a:pathLst>
                <a:path w="191585" h="6931" extrusionOk="0">
                  <a:moveTo>
                    <a:pt x="95778" y="0"/>
                  </a:moveTo>
                  <a:cubicBezTo>
                    <a:pt x="42889" y="0"/>
                    <a:pt x="1" y="1551"/>
                    <a:pt x="1" y="3466"/>
                  </a:cubicBezTo>
                  <a:cubicBezTo>
                    <a:pt x="1" y="5380"/>
                    <a:pt x="42889" y="6931"/>
                    <a:pt x="95778" y="6931"/>
                  </a:cubicBezTo>
                  <a:cubicBezTo>
                    <a:pt x="148697" y="6931"/>
                    <a:pt x="191585" y="5380"/>
                    <a:pt x="191585" y="3466"/>
                  </a:cubicBezTo>
                  <a:cubicBezTo>
                    <a:pt x="191585" y="1551"/>
                    <a:pt x="148697" y="0"/>
                    <a:pt x="95778" y="0"/>
                  </a:cubicBezTo>
                  <a:close/>
                </a:path>
              </a:pathLst>
            </a:custGeom>
            <a:solidFill>
              <a:srgbClr val="E1D2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846625" y="2644700"/>
              <a:ext cx="262300" cy="422900"/>
            </a:xfrm>
            <a:custGeom>
              <a:avLst/>
              <a:gdLst/>
              <a:ahLst/>
              <a:cxnLst/>
              <a:rect l="l" t="t" r="r" b="b"/>
              <a:pathLst>
                <a:path w="10492" h="16916" extrusionOk="0">
                  <a:moveTo>
                    <a:pt x="6208" y="1"/>
                  </a:moveTo>
                  <a:cubicBezTo>
                    <a:pt x="4103" y="1"/>
                    <a:pt x="6086" y="6021"/>
                    <a:pt x="4977" y="6021"/>
                  </a:cubicBezTo>
                  <a:cubicBezTo>
                    <a:pt x="4789" y="6021"/>
                    <a:pt x="4512" y="5847"/>
                    <a:pt x="4110" y="5442"/>
                  </a:cubicBezTo>
                  <a:cubicBezTo>
                    <a:pt x="3812" y="5146"/>
                    <a:pt x="3593" y="5016"/>
                    <a:pt x="3436" y="5016"/>
                  </a:cubicBezTo>
                  <a:cubicBezTo>
                    <a:pt x="2253" y="5016"/>
                    <a:pt x="4628" y="12464"/>
                    <a:pt x="3058" y="12464"/>
                  </a:cubicBezTo>
                  <a:cubicBezTo>
                    <a:pt x="2889" y="12464"/>
                    <a:pt x="2676" y="12378"/>
                    <a:pt x="2408" y="12189"/>
                  </a:cubicBezTo>
                  <a:cubicBezTo>
                    <a:pt x="1949" y="11869"/>
                    <a:pt x="1613" y="11733"/>
                    <a:pt x="1374" y="11733"/>
                  </a:cubicBezTo>
                  <a:cubicBezTo>
                    <a:pt x="0" y="11733"/>
                    <a:pt x="1831" y="16232"/>
                    <a:pt x="1831" y="16232"/>
                  </a:cubicBezTo>
                  <a:cubicBezTo>
                    <a:pt x="1831" y="16232"/>
                    <a:pt x="3107" y="16915"/>
                    <a:pt x="4648" y="16915"/>
                  </a:cubicBezTo>
                  <a:cubicBezTo>
                    <a:pt x="5645" y="16915"/>
                    <a:pt x="6753" y="16629"/>
                    <a:pt x="7697" y="15685"/>
                  </a:cubicBezTo>
                  <a:cubicBezTo>
                    <a:pt x="9733" y="13649"/>
                    <a:pt x="10436" y="11548"/>
                    <a:pt x="9399" y="11548"/>
                  </a:cubicBezTo>
                  <a:cubicBezTo>
                    <a:pt x="9213" y="11548"/>
                    <a:pt x="8971" y="11616"/>
                    <a:pt x="8670" y="11764"/>
                  </a:cubicBezTo>
                  <a:cubicBezTo>
                    <a:pt x="8519" y="11839"/>
                    <a:pt x="8403" y="11874"/>
                    <a:pt x="8317" y="11874"/>
                  </a:cubicBezTo>
                  <a:cubicBezTo>
                    <a:pt x="7298" y="11874"/>
                    <a:pt x="10492" y="6961"/>
                    <a:pt x="8670" y="6961"/>
                  </a:cubicBezTo>
                  <a:cubicBezTo>
                    <a:pt x="6724" y="6961"/>
                    <a:pt x="8670" y="1"/>
                    <a:pt x="6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834625" y="3022375"/>
              <a:ext cx="269025" cy="228000"/>
            </a:xfrm>
            <a:custGeom>
              <a:avLst/>
              <a:gdLst/>
              <a:ahLst/>
              <a:cxnLst/>
              <a:rect l="l" t="t" r="r" b="b"/>
              <a:pathLst>
                <a:path w="10761" h="9120" extrusionOk="0">
                  <a:moveTo>
                    <a:pt x="1" y="0"/>
                  </a:moveTo>
                  <a:lnTo>
                    <a:pt x="1" y="9119"/>
                  </a:lnTo>
                  <a:lnTo>
                    <a:pt x="10761" y="9119"/>
                  </a:lnTo>
                  <a:lnTo>
                    <a:pt x="10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980525" y="2694100"/>
              <a:ext cx="31175" cy="328300"/>
            </a:xfrm>
            <a:custGeom>
              <a:avLst/>
              <a:gdLst/>
              <a:ahLst/>
              <a:cxnLst/>
              <a:rect l="l" t="t" r="r" b="b"/>
              <a:pathLst>
                <a:path w="1247" h="13132" extrusionOk="0">
                  <a:moveTo>
                    <a:pt x="852" y="0"/>
                  </a:moveTo>
                  <a:lnTo>
                    <a:pt x="852" y="0"/>
                  </a:lnTo>
                  <a:cubicBezTo>
                    <a:pt x="973" y="1095"/>
                    <a:pt x="1034" y="2189"/>
                    <a:pt x="1095" y="3283"/>
                  </a:cubicBezTo>
                  <a:cubicBezTo>
                    <a:pt x="1125" y="4408"/>
                    <a:pt x="1125" y="5502"/>
                    <a:pt x="1064" y="6596"/>
                  </a:cubicBezTo>
                  <a:cubicBezTo>
                    <a:pt x="1034" y="7721"/>
                    <a:pt x="912" y="8815"/>
                    <a:pt x="760" y="9909"/>
                  </a:cubicBezTo>
                  <a:cubicBezTo>
                    <a:pt x="578" y="11004"/>
                    <a:pt x="335" y="12067"/>
                    <a:pt x="1" y="13131"/>
                  </a:cubicBezTo>
                  <a:cubicBezTo>
                    <a:pt x="396" y="12098"/>
                    <a:pt x="639" y="11004"/>
                    <a:pt x="852" y="9909"/>
                  </a:cubicBezTo>
                  <a:cubicBezTo>
                    <a:pt x="1004" y="8815"/>
                    <a:pt x="1125" y="7721"/>
                    <a:pt x="1186" y="6596"/>
                  </a:cubicBezTo>
                  <a:cubicBezTo>
                    <a:pt x="1247" y="4408"/>
                    <a:pt x="1156" y="2189"/>
                    <a:pt x="852" y="0"/>
                  </a:cubicBezTo>
                  <a:close/>
                </a:path>
              </a:pathLst>
            </a:custGeom>
            <a:solidFill>
              <a:srgbClr val="002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88725" y="3241975"/>
              <a:ext cx="4440075" cy="1335150"/>
            </a:xfrm>
            <a:custGeom>
              <a:avLst/>
              <a:gdLst/>
              <a:ahLst/>
              <a:cxnLst/>
              <a:rect l="l" t="t" r="r" b="b"/>
              <a:pathLst>
                <a:path w="177603" h="53406" extrusionOk="0">
                  <a:moveTo>
                    <a:pt x="1" y="1"/>
                  </a:moveTo>
                  <a:lnTo>
                    <a:pt x="1" y="53406"/>
                  </a:lnTo>
                  <a:lnTo>
                    <a:pt x="177603" y="53406"/>
                  </a:lnTo>
                  <a:lnTo>
                    <a:pt x="1776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51050" y="3302000"/>
              <a:ext cx="4316975" cy="1214350"/>
            </a:xfrm>
            <a:custGeom>
              <a:avLst/>
              <a:gdLst/>
              <a:ahLst/>
              <a:cxnLst/>
              <a:rect l="l" t="t" r="r" b="b"/>
              <a:pathLst>
                <a:path w="172679" h="48574" extrusionOk="0">
                  <a:moveTo>
                    <a:pt x="172587" y="1"/>
                  </a:moveTo>
                  <a:lnTo>
                    <a:pt x="30" y="92"/>
                  </a:lnTo>
                  <a:lnTo>
                    <a:pt x="0" y="92"/>
                  </a:lnTo>
                  <a:lnTo>
                    <a:pt x="0" y="123"/>
                  </a:lnTo>
                  <a:lnTo>
                    <a:pt x="30" y="48482"/>
                  </a:lnTo>
                  <a:lnTo>
                    <a:pt x="61" y="153"/>
                  </a:lnTo>
                  <a:lnTo>
                    <a:pt x="61" y="153"/>
                  </a:lnTo>
                  <a:lnTo>
                    <a:pt x="172465" y="214"/>
                  </a:lnTo>
                  <a:lnTo>
                    <a:pt x="172465" y="214"/>
                  </a:lnTo>
                  <a:lnTo>
                    <a:pt x="172496" y="48421"/>
                  </a:lnTo>
                  <a:lnTo>
                    <a:pt x="172496" y="48421"/>
                  </a:lnTo>
                  <a:lnTo>
                    <a:pt x="30" y="48482"/>
                  </a:lnTo>
                  <a:lnTo>
                    <a:pt x="30" y="48482"/>
                  </a:lnTo>
                  <a:lnTo>
                    <a:pt x="172587" y="48573"/>
                  </a:lnTo>
                  <a:lnTo>
                    <a:pt x="172678" y="48573"/>
                  </a:lnTo>
                  <a:lnTo>
                    <a:pt x="172678" y="48482"/>
                  </a:lnTo>
                  <a:lnTo>
                    <a:pt x="172678" y="123"/>
                  </a:lnTo>
                  <a:lnTo>
                    <a:pt x="17267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51800" y="3775425"/>
              <a:ext cx="4313925" cy="5350"/>
            </a:xfrm>
            <a:custGeom>
              <a:avLst/>
              <a:gdLst/>
              <a:ahLst/>
              <a:cxnLst/>
              <a:rect l="l" t="t" r="r" b="b"/>
              <a:pathLst>
                <a:path w="172557" h="214" extrusionOk="0">
                  <a:moveTo>
                    <a:pt x="86264" y="0"/>
                  </a:moveTo>
                  <a:lnTo>
                    <a:pt x="43132" y="31"/>
                  </a:lnTo>
                  <a:lnTo>
                    <a:pt x="0" y="92"/>
                  </a:lnTo>
                  <a:lnTo>
                    <a:pt x="43132" y="183"/>
                  </a:lnTo>
                  <a:lnTo>
                    <a:pt x="86264" y="213"/>
                  </a:lnTo>
                  <a:lnTo>
                    <a:pt x="129425" y="183"/>
                  </a:lnTo>
                  <a:lnTo>
                    <a:pt x="172557" y="92"/>
                  </a:lnTo>
                  <a:lnTo>
                    <a:pt x="129425" y="31"/>
                  </a:lnTo>
                  <a:lnTo>
                    <a:pt x="8626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751800" y="3838500"/>
              <a:ext cx="4313925" cy="5325"/>
            </a:xfrm>
            <a:custGeom>
              <a:avLst/>
              <a:gdLst/>
              <a:ahLst/>
              <a:cxnLst/>
              <a:rect l="l" t="t" r="r" b="b"/>
              <a:pathLst>
                <a:path w="172557" h="213" extrusionOk="0">
                  <a:moveTo>
                    <a:pt x="86264" y="0"/>
                  </a:moveTo>
                  <a:lnTo>
                    <a:pt x="43132" y="31"/>
                  </a:lnTo>
                  <a:lnTo>
                    <a:pt x="0" y="91"/>
                  </a:lnTo>
                  <a:lnTo>
                    <a:pt x="43132" y="183"/>
                  </a:lnTo>
                  <a:lnTo>
                    <a:pt x="86264" y="213"/>
                  </a:lnTo>
                  <a:lnTo>
                    <a:pt x="129425" y="183"/>
                  </a:lnTo>
                  <a:lnTo>
                    <a:pt x="172557" y="91"/>
                  </a:lnTo>
                  <a:lnTo>
                    <a:pt x="129425" y="31"/>
                  </a:lnTo>
                  <a:lnTo>
                    <a:pt x="8626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1"/>
          <p:cNvGrpSpPr/>
          <p:nvPr/>
        </p:nvGrpSpPr>
        <p:grpSpPr>
          <a:xfrm>
            <a:off x="3155100" y="511400"/>
            <a:ext cx="2645500" cy="2112544"/>
            <a:chOff x="3155100" y="511400"/>
            <a:chExt cx="2645500" cy="2112544"/>
          </a:xfrm>
        </p:grpSpPr>
        <p:sp>
          <p:nvSpPr>
            <p:cNvPr id="513" name="Google Shape;513;p31"/>
            <p:cNvSpPr/>
            <p:nvPr/>
          </p:nvSpPr>
          <p:spPr>
            <a:xfrm>
              <a:off x="3155100" y="511400"/>
              <a:ext cx="1481925" cy="2112544"/>
            </a:xfrm>
            <a:custGeom>
              <a:avLst/>
              <a:gdLst/>
              <a:ahLst/>
              <a:cxnLst/>
              <a:rect l="l" t="t" r="r" b="b"/>
              <a:pathLst>
                <a:path w="59277" h="75106" extrusionOk="0">
                  <a:moveTo>
                    <a:pt x="34123" y="1"/>
                  </a:moveTo>
                  <a:lnTo>
                    <a:pt x="0" y="75106"/>
                  </a:lnTo>
                  <a:lnTo>
                    <a:pt x="28621" y="75089"/>
                  </a:lnTo>
                  <a:lnTo>
                    <a:pt x="59277"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4318450" y="511400"/>
              <a:ext cx="1482150" cy="2112544"/>
            </a:xfrm>
            <a:custGeom>
              <a:avLst/>
              <a:gdLst/>
              <a:ahLst/>
              <a:cxnLst/>
              <a:rect l="l" t="t" r="r" b="b"/>
              <a:pathLst>
                <a:path w="59286" h="75106" extrusionOk="0">
                  <a:moveTo>
                    <a:pt x="34132" y="1"/>
                  </a:moveTo>
                  <a:lnTo>
                    <a:pt x="0" y="75106"/>
                  </a:lnTo>
                  <a:lnTo>
                    <a:pt x="28629" y="75089"/>
                  </a:lnTo>
                  <a:lnTo>
                    <a:pt x="59285" y="1"/>
                  </a:lnTo>
                  <a:close/>
                </a:path>
              </a:pathLst>
            </a:custGeom>
            <a:solidFill>
              <a:srgbClr val="DEEBE9">
                <a:alpha val="37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1"/>
          <p:cNvSpPr txBox="1">
            <a:spLocks noGrp="1"/>
          </p:cNvSpPr>
          <p:nvPr>
            <p:ph type="subTitle" idx="1"/>
          </p:nvPr>
        </p:nvSpPr>
        <p:spPr>
          <a:xfrm>
            <a:off x="2491800" y="3122275"/>
            <a:ext cx="4160400" cy="3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By  Maimoona </a:t>
            </a:r>
            <a:r>
              <a:rPr lang="en" sz="1800" dirty="0" smtClean="0"/>
              <a:t>Khilji</a:t>
            </a:r>
            <a:endParaRPr sz="1800" dirty="0"/>
          </a:p>
        </p:txBody>
      </p:sp>
      <p:grpSp>
        <p:nvGrpSpPr>
          <p:cNvPr id="516" name="Google Shape;516;p31"/>
          <p:cNvGrpSpPr/>
          <p:nvPr/>
        </p:nvGrpSpPr>
        <p:grpSpPr>
          <a:xfrm>
            <a:off x="1969127" y="3540834"/>
            <a:ext cx="5225719" cy="3351497"/>
            <a:chOff x="7542200" y="2476000"/>
            <a:chExt cx="4061650" cy="2604925"/>
          </a:xfrm>
        </p:grpSpPr>
        <p:sp>
          <p:nvSpPr>
            <p:cNvPr id="517" name="Google Shape;517;p31"/>
            <p:cNvSpPr/>
            <p:nvPr/>
          </p:nvSpPr>
          <p:spPr>
            <a:xfrm>
              <a:off x="7542200" y="2476000"/>
              <a:ext cx="4061650" cy="2604925"/>
            </a:xfrm>
            <a:custGeom>
              <a:avLst/>
              <a:gdLst/>
              <a:ahLst/>
              <a:cxnLst/>
              <a:rect l="l" t="t" r="r" b="b"/>
              <a:pathLst>
                <a:path w="162466" h="104197" extrusionOk="0">
                  <a:moveTo>
                    <a:pt x="110550" y="1"/>
                  </a:moveTo>
                  <a:cubicBezTo>
                    <a:pt x="105565" y="1"/>
                    <a:pt x="101826" y="2767"/>
                    <a:pt x="100610" y="7357"/>
                  </a:cubicBezTo>
                  <a:cubicBezTo>
                    <a:pt x="100489" y="7813"/>
                    <a:pt x="100549" y="8299"/>
                    <a:pt x="100762" y="8694"/>
                  </a:cubicBezTo>
                  <a:cubicBezTo>
                    <a:pt x="100276" y="9454"/>
                    <a:pt x="100063" y="10487"/>
                    <a:pt x="100002" y="11399"/>
                  </a:cubicBezTo>
                  <a:cubicBezTo>
                    <a:pt x="100002" y="11825"/>
                    <a:pt x="99972" y="12311"/>
                    <a:pt x="100033" y="12828"/>
                  </a:cubicBezTo>
                  <a:cubicBezTo>
                    <a:pt x="100033" y="12828"/>
                    <a:pt x="100033" y="12858"/>
                    <a:pt x="100033" y="12858"/>
                  </a:cubicBezTo>
                  <a:cubicBezTo>
                    <a:pt x="99668" y="13649"/>
                    <a:pt x="99790" y="14621"/>
                    <a:pt x="100337" y="15533"/>
                  </a:cubicBezTo>
                  <a:cubicBezTo>
                    <a:pt x="100398" y="17174"/>
                    <a:pt x="100580" y="19515"/>
                    <a:pt x="101978" y="21095"/>
                  </a:cubicBezTo>
                  <a:cubicBezTo>
                    <a:pt x="99729" y="21673"/>
                    <a:pt x="97692" y="22737"/>
                    <a:pt x="95929" y="24257"/>
                  </a:cubicBezTo>
                  <a:cubicBezTo>
                    <a:pt x="95565" y="24561"/>
                    <a:pt x="95169" y="24925"/>
                    <a:pt x="94805" y="25290"/>
                  </a:cubicBezTo>
                  <a:cubicBezTo>
                    <a:pt x="94774" y="25320"/>
                    <a:pt x="94774" y="25351"/>
                    <a:pt x="94744" y="25381"/>
                  </a:cubicBezTo>
                  <a:cubicBezTo>
                    <a:pt x="92616" y="27631"/>
                    <a:pt x="91036" y="30609"/>
                    <a:pt x="90154" y="34044"/>
                  </a:cubicBezTo>
                  <a:lnTo>
                    <a:pt x="73680" y="34044"/>
                  </a:lnTo>
                  <a:cubicBezTo>
                    <a:pt x="72342" y="25108"/>
                    <a:pt x="68360" y="21916"/>
                    <a:pt x="62676" y="20943"/>
                  </a:cubicBezTo>
                  <a:cubicBezTo>
                    <a:pt x="64044" y="19393"/>
                    <a:pt x="64287" y="17235"/>
                    <a:pt x="64348" y="15746"/>
                  </a:cubicBezTo>
                  <a:cubicBezTo>
                    <a:pt x="65108" y="14773"/>
                    <a:pt x="65351" y="13618"/>
                    <a:pt x="64987" y="12706"/>
                  </a:cubicBezTo>
                  <a:cubicBezTo>
                    <a:pt x="64895" y="12463"/>
                    <a:pt x="64743" y="12250"/>
                    <a:pt x="64591" y="12068"/>
                  </a:cubicBezTo>
                  <a:cubicBezTo>
                    <a:pt x="64591" y="11794"/>
                    <a:pt x="64561" y="11582"/>
                    <a:pt x="64561" y="11399"/>
                  </a:cubicBezTo>
                  <a:cubicBezTo>
                    <a:pt x="64531" y="10883"/>
                    <a:pt x="64439" y="10001"/>
                    <a:pt x="64105" y="9241"/>
                  </a:cubicBezTo>
                  <a:cubicBezTo>
                    <a:pt x="64044" y="8968"/>
                    <a:pt x="64014" y="8724"/>
                    <a:pt x="63923" y="8451"/>
                  </a:cubicBezTo>
                  <a:cubicBezTo>
                    <a:pt x="64470" y="7569"/>
                    <a:pt x="64743" y="6658"/>
                    <a:pt x="64743" y="5806"/>
                  </a:cubicBezTo>
                  <a:cubicBezTo>
                    <a:pt x="64743" y="4347"/>
                    <a:pt x="63953" y="1855"/>
                    <a:pt x="58786" y="1308"/>
                  </a:cubicBezTo>
                  <a:cubicBezTo>
                    <a:pt x="57965" y="700"/>
                    <a:pt x="56840" y="487"/>
                    <a:pt x="55929" y="487"/>
                  </a:cubicBezTo>
                  <a:cubicBezTo>
                    <a:pt x="55108" y="487"/>
                    <a:pt x="53953" y="670"/>
                    <a:pt x="52828" y="1430"/>
                  </a:cubicBezTo>
                  <a:cubicBezTo>
                    <a:pt x="50822" y="1460"/>
                    <a:pt x="49150" y="2007"/>
                    <a:pt x="47874" y="3132"/>
                  </a:cubicBezTo>
                  <a:cubicBezTo>
                    <a:pt x="45229" y="5381"/>
                    <a:pt x="45169" y="8876"/>
                    <a:pt x="45138" y="11430"/>
                  </a:cubicBezTo>
                  <a:cubicBezTo>
                    <a:pt x="45108" y="13405"/>
                    <a:pt x="45077" y="16415"/>
                    <a:pt x="47053" y="19241"/>
                  </a:cubicBezTo>
                  <a:cubicBezTo>
                    <a:pt x="47327" y="19576"/>
                    <a:pt x="47813" y="20275"/>
                    <a:pt x="48512" y="20974"/>
                  </a:cubicBezTo>
                  <a:cubicBezTo>
                    <a:pt x="42220" y="22129"/>
                    <a:pt x="38816" y="26080"/>
                    <a:pt x="37114" y="34044"/>
                  </a:cubicBezTo>
                  <a:lnTo>
                    <a:pt x="20609" y="34044"/>
                  </a:lnTo>
                  <a:cubicBezTo>
                    <a:pt x="20244" y="34044"/>
                    <a:pt x="19910" y="34074"/>
                    <a:pt x="19545" y="34135"/>
                  </a:cubicBezTo>
                  <a:cubicBezTo>
                    <a:pt x="19211" y="34166"/>
                    <a:pt x="18876" y="34257"/>
                    <a:pt x="18542" y="34348"/>
                  </a:cubicBezTo>
                  <a:cubicBezTo>
                    <a:pt x="18238" y="34439"/>
                    <a:pt x="17934" y="34530"/>
                    <a:pt x="17630" y="34682"/>
                  </a:cubicBezTo>
                  <a:cubicBezTo>
                    <a:pt x="17326" y="34804"/>
                    <a:pt x="17022" y="34986"/>
                    <a:pt x="16749" y="35138"/>
                  </a:cubicBezTo>
                  <a:cubicBezTo>
                    <a:pt x="16749" y="35138"/>
                    <a:pt x="13223" y="37418"/>
                    <a:pt x="13192" y="37448"/>
                  </a:cubicBezTo>
                  <a:cubicBezTo>
                    <a:pt x="12797" y="37722"/>
                    <a:pt x="12402" y="38026"/>
                    <a:pt x="12068" y="38391"/>
                  </a:cubicBezTo>
                  <a:cubicBezTo>
                    <a:pt x="11399" y="39090"/>
                    <a:pt x="10943" y="39880"/>
                    <a:pt x="10669" y="40761"/>
                  </a:cubicBezTo>
                  <a:cubicBezTo>
                    <a:pt x="10365" y="41673"/>
                    <a:pt x="10305" y="42616"/>
                    <a:pt x="10426" y="43619"/>
                  </a:cubicBezTo>
                  <a:lnTo>
                    <a:pt x="11186" y="48664"/>
                  </a:lnTo>
                  <a:lnTo>
                    <a:pt x="2736" y="54926"/>
                  </a:lnTo>
                  <a:cubicBezTo>
                    <a:pt x="2706" y="54956"/>
                    <a:pt x="2645" y="54987"/>
                    <a:pt x="2615" y="55017"/>
                  </a:cubicBezTo>
                  <a:cubicBezTo>
                    <a:pt x="2341" y="55230"/>
                    <a:pt x="2067" y="55442"/>
                    <a:pt x="1855" y="55686"/>
                  </a:cubicBezTo>
                  <a:cubicBezTo>
                    <a:pt x="1156" y="56446"/>
                    <a:pt x="639" y="57297"/>
                    <a:pt x="365" y="58269"/>
                  </a:cubicBezTo>
                  <a:cubicBezTo>
                    <a:pt x="61" y="59242"/>
                    <a:pt x="1" y="60275"/>
                    <a:pt x="213" y="61309"/>
                  </a:cubicBezTo>
                  <a:lnTo>
                    <a:pt x="5897" y="91948"/>
                  </a:lnTo>
                  <a:cubicBezTo>
                    <a:pt x="6049" y="92829"/>
                    <a:pt x="6809" y="93467"/>
                    <a:pt x="7691" y="93467"/>
                  </a:cubicBezTo>
                  <a:lnTo>
                    <a:pt x="8147" y="93467"/>
                  </a:lnTo>
                  <a:lnTo>
                    <a:pt x="4256" y="96537"/>
                  </a:lnTo>
                  <a:cubicBezTo>
                    <a:pt x="2280" y="98087"/>
                    <a:pt x="2463" y="99607"/>
                    <a:pt x="2706" y="100367"/>
                  </a:cubicBezTo>
                  <a:cubicBezTo>
                    <a:pt x="3861" y="103680"/>
                    <a:pt x="11308" y="103802"/>
                    <a:pt x="11369" y="103802"/>
                  </a:cubicBezTo>
                  <a:lnTo>
                    <a:pt x="12584" y="103802"/>
                  </a:lnTo>
                  <a:cubicBezTo>
                    <a:pt x="25746" y="103802"/>
                    <a:pt x="38907" y="103832"/>
                    <a:pt x="52068" y="103832"/>
                  </a:cubicBezTo>
                  <a:lnTo>
                    <a:pt x="91552" y="103832"/>
                  </a:lnTo>
                  <a:cubicBezTo>
                    <a:pt x="101279" y="103832"/>
                    <a:pt x="111188" y="103893"/>
                    <a:pt x="120763" y="103954"/>
                  </a:cubicBezTo>
                  <a:cubicBezTo>
                    <a:pt x="126112" y="103984"/>
                    <a:pt x="131462" y="103984"/>
                    <a:pt x="136812" y="104015"/>
                  </a:cubicBezTo>
                  <a:cubicBezTo>
                    <a:pt x="138939" y="104015"/>
                    <a:pt x="141067" y="104045"/>
                    <a:pt x="143225" y="104045"/>
                  </a:cubicBezTo>
                  <a:cubicBezTo>
                    <a:pt x="144958" y="104045"/>
                    <a:pt x="146690" y="104015"/>
                    <a:pt x="148484" y="104015"/>
                  </a:cubicBezTo>
                  <a:cubicBezTo>
                    <a:pt x="148970" y="104015"/>
                    <a:pt x="149578" y="104075"/>
                    <a:pt x="150216" y="104106"/>
                  </a:cubicBezTo>
                  <a:cubicBezTo>
                    <a:pt x="150976" y="104167"/>
                    <a:pt x="151827" y="104197"/>
                    <a:pt x="152648" y="104197"/>
                  </a:cubicBezTo>
                  <a:cubicBezTo>
                    <a:pt x="154016" y="104197"/>
                    <a:pt x="155110" y="104075"/>
                    <a:pt x="156052" y="103741"/>
                  </a:cubicBezTo>
                  <a:cubicBezTo>
                    <a:pt x="156812" y="103498"/>
                    <a:pt x="157481" y="103133"/>
                    <a:pt x="158028" y="102677"/>
                  </a:cubicBezTo>
                  <a:cubicBezTo>
                    <a:pt x="158788" y="102008"/>
                    <a:pt x="159183" y="101097"/>
                    <a:pt x="159152" y="100124"/>
                  </a:cubicBezTo>
                  <a:cubicBezTo>
                    <a:pt x="159122" y="98331"/>
                    <a:pt x="157693" y="96264"/>
                    <a:pt x="154502" y="93467"/>
                  </a:cubicBezTo>
                  <a:lnTo>
                    <a:pt x="154775" y="93467"/>
                  </a:lnTo>
                  <a:cubicBezTo>
                    <a:pt x="155657" y="93467"/>
                    <a:pt x="156417" y="92829"/>
                    <a:pt x="156599" y="91948"/>
                  </a:cubicBezTo>
                  <a:lnTo>
                    <a:pt x="162283" y="61309"/>
                  </a:lnTo>
                  <a:cubicBezTo>
                    <a:pt x="162466" y="60275"/>
                    <a:pt x="162405" y="59242"/>
                    <a:pt x="162131" y="58269"/>
                  </a:cubicBezTo>
                  <a:cubicBezTo>
                    <a:pt x="161918" y="57570"/>
                    <a:pt x="161614" y="56932"/>
                    <a:pt x="161189" y="56354"/>
                  </a:cubicBezTo>
                  <a:cubicBezTo>
                    <a:pt x="161189" y="55777"/>
                    <a:pt x="160885" y="55199"/>
                    <a:pt x="160368" y="54865"/>
                  </a:cubicBezTo>
                  <a:cubicBezTo>
                    <a:pt x="159973" y="54622"/>
                    <a:pt x="159487" y="54409"/>
                    <a:pt x="158879" y="54257"/>
                  </a:cubicBezTo>
                  <a:lnTo>
                    <a:pt x="151280" y="48664"/>
                  </a:lnTo>
                  <a:lnTo>
                    <a:pt x="151553" y="46932"/>
                  </a:lnTo>
                  <a:cubicBezTo>
                    <a:pt x="151827" y="46537"/>
                    <a:pt x="151949" y="46081"/>
                    <a:pt x="151888" y="45564"/>
                  </a:cubicBezTo>
                  <a:cubicBezTo>
                    <a:pt x="151857" y="45442"/>
                    <a:pt x="151827" y="45351"/>
                    <a:pt x="151797" y="45230"/>
                  </a:cubicBezTo>
                  <a:lnTo>
                    <a:pt x="152040" y="43619"/>
                  </a:lnTo>
                  <a:cubicBezTo>
                    <a:pt x="152192" y="42646"/>
                    <a:pt x="152101" y="41673"/>
                    <a:pt x="151827" y="40761"/>
                  </a:cubicBezTo>
                  <a:cubicBezTo>
                    <a:pt x="151553" y="39880"/>
                    <a:pt x="151067" y="39059"/>
                    <a:pt x="150429" y="38391"/>
                  </a:cubicBezTo>
                  <a:cubicBezTo>
                    <a:pt x="150064" y="38026"/>
                    <a:pt x="149669" y="37691"/>
                    <a:pt x="149213" y="37418"/>
                  </a:cubicBezTo>
                  <a:lnTo>
                    <a:pt x="145718" y="35138"/>
                  </a:lnTo>
                  <a:cubicBezTo>
                    <a:pt x="145444" y="34986"/>
                    <a:pt x="145170" y="34804"/>
                    <a:pt x="144866" y="34682"/>
                  </a:cubicBezTo>
                  <a:cubicBezTo>
                    <a:pt x="144562" y="34530"/>
                    <a:pt x="144228" y="34439"/>
                    <a:pt x="143924" y="34348"/>
                  </a:cubicBezTo>
                  <a:cubicBezTo>
                    <a:pt x="143590" y="34257"/>
                    <a:pt x="143255" y="34166"/>
                    <a:pt x="142921" y="34135"/>
                  </a:cubicBezTo>
                  <a:cubicBezTo>
                    <a:pt x="142587" y="34074"/>
                    <a:pt x="142222" y="34044"/>
                    <a:pt x="141857" y="34044"/>
                  </a:cubicBezTo>
                  <a:lnTo>
                    <a:pt x="134198" y="34044"/>
                  </a:lnTo>
                  <a:cubicBezTo>
                    <a:pt x="134167" y="30305"/>
                    <a:pt x="132343" y="26536"/>
                    <a:pt x="129304" y="24196"/>
                  </a:cubicBezTo>
                  <a:cubicBezTo>
                    <a:pt x="128757" y="23740"/>
                    <a:pt x="128574" y="22828"/>
                    <a:pt x="128301" y="21339"/>
                  </a:cubicBezTo>
                  <a:cubicBezTo>
                    <a:pt x="127845" y="18846"/>
                    <a:pt x="127237" y="15442"/>
                    <a:pt x="123255" y="12980"/>
                  </a:cubicBezTo>
                  <a:cubicBezTo>
                    <a:pt x="122921" y="12797"/>
                    <a:pt x="122799" y="11855"/>
                    <a:pt x="122678" y="10852"/>
                  </a:cubicBezTo>
                  <a:cubicBezTo>
                    <a:pt x="122343" y="8238"/>
                    <a:pt x="121857" y="4256"/>
                    <a:pt x="116477" y="1399"/>
                  </a:cubicBezTo>
                  <a:cubicBezTo>
                    <a:pt x="114835" y="518"/>
                    <a:pt x="112677" y="1"/>
                    <a:pt x="11055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0079325" y="2812200"/>
              <a:ext cx="53650" cy="51525"/>
            </a:xfrm>
            <a:custGeom>
              <a:avLst/>
              <a:gdLst/>
              <a:ahLst/>
              <a:cxnLst/>
              <a:rect l="l" t="t" r="r" b="b"/>
              <a:pathLst>
                <a:path w="2146" h="2061" extrusionOk="0">
                  <a:moveTo>
                    <a:pt x="452" y="0"/>
                  </a:moveTo>
                  <a:cubicBezTo>
                    <a:pt x="1" y="0"/>
                    <a:pt x="34" y="866"/>
                    <a:pt x="827" y="1660"/>
                  </a:cubicBezTo>
                  <a:cubicBezTo>
                    <a:pt x="1097" y="1929"/>
                    <a:pt x="1384" y="2060"/>
                    <a:pt x="1597" y="2060"/>
                  </a:cubicBezTo>
                  <a:cubicBezTo>
                    <a:pt x="2009" y="2060"/>
                    <a:pt x="2146" y="1568"/>
                    <a:pt x="1344" y="626"/>
                  </a:cubicBezTo>
                  <a:cubicBezTo>
                    <a:pt x="964" y="179"/>
                    <a:pt x="658" y="0"/>
                    <a:pt x="452" y="0"/>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9075675" y="2806850"/>
              <a:ext cx="54125" cy="51175"/>
            </a:xfrm>
            <a:custGeom>
              <a:avLst/>
              <a:gdLst/>
              <a:ahLst/>
              <a:cxnLst/>
              <a:rect l="l" t="t" r="r" b="b"/>
              <a:pathLst>
                <a:path w="2165" h="2047" extrusionOk="0">
                  <a:moveTo>
                    <a:pt x="1714" y="0"/>
                  </a:moveTo>
                  <a:cubicBezTo>
                    <a:pt x="1508" y="0"/>
                    <a:pt x="1202" y="179"/>
                    <a:pt x="821" y="627"/>
                  </a:cubicBezTo>
                  <a:cubicBezTo>
                    <a:pt x="1" y="1547"/>
                    <a:pt x="128" y="2046"/>
                    <a:pt x="545" y="2046"/>
                  </a:cubicBezTo>
                  <a:cubicBezTo>
                    <a:pt x="762" y="2046"/>
                    <a:pt x="1057" y="1911"/>
                    <a:pt x="1337" y="1630"/>
                  </a:cubicBezTo>
                  <a:cubicBezTo>
                    <a:pt x="2130" y="858"/>
                    <a:pt x="2164" y="0"/>
                    <a:pt x="17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0095450" y="2614900"/>
              <a:ext cx="218875" cy="386975"/>
            </a:xfrm>
            <a:custGeom>
              <a:avLst/>
              <a:gdLst/>
              <a:ahLst/>
              <a:cxnLst/>
              <a:rect l="l" t="t" r="r" b="b"/>
              <a:pathLst>
                <a:path w="8755" h="15479" extrusionOk="0">
                  <a:moveTo>
                    <a:pt x="5153" y="1"/>
                  </a:moveTo>
                  <a:cubicBezTo>
                    <a:pt x="927" y="1"/>
                    <a:pt x="0" y="3575"/>
                    <a:pt x="0" y="7758"/>
                  </a:cubicBezTo>
                  <a:cubicBezTo>
                    <a:pt x="0" y="12014"/>
                    <a:pt x="61" y="15479"/>
                    <a:pt x="4225" y="15479"/>
                  </a:cubicBezTo>
                  <a:cubicBezTo>
                    <a:pt x="6718" y="15479"/>
                    <a:pt x="8754" y="12014"/>
                    <a:pt x="8754" y="7758"/>
                  </a:cubicBezTo>
                  <a:cubicBezTo>
                    <a:pt x="8754" y="3472"/>
                    <a:pt x="7964" y="99"/>
                    <a:pt x="5471" y="7"/>
                  </a:cubicBezTo>
                  <a:cubicBezTo>
                    <a:pt x="5363" y="3"/>
                    <a:pt x="5257" y="1"/>
                    <a:pt x="5153"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0157000" y="2877225"/>
              <a:ext cx="196075" cy="206725"/>
            </a:xfrm>
            <a:custGeom>
              <a:avLst/>
              <a:gdLst/>
              <a:ahLst/>
              <a:cxnLst/>
              <a:rect l="l" t="t" r="r" b="b"/>
              <a:pathLst>
                <a:path w="7843" h="8269" extrusionOk="0">
                  <a:moveTo>
                    <a:pt x="0" y="1"/>
                  </a:moveTo>
                  <a:lnTo>
                    <a:pt x="0" y="8268"/>
                  </a:lnTo>
                  <a:lnTo>
                    <a:pt x="7842" y="8268"/>
                  </a:lnTo>
                  <a:lnTo>
                    <a:pt x="7842" y="1"/>
                  </a:ln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9805150" y="3116600"/>
              <a:ext cx="902775" cy="794875"/>
            </a:xfrm>
            <a:custGeom>
              <a:avLst/>
              <a:gdLst/>
              <a:ahLst/>
              <a:cxnLst/>
              <a:rect l="l" t="t" r="r" b="b"/>
              <a:pathLst>
                <a:path w="36111" h="31795" extrusionOk="0">
                  <a:moveTo>
                    <a:pt x="6597" y="0"/>
                  </a:moveTo>
                  <a:cubicBezTo>
                    <a:pt x="3557" y="2614"/>
                    <a:pt x="1581" y="6627"/>
                    <a:pt x="852" y="11551"/>
                  </a:cubicBezTo>
                  <a:lnTo>
                    <a:pt x="1" y="21733"/>
                  </a:lnTo>
                  <a:cubicBezTo>
                    <a:pt x="1" y="29818"/>
                    <a:pt x="7509" y="31794"/>
                    <a:pt x="15624" y="31794"/>
                  </a:cubicBezTo>
                  <a:lnTo>
                    <a:pt x="19880" y="31794"/>
                  </a:lnTo>
                  <a:cubicBezTo>
                    <a:pt x="27995" y="31794"/>
                    <a:pt x="36111" y="29575"/>
                    <a:pt x="36111" y="21460"/>
                  </a:cubicBezTo>
                  <a:cubicBezTo>
                    <a:pt x="36111" y="21460"/>
                    <a:pt x="34986" y="14013"/>
                    <a:pt x="34622" y="11551"/>
                  </a:cubicBezTo>
                  <a:cubicBezTo>
                    <a:pt x="33801" y="6019"/>
                    <a:pt x="32372" y="2493"/>
                    <a:pt x="30305" y="244"/>
                  </a:cubicBezTo>
                  <a:cubicBezTo>
                    <a:pt x="28603" y="851"/>
                    <a:pt x="26901" y="1338"/>
                    <a:pt x="25290" y="1733"/>
                  </a:cubicBezTo>
                  <a:cubicBezTo>
                    <a:pt x="22962" y="2294"/>
                    <a:pt x="20428" y="2616"/>
                    <a:pt x="17876" y="2616"/>
                  </a:cubicBezTo>
                  <a:cubicBezTo>
                    <a:pt x="13929" y="2616"/>
                    <a:pt x="9938" y="1846"/>
                    <a:pt x="6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9944975" y="3140925"/>
              <a:ext cx="212800" cy="66875"/>
            </a:xfrm>
            <a:custGeom>
              <a:avLst/>
              <a:gdLst/>
              <a:ahLst/>
              <a:cxnLst/>
              <a:rect l="l" t="t" r="r" b="b"/>
              <a:pathLst>
                <a:path w="8512" h="2675" extrusionOk="0">
                  <a:moveTo>
                    <a:pt x="1" y="0"/>
                  </a:moveTo>
                  <a:lnTo>
                    <a:pt x="1" y="0"/>
                  </a:lnTo>
                  <a:cubicBezTo>
                    <a:pt x="548" y="517"/>
                    <a:pt x="1217" y="912"/>
                    <a:pt x="1885" y="1277"/>
                  </a:cubicBezTo>
                  <a:cubicBezTo>
                    <a:pt x="2554" y="1641"/>
                    <a:pt x="3283" y="1915"/>
                    <a:pt x="4013" y="2128"/>
                  </a:cubicBezTo>
                  <a:cubicBezTo>
                    <a:pt x="4742" y="2341"/>
                    <a:pt x="5472" y="2523"/>
                    <a:pt x="6232" y="2584"/>
                  </a:cubicBezTo>
                  <a:cubicBezTo>
                    <a:pt x="6627" y="2644"/>
                    <a:pt x="6992" y="2644"/>
                    <a:pt x="7387" y="2675"/>
                  </a:cubicBezTo>
                  <a:cubicBezTo>
                    <a:pt x="7752" y="2675"/>
                    <a:pt x="8147" y="2644"/>
                    <a:pt x="8512" y="2644"/>
                  </a:cubicBezTo>
                  <a:cubicBezTo>
                    <a:pt x="7752" y="2584"/>
                    <a:pt x="6992" y="2553"/>
                    <a:pt x="6262" y="2432"/>
                  </a:cubicBezTo>
                  <a:cubicBezTo>
                    <a:pt x="5502" y="2341"/>
                    <a:pt x="4773" y="2158"/>
                    <a:pt x="4074" y="1945"/>
                  </a:cubicBezTo>
                  <a:cubicBezTo>
                    <a:pt x="3344" y="1733"/>
                    <a:pt x="2645" y="1429"/>
                    <a:pt x="1946" y="1125"/>
                  </a:cubicBezTo>
                  <a:cubicBezTo>
                    <a:pt x="1277" y="821"/>
                    <a:pt x="609" y="456"/>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9970050" y="3036800"/>
              <a:ext cx="592750" cy="145200"/>
            </a:xfrm>
            <a:custGeom>
              <a:avLst/>
              <a:gdLst/>
              <a:ahLst/>
              <a:cxnLst/>
              <a:rect l="l" t="t" r="r" b="b"/>
              <a:pathLst>
                <a:path w="23710" h="5808" extrusionOk="0">
                  <a:moveTo>
                    <a:pt x="9028" y="1"/>
                  </a:moveTo>
                  <a:cubicBezTo>
                    <a:pt x="5442" y="1"/>
                    <a:pt x="2402" y="1156"/>
                    <a:pt x="1" y="3192"/>
                  </a:cubicBezTo>
                  <a:cubicBezTo>
                    <a:pt x="3342" y="5038"/>
                    <a:pt x="7333" y="5808"/>
                    <a:pt x="11280" y="5808"/>
                  </a:cubicBezTo>
                  <a:cubicBezTo>
                    <a:pt x="13832" y="5808"/>
                    <a:pt x="16366" y="5486"/>
                    <a:pt x="18694" y="4925"/>
                  </a:cubicBezTo>
                  <a:cubicBezTo>
                    <a:pt x="20305" y="4530"/>
                    <a:pt x="22007" y="4043"/>
                    <a:pt x="23709" y="3436"/>
                  </a:cubicBezTo>
                  <a:cubicBezTo>
                    <a:pt x="21187" y="761"/>
                    <a:pt x="17721" y="1"/>
                    <a:pt x="13284" y="1"/>
                  </a:cubicBezTo>
                  <a:close/>
                </a:path>
              </a:pathLst>
            </a:custGeom>
            <a:solidFill>
              <a:srgbClr val="B68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0157750" y="2953975"/>
              <a:ext cx="28150" cy="40300"/>
            </a:xfrm>
            <a:custGeom>
              <a:avLst/>
              <a:gdLst/>
              <a:ahLst/>
              <a:cxnLst/>
              <a:rect l="l" t="t" r="r" b="b"/>
              <a:pathLst>
                <a:path w="1126" h="1612" extrusionOk="0">
                  <a:moveTo>
                    <a:pt x="1125" y="1"/>
                  </a:moveTo>
                  <a:lnTo>
                    <a:pt x="1125" y="1"/>
                  </a:lnTo>
                  <a:cubicBezTo>
                    <a:pt x="1034" y="153"/>
                    <a:pt x="943" y="274"/>
                    <a:pt x="852" y="426"/>
                  </a:cubicBezTo>
                  <a:cubicBezTo>
                    <a:pt x="760" y="548"/>
                    <a:pt x="669" y="700"/>
                    <a:pt x="578" y="821"/>
                  </a:cubicBezTo>
                  <a:cubicBezTo>
                    <a:pt x="396" y="1095"/>
                    <a:pt x="213" y="1338"/>
                    <a:pt x="1" y="1612"/>
                  </a:cubicBezTo>
                  <a:cubicBezTo>
                    <a:pt x="152" y="1551"/>
                    <a:pt x="304" y="1460"/>
                    <a:pt x="426" y="1338"/>
                  </a:cubicBezTo>
                  <a:cubicBezTo>
                    <a:pt x="548" y="1217"/>
                    <a:pt x="669" y="1095"/>
                    <a:pt x="760" y="943"/>
                  </a:cubicBezTo>
                  <a:cubicBezTo>
                    <a:pt x="943" y="669"/>
                    <a:pt x="1095" y="335"/>
                    <a:pt x="1125"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0046050" y="3301250"/>
              <a:ext cx="13700" cy="114775"/>
            </a:xfrm>
            <a:custGeom>
              <a:avLst/>
              <a:gdLst/>
              <a:ahLst/>
              <a:cxnLst/>
              <a:rect l="l" t="t" r="r" b="b"/>
              <a:pathLst>
                <a:path w="548" h="4591" extrusionOk="0">
                  <a:moveTo>
                    <a:pt x="547" y="1"/>
                  </a:moveTo>
                  <a:cubicBezTo>
                    <a:pt x="426" y="365"/>
                    <a:pt x="365" y="760"/>
                    <a:pt x="304" y="1125"/>
                  </a:cubicBezTo>
                  <a:cubicBezTo>
                    <a:pt x="244" y="1520"/>
                    <a:pt x="213" y="1915"/>
                    <a:pt x="152" y="2280"/>
                  </a:cubicBezTo>
                  <a:cubicBezTo>
                    <a:pt x="122" y="2675"/>
                    <a:pt x="92" y="3040"/>
                    <a:pt x="61" y="3435"/>
                  </a:cubicBezTo>
                  <a:cubicBezTo>
                    <a:pt x="31" y="3830"/>
                    <a:pt x="0" y="4226"/>
                    <a:pt x="31" y="4590"/>
                  </a:cubicBezTo>
                  <a:cubicBezTo>
                    <a:pt x="92" y="4226"/>
                    <a:pt x="152" y="3830"/>
                    <a:pt x="213" y="3466"/>
                  </a:cubicBezTo>
                  <a:cubicBezTo>
                    <a:pt x="274" y="3070"/>
                    <a:pt x="335" y="2706"/>
                    <a:pt x="365" y="2311"/>
                  </a:cubicBezTo>
                  <a:cubicBezTo>
                    <a:pt x="395" y="1915"/>
                    <a:pt x="456" y="1551"/>
                    <a:pt x="487" y="1156"/>
                  </a:cubicBezTo>
                  <a:cubicBezTo>
                    <a:pt x="517" y="760"/>
                    <a:pt x="517" y="396"/>
                    <a:pt x="547"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0572650" y="3208550"/>
              <a:ext cx="53975" cy="196825"/>
            </a:xfrm>
            <a:custGeom>
              <a:avLst/>
              <a:gdLst/>
              <a:ahLst/>
              <a:cxnLst/>
              <a:rect l="l" t="t" r="r" b="b"/>
              <a:pathLst>
                <a:path w="2159" h="7873" extrusionOk="0">
                  <a:moveTo>
                    <a:pt x="1" y="0"/>
                  </a:moveTo>
                  <a:cubicBezTo>
                    <a:pt x="335" y="578"/>
                    <a:pt x="639" y="1216"/>
                    <a:pt x="882" y="1854"/>
                  </a:cubicBezTo>
                  <a:cubicBezTo>
                    <a:pt x="1125" y="2493"/>
                    <a:pt x="1338" y="3131"/>
                    <a:pt x="1490" y="3800"/>
                  </a:cubicBezTo>
                  <a:cubicBezTo>
                    <a:pt x="1672" y="4468"/>
                    <a:pt x="1824" y="5137"/>
                    <a:pt x="1916" y="5806"/>
                  </a:cubicBezTo>
                  <a:cubicBezTo>
                    <a:pt x="2037" y="6505"/>
                    <a:pt x="2067" y="7174"/>
                    <a:pt x="2128" y="7873"/>
                  </a:cubicBezTo>
                  <a:cubicBezTo>
                    <a:pt x="2159" y="7508"/>
                    <a:pt x="2159" y="7174"/>
                    <a:pt x="2159" y="6839"/>
                  </a:cubicBezTo>
                  <a:cubicBezTo>
                    <a:pt x="2128" y="6475"/>
                    <a:pt x="2128" y="6140"/>
                    <a:pt x="2067" y="5806"/>
                  </a:cubicBezTo>
                  <a:cubicBezTo>
                    <a:pt x="2007" y="5107"/>
                    <a:pt x="1885" y="4438"/>
                    <a:pt x="1703" y="3769"/>
                  </a:cubicBezTo>
                  <a:cubicBezTo>
                    <a:pt x="1520" y="3101"/>
                    <a:pt x="1308" y="2432"/>
                    <a:pt x="1034" y="1794"/>
                  </a:cubicBezTo>
                  <a:cubicBezTo>
                    <a:pt x="730" y="1155"/>
                    <a:pt x="426" y="547"/>
                    <a:pt x="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0051375" y="2522000"/>
              <a:ext cx="866375" cy="1054375"/>
            </a:xfrm>
            <a:custGeom>
              <a:avLst/>
              <a:gdLst/>
              <a:ahLst/>
              <a:cxnLst/>
              <a:rect l="l" t="t" r="r" b="b"/>
              <a:pathLst>
                <a:path w="34655" h="42175" extrusionOk="0">
                  <a:moveTo>
                    <a:pt x="10182" y="1"/>
                  </a:moveTo>
                  <a:cubicBezTo>
                    <a:pt x="6806" y="1"/>
                    <a:pt x="3206" y="1485"/>
                    <a:pt x="2006" y="5973"/>
                  </a:cubicBezTo>
                  <a:cubicBezTo>
                    <a:pt x="2645" y="6611"/>
                    <a:pt x="4256" y="6945"/>
                    <a:pt x="4256" y="6945"/>
                  </a:cubicBezTo>
                  <a:cubicBezTo>
                    <a:pt x="4256" y="6945"/>
                    <a:pt x="2584" y="8495"/>
                    <a:pt x="4225" y="10319"/>
                  </a:cubicBezTo>
                  <a:cubicBezTo>
                    <a:pt x="5866" y="12143"/>
                    <a:pt x="2432" y="14848"/>
                    <a:pt x="6809" y="18222"/>
                  </a:cubicBezTo>
                  <a:cubicBezTo>
                    <a:pt x="9605" y="20350"/>
                    <a:pt x="0" y="25699"/>
                    <a:pt x="4833" y="29985"/>
                  </a:cubicBezTo>
                  <a:cubicBezTo>
                    <a:pt x="9666" y="34271"/>
                    <a:pt x="912" y="39590"/>
                    <a:pt x="12219" y="41566"/>
                  </a:cubicBezTo>
                  <a:cubicBezTo>
                    <a:pt x="14612" y="41984"/>
                    <a:pt x="16755" y="42175"/>
                    <a:pt x="18665" y="42175"/>
                  </a:cubicBezTo>
                  <a:cubicBezTo>
                    <a:pt x="34655" y="42175"/>
                    <a:pt x="34305" y="28808"/>
                    <a:pt x="27843" y="23784"/>
                  </a:cubicBezTo>
                  <a:cubicBezTo>
                    <a:pt x="25016" y="21626"/>
                    <a:pt x="27508" y="16125"/>
                    <a:pt x="21915" y="12690"/>
                  </a:cubicBezTo>
                  <a:cubicBezTo>
                    <a:pt x="19119" y="10988"/>
                    <a:pt x="22584" y="5061"/>
                    <a:pt x="15259" y="1170"/>
                  </a:cubicBezTo>
                  <a:cubicBezTo>
                    <a:pt x="13966" y="485"/>
                    <a:pt x="12110" y="1"/>
                    <a:pt x="10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8859100" y="2614850"/>
              <a:ext cx="246975" cy="387375"/>
            </a:xfrm>
            <a:custGeom>
              <a:avLst/>
              <a:gdLst/>
              <a:ahLst/>
              <a:cxnLst/>
              <a:rect l="l" t="t" r="r" b="b"/>
              <a:pathLst>
                <a:path w="9879" h="15495" extrusionOk="0">
                  <a:moveTo>
                    <a:pt x="4958" y="0"/>
                  </a:moveTo>
                  <a:cubicBezTo>
                    <a:pt x="4819" y="0"/>
                    <a:pt x="4676" y="3"/>
                    <a:pt x="4529" y="9"/>
                  </a:cubicBezTo>
                  <a:cubicBezTo>
                    <a:pt x="2037" y="101"/>
                    <a:pt x="0" y="3474"/>
                    <a:pt x="0" y="7760"/>
                  </a:cubicBezTo>
                  <a:cubicBezTo>
                    <a:pt x="0" y="12016"/>
                    <a:pt x="2037" y="15359"/>
                    <a:pt x="4529" y="15481"/>
                  </a:cubicBezTo>
                  <a:cubicBezTo>
                    <a:pt x="4714" y="15490"/>
                    <a:pt x="4893" y="15495"/>
                    <a:pt x="5066" y="15495"/>
                  </a:cubicBezTo>
                  <a:cubicBezTo>
                    <a:pt x="9879" y="15495"/>
                    <a:pt x="9879" y="11868"/>
                    <a:pt x="9879" y="7760"/>
                  </a:cubicBezTo>
                  <a:cubicBezTo>
                    <a:pt x="9879" y="2615"/>
                    <a:pt x="9082" y="0"/>
                    <a:pt x="4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8820350" y="2877225"/>
              <a:ext cx="196075" cy="206725"/>
            </a:xfrm>
            <a:custGeom>
              <a:avLst/>
              <a:gdLst/>
              <a:ahLst/>
              <a:cxnLst/>
              <a:rect l="l" t="t" r="r" b="b"/>
              <a:pathLst>
                <a:path w="7843" h="8269" extrusionOk="0">
                  <a:moveTo>
                    <a:pt x="0" y="1"/>
                  </a:moveTo>
                  <a:lnTo>
                    <a:pt x="0" y="8268"/>
                  </a:lnTo>
                  <a:lnTo>
                    <a:pt x="7842" y="8268"/>
                  </a:lnTo>
                  <a:lnTo>
                    <a:pt x="78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8465475" y="3036800"/>
              <a:ext cx="902775" cy="874675"/>
            </a:xfrm>
            <a:custGeom>
              <a:avLst/>
              <a:gdLst/>
              <a:ahLst/>
              <a:cxnLst/>
              <a:rect l="l" t="t" r="r" b="b"/>
              <a:pathLst>
                <a:path w="36111" h="34987" extrusionOk="0">
                  <a:moveTo>
                    <a:pt x="16232" y="1"/>
                  </a:moveTo>
                  <a:cubicBezTo>
                    <a:pt x="8146" y="1"/>
                    <a:pt x="3283" y="2524"/>
                    <a:pt x="1490" y="14743"/>
                  </a:cubicBezTo>
                  <a:cubicBezTo>
                    <a:pt x="1125" y="17205"/>
                    <a:pt x="0" y="24652"/>
                    <a:pt x="0" y="24652"/>
                  </a:cubicBezTo>
                  <a:cubicBezTo>
                    <a:pt x="0" y="32767"/>
                    <a:pt x="8146" y="34986"/>
                    <a:pt x="16232" y="34986"/>
                  </a:cubicBezTo>
                  <a:lnTo>
                    <a:pt x="20517" y="34986"/>
                  </a:lnTo>
                  <a:cubicBezTo>
                    <a:pt x="28603" y="34986"/>
                    <a:pt x="36110" y="33010"/>
                    <a:pt x="36110" y="24925"/>
                  </a:cubicBezTo>
                  <a:lnTo>
                    <a:pt x="35259" y="14743"/>
                  </a:lnTo>
                  <a:cubicBezTo>
                    <a:pt x="34256" y="1460"/>
                    <a:pt x="28603" y="1"/>
                    <a:pt x="20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714725" y="2533925"/>
              <a:ext cx="348800" cy="468025"/>
            </a:xfrm>
            <a:custGeom>
              <a:avLst/>
              <a:gdLst/>
              <a:ahLst/>
              <a:cxnLst/>
              <a:rect l="l" t="t" r="r" b="b"/>
              <a:pathLst>
                <a:path w="13952" h="18721" extrusionOk="0">
                  <a:moveTo>
                    <a:pt x="9040" y="0"/>
                  </a:moveTo>
                  <a:cubicBezTo>
                    <a:pt x="8242" y="0"/>
                    <a:pt x="7324" y="235"/>
                    <a:pt x="6535" y="936"/>
                  </a:cubicBezTo>
                  <a:cubicBezTo>
                    <a:pt x="6402" y="931"/>
                    <a:pt x="6268" y="928"/>
                    <a:pt x="6133" y="928"/>
                  </a:cubicBezTo>
                  <a:cubicBezTo>
                    <a:pt x="4710" y="928"/>
                    <a:pt x="3269" y="1238"/>
                    <a:pt x="2158" y="2182"/>
                  </a:cubicBezTo>
                  <a:cubicBezTo>
                    <a:pt x="182" y="3915"/>
                    <a:pt x="122" y="6651"/>
                    <a:pt x="61" y="9143"/>
                  </a:cubicBezTo>
                  <a:cubicBezTo>
                    <a:pt x="61" y="10967"/>
                    <a:pt x="0" y="13520"/>
                    <a:pt x="1672" y="15860"/>
                  </a:cubicBezTo>
                  <a:cubicBezTo>
                    <a:pt x="2149" y="16546"/>
                    <a:pt x="3677" y="18720"/>
                    <a:pt x="5769" y="18720"/>
                  </a:cubicBezTo>
                  <a:cubicBezTo>
                    <a:pt x="5812" y="18720"/>
                    <a:pt x="5854" y="18719"/>
                    <a:pt x="5897" y="18718"/>
                  </a:cubicBezTo>
                  <a:cubicBezTo>
                    <a:pt x="7417" y="18657"/>
                    <a:pt x="8450" y="17502"/>
                    <a:pt x="9909" y="15952"/>
                  </a:cubicBezTo>
                  <a:cubicBezTo>
                    <a:pt x="10699" y="15070"/>
                    <a:pt x="11581" y="14098"/>
                    <a:pt x="12128" y="12487"/>
                  </a:cubicBezTo>
                  <a:cubicBezTo>
                    <a:pt x="12736" y="10724"/>
                    <a:pt x="12614" y="9143"/>
                    <a:pt x="12462" y="8322"/>
                  </a:cubicBezTo>
                  <a:lnTo>
                    <a:pt x="12462" y="8322"/>
                  </a:lnTo>
                  <a:cubicBezTo>
                    <a:pt x="12554" y="8383"/>
                    <a:pt x="12584" y="8383"/>
                    <a:pt x="12645" y="8383"/>
                  </a:cubicBezTo>
                  <a:cubicBezTo>
                    <a:pt x="13557" y="8353"/>
                    <a:pt x="13952" y="2486"/>
                    <a:pt x="10730" y="936"/>
                  </a:cubicBezTo>
                  <a:cubicBezTo>
                    <a:pt x="11488" y="742"/>
                    <a:pt x="10455" y="0"/>
                    <a:pt x="9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982800" y="2779425"/>
              <a:ext cx="51850" cy="105900"/>
            </a:xfrm>
            <a:custGeom>
              <a:avLst/>
              <a:gdLst/>
              <a:ahLst/>
              <a:cxnLst/>
              <a:rect l="l" t="t" r="r" b="b"/>
              <a:pathLst>
                <a:path w="2074" h="4236" extrusionOk="0">
                  <a:moveTo>
                    <a:pt x="1498" y="0"/>
                  </a:moveTo>
                  <a:cubicBezTo>
                    <a:pt x="174" y="0"/>
                    <a:pt x="0" y="4235"/>
                    <a:pt x="1483" y="4235"/>
                  </a:cubicBezTo>
                  <a:cubicBezTo>
                    <a:pt x="1649" y="4235"/>
                    <a:pt x="1835" y="4182"/>
                    <a:pt x="2043" y="4065"/>
                  </a:cubicBezTo>
                  <a:lnTo>
                    <a:pt x="2074" y="235"/>
                  </a:lnTo>
                  <a:cubicBezTo>
                    <a:pt x="1863" y="72"/>
                    <a:pt x="1671" y="0"/>
                    <a:pt x="1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8975125" y="2679225"/>
              <a:ext cx="83150" cy="146125"/>
            </a:xfrm>
            <a:custGeom>
              <a:avLst/>
              <a:gdLst/>
              <a:ahLst/>
              <a:cxnLst/>
              <a:rect l="l" t="t" r="r" b="b"/>
              <a:pathLst>
                <a:path w="3326" h="5845" extrusionOk="0">
                  <a:moveTo>
                    <a:pt x="1739" y="1"/>
                  </a:moveTo>
                  <a:cubicBezTo>
                    <a:pt x="251" y="1"/>
                    <a:pt x="0" y="3405"/>
                    <a:pt x="2016" y="3848"/>
                  </a:cubicBezTo>
                  <a:cubicBezTo>
                    <a:pt x="2144" y="5177"/>
                    <a:pt x="2398" y="5844"/>
                    <a:pt x="2631" y="5844"/>
                  </a:cubicBezTo>
                  <a:cubicBezTo>
                    <a:pt x="3005" y="5844"/>
                    <a:pt x="3326" y="4122"/>
                    <a:pt x="2989" y="656"/>
                  </a:cubicBezTo>
                  <a:cubicBezTo>
                    <a:pt x="2512" y="191"/>
                    <a:pt x="2091"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8832500" y="2551250"/>
              <a:ext cx="282700" cy="211275"/>
            </a:xfrm>
            <a:custGeom>
              <a:avLst/>
              <a:gdLst/>
              <a:ahLst/>
              <a:cxnLst/>
              <a:rect l="l" t="t" r="r" b="b"/>
              <a:pathLst>
                <a:path w="11308" h="8451" extrusionOk="0">
                  <a:moveTo>
                    <a:pt x="4833" y="0"/>
                  </a:moveTo>
                  <a:cubicBezTo>
                    <a:pt x="2159" y="0"/>
                    <a:pt x="0" y="1885"/>
                    <a:pt x="0" y="4225"/>
                  </a:cubicBezTo>
                  <a:cubicBezTo>
                    <a:pt x="0" y="6535"/>
                    <a:pt x="2159" y="8450"/>
                    <a:pt x="4833" y="8450"/>
                  </a:cubicBezTo>
                  <a:cubicBezTo>
                    <a:pt x="7508" y="8450"/>
                    <a:pt x="11308" y="5107"/>
                    <a:pt x="11308" y="2796"/>
                  </a:cubicBezTo>
                  <a:cubicBezTo>
                    <a:pt x="11308" y="456"/>
                    <a:pt x="7508"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8995875" y="2941075"/>
              <a:ext cx="20550" cy="45600"/>
            </a:xfrm>
            <a:custGeom>
              <a:avLst/>
              <a:gdLst/>
              <a:ahLst/>
              <a:cxnLst/>
              <a:rect l="l" t="t" r="r" b="b"/>
              <a:pathLst>
                <a:path w="822" h="1824" extrusionOk="0">
                  <a:moveTo>
                    <a:pt x="31" y="0"/>
                  </a:moveTo>
                  <a:lnTo>
                    <a:pt x="31" y="0"/>
                  </a:lnTo>
                  <a:cubicBezTo>
                    <a:pt x="0" y="365"/>
                    <a:pt x="92" y="699"/>
                    <a:pt x="213" y="1003"/>
                  </a:cubicBezTo>
                  <a:cubicBezTo>
                    <a:pt x="274" y="1155"/>
                    <a:pt x="365" y="1307"/>
                    <a:pt x="456" y="1459"/>
                  </a:cubicBezTo>
                  <a:cubicBezTo>
                    <a:pt x="578" y="1581"/>
                    <a:pt x="669" y="1733"/>
                    <a:pt x="821" y="1824"/>
                  </a:cubicBezTo>
                  <a:cubicBezTo>
                    <a:pt x="669" y="1520"/>
                    <a:pt x="548" y="1216"/>
                    <a:pt x="426" y="912"/>
                  </a:cubicBezTo>
                  <a:cubicBezTo>
                    <a:pt x="335" y="790"/>
                    <a:pt x="304" y="638"/>
                    <a:pt x="213" y="486"/>
                  </a:cubicBezTo>
                  <a:cubicBezTo>
                    <a:pt x="152" y="334"/>
                    <a:pt x="122" y="182"/>
                    <a:pt x="31"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8929775" y="2797450"/>
              <a:ext cx="28900" cy="120850"/>
            </a:xfrm>
            <a:custGeom>
              <a:avLst/>
              <a:gdLst/>
              <a:ahLst/>
              <a:cxnLst/>
              <a:rect l="l" t="t" r="r" b="b"/>
              <a:pathLst>
                <a:path w="1156" h="4834" extrusionOk="0">
                  <a:moveTo>
                    <a:pt x="274" y="0"/>
                  </a:moveTo>
                  <a:cubicBezTo>
                    <a:pt x="152" y="426"/>
                    <a:pt x="91" y="851"/>
                    <a:pt x="30" y="1277"/>
                  </a:cubicBezTo>
                  <a:cubicBezTo>
                    <a:pt x="0" y="1702"/>
                    <a:pt x="0" y="2128"/>
                    <a:pt x="61" y="2553"/>
                  </a:cubicBezTo>
                  <a:cubicBezTo>
                    <a:pt x="91" y="2979"/>
                    <a:pt x="182" y="3405"/>
                    <a:pt x="365" y="3830"/>
                  </a:cubicBezTo>
                  <a:cubicBezTo>
                    <a:pt x="547" y="4225"/>
                    <a:pt x="821" y="4590"/>
                    <a:pt x="1155" y="4833"/>
                  </a:cubicBezTo>
                  <a:cubicBezTo>
                    <a:pt x="882" y="4499"/>
                    <a:pt x="669" y="4134"/>
                    <a:pt x="517" y="3739"/>
                  </a:cubicBezTo>
                  <a:cubicBezTo>
                    <a:pt x="395" y="3374"/>
                    <a:pt x="304" y="2949"/>
                    <a:pt x="274" y="2523"/>
                  </a:cubicBezTo>
                  <a:cubicBezTo>
                    <a:pt x="213" y="2128"/>
                    <a:pt x="213" y="1702"/>
                    <a:pt x="213" y="1277"/>
                  </a:cubicBezTo>
                  <a:cubicBezTo>
                    <a:pt x="213" y="851"/>
                    <a:pt x="243" y="426"/>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8880375" y="2753375"/>
              <a:ext cx="29650" cy="172525"/>
            </a:xfrm>
            <a:custGeom>
              <a:avLst/>
              <a:gdLst/>
              <a:ahLst/>
              <a:cxnLst/>
              <a:rect l="l" t="t" r="r" b="b"/>
              <a:pathLst>
                <a:path w="1186" h="6901" extrusionOk="0">
                  <a:moveTo>
                    <a:pt x="244" y="0"/>
                  </a:moveTo>
                  <a:cubicBezTo>
                    <a:pt x="122" y="578"/>
                    <a:pt x="61" y="1186"/>
                    <a:pt x="31" y="1763"/>
                  </a:cubicBezTo>
                  <a:cubicBezTo>
                    <a:pt x="0" y="2371"/>
                    <a:pt x="0" y="2979"/>
                    <a:pt x="31" y="3557"/>
                  </a:cubicBezTo>
                  <a:cubicBezTo>
                    <a:pt x="92" y="4165"/>
                    <a:pt x="183" y="4772"/>
                    <a:pt x="335" y="5350"/>
                  </a:cubicBezTo>
                  <a:cubicBezTo>
                    <a:pt x="517" y="5897"/>
                    <a:pt x="760" y="6475"/>
                    <a:pt x="1186" y="6900"/>
                  </a:cubicBezTo>
                  <a:cubicBezTo>
                    <a:pt x="821" y="6444"/>
                    <a:pt x="639" y="5867"/>
                    <a:pt x="487" y="5289"/>
                  </a:cubicBezTo>
                  <a:cubicBezTo>
                    <a:pt x="365" y="4712"/>
                    <a:pt x="274" y="4134"/>
                    <a:pt x="244" y="3557"/>
                  </a:cubicBezTo>
                  <a:cubicBezTo>
                    <a:pt x="213" y="2949"/>
                    <a:pt x="213" y="2371"/>
                    <a:pt x="213" y="1763"/>
                  </a:cubicBezTo>
                  <a:cubicBezTo>
                    <a:pt x="213" y="1186"/>
                    <a:pt x="213" y="608"/>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8844650" y="2833150"/>
              <a:ext cx="28150" cy="120850"/>
            </a:xfrm>
            <a:custGeom>
              <a:avLst/>
              <a:gdLst/>
              <a:ahLst/>
              <a:cxnLst/>
              <a:rect l="l" t="t" r="r" b="b"/>
              <a:pathLst>
                <a:path w="1126" h="4834" extrusionOk="0">
                  <a:moveTo>
                    <a:pt x="62" y="1"/>
                  </a:moveTo>
                  <a:cubicBezTo>
                    <a:pt x="1" y="426"/>
                    <a:pt x="1" y="852"/>
                    <a:pt x="1" y="1247"/>
                  </a:cubicBezTo>
                  <a:cubicBezTo>
                    <a:pt x="1" y="1673"/>
                    <a:pt x="62" y="2098"/>
                    <a:pt x="122" y="2524"/>
                  </a:cubicBezTo>
                  <a:cubicBezTo>
                    <a:pt x="183" y="2949"/>
                    <a:pt x="274" y="3375"/>
                    <a:pt x="457" y="3770"/>
                  </a:cubicBezTo>
                  <a:cubicBezTo>
                    <a:pt x="609" y="4165"/>
                    <a:pt x="791" y="4560"/>
                    <a:pt x="1125" y="4834"/>
                  </a:cubicBezTo>
                  <a:cubicBezTo>
                    <a:pt x="882" y="4499"/>
                    <a:pt x="730" y="4104"/>
                    <a:pt x="609" y="3709"/>
                  </a:cubicBezTo>
                  <a:cubicBezTo>
                    <a:pt x="487" y="3314"/>
                    <a:pt x="396" y="2919"/>
                    <a:pt x="335" y="2493"/>
                  </a:cubicBezTo>
                  <a:cubicBezTo>
                    <a:pt x="183" y="1673"/>
                    <a:pt x="122" y="822"/>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8794500" y="2797450"/>
              <a:ext cx="29675" cy="143650"/>
            </a:xfrm>
            <a:custGeom>
              <a:avLst/>
              <a:gdLst/>
              <a:ahLst/>
              <a:cxnLst/>
              <a:rect l="l" t="t" r="r" b="b"/>
              <a:pathLst>
                <a:path w="1187" h="5746" extrusionOk="0">
                  <a:moveTo>
                    <a:pt x="244" y="0"/>
                  </a:moveTo>
                  <a:lnTo>
                    <a:pt x="244" y="0"/>
                  </a:lnTo>
                  <a:cubicBezTo>
                    <a:pt x="122" y="487"/>
                    <a:pt x="92" y="1003"/>
                    <a:pt x="61" y="1490"/>
                  </a:cubicBezTo>
                  <a:cubicBezTo>
                    <a:pt x="1" y="2006"/>
                    <a:pt x="31" y="2493"/>
                    <a:pt x="61" y="3009"/>
                  </a:cubicBezTo>
                  <a:cubicBezTo>
                    <a:pt x="122" y="3496"/>
                    <a:pt x="213" y="4012"/>
                    <a:pt x="365" y="4499"/>
                  </a:cubicBezTo>
                  <a:cubicBezTo>
                    <a:pt x="548" y="4955"/>
                    <a:pt x="791" y="5441"/>
                    <a:pt x="1186" y="5745"/>
                  </a:cubicBezTo>
                  <a:cubicBezTo>
                    <a:pt x="852" y="5380"/>
                    <a:pt x="669" y="4894"/>
                    <a:pt x="548" y="4438"/>
                  </a:cubicBezTo>
                  <a:cubicBezTo>
                    <a:pt x="396" y="3952"/>
                    <a:pt x="335" y="3465"/>
                    <a:pt x="274" y="2979"/>
                  </a:cubicBezTo>
                  <a:cubicBezTo>
                    <a:pt x="213" y="2493"/>
                    <a:pt x="213" y="2006"/>
                    <a:pt x="213" y="1490"/>
                  </a:cubicBezTo>
                  <a:cubicBezTo>
                    <a:pt x="213" y="1003"/>
                    <a:pt x="213" y="517"/>
                    <a:pt x="2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747400" y="2779975"/>
              <a:ext cx="23575" cy="104875"/>
            </a:xfrm>
            <a:custGeom>
              <a:avLst/>
              <a:gdLst/>
              <a:ahLst/>
              <a:cxnLst/>
              <a:rect l="l" t="t" r="r" b="b"/>
              <a:pathLst>
                <a:path w="943" h="4195" extrusionOk="0">
                  <a:moveTo>
                    <a:pt x="243" y="0"/>
                  </a:moveTo>
                  <a:cubicBezTo>
                    <a:pt x="122" y="335"/>
                    <a:pt x="61" y="699"/>
                    <a:pt x="30" y="1094"/>
                  </a:cubicBezTo>
                  <a:cubicBezTo>
                    <a:pt x="0" y="1459"/>
                    <a:pt x="0" y="1824"/>
                    <a:pt x="61" y="2189"/>
                  </a:cubicBezTo>
                  <a:cubicBezTo>
                    <a:pt x="91" y="2553"/>
                    <a:pt x="152" y="2949"/>
                    <a:pt x="304" y="3283"/>
                  </a:cubicBezTo>
                  <a:cubicBezTo>
                    <a:pt x="456" y="3648"/>
                    <a:pt x="638" y="3952"/>
                    <a:pt x="942" y="4195"/>
                  </a:cubicBezTo>
                  <a:cubicBezTo>
                    <a:pt x="486" y="3617"/>
                    <a:pt x="334" y="2888"/>
                    <a:pt x="274" y="2189"/>
                  </a:cubicBezTo>
                  <a:cubicBezTo>
                    <a:pt x="182" y="1459"/>
                    <a:pt x="213" y="730"/>
                    <a:pt x="2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8967750" y="2712325"/>
              <a:ext cx="9150" cy="110225"/>
            </a:xfrm>
            <a:custGeom>
              <a:avLst/>
              <a:gdLst/>
              <a:ahLst/>
              <a:cxnLst/>
              <a:rect l="l" t="t" r="r" b="b"/>
              <a:pathLst>
                <a:path w="366" h="4409" extrusionOk="0">
                  <a:moveTo>
                    <a:pt x="183" y="1"/>
                  </a:moveTo>
                  <a:cubicBezTo>
                    <a:pt x="153" y="730"/>
                    <a:pt x="153" y="1490"/>
                    <a:pt x="153" y="2220"/>
                  </a:cubicBezTo>
                  <a:cubicBezTo>
                    <a:pt x="122" y="2949"/>
                    <a:pt x="122" y="3679"/>
                    <a:pt x="1" y="4408"/>
                  </a:cubicBezTo>
                  <a:cubicBezTo>
                    <a:pt x="153" y="4074"/>
                    <a:pt x="214" y="3709"/>
                    <a:pt x="274" y="3314"/>
                  </a:cubicBezTo>
                  <a:cubicBezTo>
                    <a:pt x="335" y="2949"/>
                    <a:pt x="335" y="2585"/>
                    <a:pt x="366" y="2220"/>
                  </a:cubicBezTo>
                  <a:cubicBezTo>
                    <a:pt x="366" y="1855"/>
                    <a:pt x="366" y="1460"/>
                    <a:pt x="335" y="1095"/>
                  </a:cubicBezTo>
                  <a:cubicBezTo>
                    <a:pt x="305" y="730"/>
                    <a:pt x="244" y="366"/>
                    <a:pt x="1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9113650" y="3301250"/>
              <a:ext cx="13700" cy="114775"/>
            </a:xfrm>
            <a:custGeom>
              <a:avLst/>
              <a:gdLst/>
              <a:ahLst/>
              <a:cxnLst/>
              <a:rect l="l" t="t" r="r" b="b"/>
              <a:pathLst>
                <a:path w="548" h="4591" extrusionOk="0">
                  <a:moveTo>
                    <a:pt x="1" y="1"/>
                  </a:moveTo>
                  <a:lnTo>
                    <a:pt x="1" y="1"/>
                  </a:lnTo>
                  <a:cubicBezTo>
                    <a:pt x="31" y="396"/>
                    <a:pt x="31" y="760"/>
                    <a:pt x="62" y="1156"/>
                  </a:cubicBezTo>
                  <a:cubicBezTo>
                    <a:pt x="92" y="1551"/>
                    <a:pt x="153" y="1915"/>
                    <a:pt x="183" y="2311"/>
                  </a:cubicBezTo>
                  <a:cubicBezTo>
                    <a:pt x="214" y="2706"/>
                    <a:pt x="274" y="3070"/>
                    <a:pt x="335" y="3466"/>
                  </a:cubicBezTo>
                  <a:cubicBezTo>
                    <a:pt x="396" y="3830"/>
                    <a:pt x="457" y="4226"/>
                    <a:pt x="548" y="4590"/>
                  </a:cubicBezTo>
                  <a:cubicBezTo>
                    <a:pt x="548" y="4226"/>
                    <a:pt x="518" y="3830"/>
                    <a:pt x="487" y="3435"/>
                  </a:cubicBezTo>
                  <a:cubicBezTo>
                    <a:pt x="487" y="3040"/>
                    <a:pt x="426" y="2675"/>
                    <a:pt x="396" y="2280"/>
                  </a:cubicBezTo>
                  <a:cubicBezTo>
                    <a:pt x="335" y="1915"/>
                    <a:pt x="305" y="1520"/>
                    <a:pt x="244" y="1125"/>
                  </a:cubicBezTo>
                  <a:cubicBezTo>
                    <a:pt x="183" y="760"/>
                    <a:pt x="122" y="365"/>
                    <a:pt x="1" y="1"/>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8546775" y="3208550"/>
              <a:ext cx="53975" cy="196825"/>
            </a:xfrm>
            <a:custGeom>
              <a:avLst/>
              <a:gdLst/>
              <a:ahLst/>
              <a:cxnLst/>
              <a:rect l="l" t="t" r="r" b="b"/>
              <a:pathLst>
                <a:path w="2159" h="7873" extrusionOk="0">
                  <a:moveTo>
                    <a:pt x="2159" y="0"/>
                  </a:moveTo>
                  <a:lnTo>
                    <a:pt x="2159" y="0"/>
                  </a:lnTo>
                  <a:cubicBezTo>
                    <a:pt x="1733" y="547"/>
                    <a:pt x="1429" y="1155"/>
                    <a:pt x="1125" y="1794"/>
                  </a:cubicBezTo>
                  <a:cubicBezTo>
                    <a:pt x="852" y="2432"/>
                    <a:pt x="639" y="3101"/>
                    <a:pt x="457" y="3769"/>
                  </a:cubicBezTo>
                  <a:cubicBezTo>
                    <a:pt x="305" y="4438"/>
                    <a:pt x="153" y="5107"/>
                    <a:pt x="92" y="5806"/>
                  </a:cubicBezTo>
                  <a:cubicBezTo>
                    <a:pt x="31" y="6140"/>
                    <a:pt x="31" y="6475"/>
                    <a:pt x="1" y="6839"/>
                  </a:cubicBezTo>
                  <a:cubicBezTo>
                    <a:pt x="1" y="7174"/>
                    <a:pt x="1" y="7508"/>
                    <a:pt x="31" y="7873"/>
                  </a:cubicBezTo>
                  <a:cubicBezTo>
                    <a:pt x="92" y="7174"/>
                    <a:pt x="122" y="6505"/>
                    <a:pt x="244" y="5806"/>
                  </a:cubicBezTo>
                  <a:cubicBezTo>
                    <a:pt x="335" y="5137"/>
                    <a:pt x="487" y="4468"/>
                    <a:pt x="669" y="3800"/>
                  </a:cubicBezTo>
                  <a:cubicBezTo>
                    <a:pt x="821" y="3131"/>
                    <a:pt x="1034" y="2493"/>
                    <a:pt x="1277" y="1854"/>
                  </a:cubicBezTo>
                  <a:cubicBezTo>
                    <a:pt x="1551" y="1216"/>
                    <a:pt x="1824" y="578"/>
                    <a:pt x="2159" y="0"/>
                  </a:cubicBez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582475" y="4643975"/>
              <a:ext cx="3964375" cy="391400"/>
            </a:xfrm>
            <a:custGeom>
              <a:avLst/>
              <a:gdLst/>
              <a:ahLst/>
              <a:cxnLst/>
              <a:rect l="l" t="t" r="r" b="b"/>
              <a:pathLst>
                <a:path w="158575" h="15656" extrusionOk="0">
                  <a:moveTo>
                    <a:pt x="18755" y="1"/>
                  </a:moveTo>
                  <a:cubicBezTo>
                    <a:pt x="18268" y="1"/>
                    <a:pt x="17752" y="183"/>
                    <a:pt x="17356" y="487"/>
                  </a:cubicBezTo>
                  <a:lnTo>
                    <a:pt x="3770" y="11247"/>
                  </a:lnTo>
                  <a:cubicBezTo>
                    <a:pt x="0" y="14226"/>
                    <a:pt x="8025" y="15259"/>
                    <a:pt x="9758" y="15259"/>
                  </a:cubicBezTo>
                  <a:cubicBezTo>
                    <a:pt x="36506" y="15259"/>
                    <a:pt x="63224" y="15289"/>
                    <a:pt x="89941" y="15289"/>
                  </a:cubicBezTo>
                  <a:cubicBezTo>
                    <a:pt x="105018" y="15289"/>
                    <a:pt x="120124" y="15411"/>
                    <a:pt x="135201" y="15472"/>
                  </a:cubicBezTo>
                  <a:lnTo>
                    <a:pt x="146842" y="15472"/>
                  </a:lnTo>
                  <a:cubicBezTo>
                    <a:pt x="148021" y="15472"/>
                    <a:pt x="149534" y="15656"/>
                    <a:pt x="151016" y="15656"/>
                  </a:cubicBezTo>
                  <a:cubicBezTo>
                    <a:pt x="152018" y="15656"/>
                    <a:pt x="153005" y="15572"/>
                    <a:pt x="153864" y="15289"/>
                  </a:cubicBezTo>
                  <a:cubicBezTo>
                    <a:pt x="154380" y="15138"/>
                    <a:pt x="154836" y="14894"/>
                    <a:pt x="155231" y="14560"/>
                  </a:cubicBezTo>
                  <a:cubicBezTo>
                    <a:pt x="158575" y="11703"/>
                    <a:pt x="144015" y="2341"/>
                    <a:pt x="141644" y="487"/>
                  </a:cubicBezTo>
                  <a:cubicBezTo>
                    <a:pt x="141249" y="183"/>
                    <a:pt x="140763" y="1"/>
                    <a:pt x="140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1163850" y="4681975"/>
              <a:ext cx="115525" cy="257625"/>
            </a:xfrm>
            <a:custGeom>
              <a:avLst/>
              <a:gdLst/>
              <a:ahLst/>
              <a:cxnLst/>
              <a:rect l="l" t="t" r="r" b="b"/>
              <a:pathLst>
                <a:path w="4621" h="10305" extrusionOk="0">
                  <a:moveTo>
                    <a:pt x="0" y="0"/>
                  </a:moveTo>
                  <a:lnTo>
                    <a:pt x="2706" y="10304"/>
                  </a:lnTo>
                  <a:lnTo>
                    <a:pt x="4621" y="10304"/>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7866675" y="4681975"/>
              <a:ext cx="115525" cy="257625"/>
            </a:xfrm>
            <a:custGeom>
              <a:avLst/>
              <a:gdLst/>
              <a:ahLst/>
              <a:cxnLst/>
              <a:rect l="l" t="t" r="r" b="b"/>
              <a:pathLst>
                <a:path w="4621" h="10305" extrusionOk="0">
                  <a:moveTo>
                    <a:pt x="0" y="0"/>
                  </a:moveTo>
                  <a:lnTo>
                    <a:pt x="0" y="10304"/>
                  </a:lnTo>
                  <a:lnTo>
                    <a:pt x="1946" y="10304"/>
                  </a:lnTo>
                  <a:lnTo>
                    <a:pt x="4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588550" y="3373450"/>
              <a:ext cx="3968950" cy="1392900"/>
            </a:xfrm>
            <a:custGeom>
              <a:avLst/>
              <a:gdLst/>
              <a:ahLst/>
              <a:cxnLst/>
              <a:rect l="l" t="t" r="r" b="b"/>
              <a:pathLst>
                <a:path w="158758" h="55716" extrusionOk="0">
                  <a:moveTo>
                    <a:pt x="12414" y="3032"/>
                  </a:moveTo>
                  <a:lnTo>
                    <a:pt x="12414" y="3032"/>
                  </a:lnTo>
                  <a:cubicBezTo>
                    <a:pt x="12410" y="3035"/>
                    <a:pt x="12406" y="3037"/>
                    <a:pt x="12402" y="3040"/>
                  </a:cubicBezTo>
                  <a:cubicBezTo>
                    <a:pt x="12406" y="3037"/>
                    <a:pt x="12410" y="3035"/>
                    <a:pt x="12414" y="3032"/>
                  </a:cubicBezTo>
                  <a:close/>
                  <a:moveTo>
                    <a:pt x="2006" y="20465"/>
                  </a:moveTo>
                  <a:lnTo>
                    <a:pt x="2006" y="20465"/>
                  </a:lnTo>
                  <a:cubicBezTo>
                    <a:pt x="1996" y="20470"/>
                    <a:pt x="1986" y="20477"/>
                    <a:pt x="1976" y="20487"/>
                  </a:cubicBezTo>
                  <a:cubicBezTo>
                    <a:pt x="1984" y="20481"/>
                    <a:pt x="1994" y="20474"/>
                    <a:pt x="2006" y="20465"/>
                  </a:cubicBezTo>
                  <a:close/>
                  <a:moveTo>
                    <a:pt x="156794" y="20473"/>
                  </a:moveTo>
                  <a:lnTo>
                    <a:pt x="156812" y="20487"/>
                  </a:lnTo>
                  <a:cubicBezTo>
                    <a:pt x="156807" y="20482"/>
                    <a:pt x="156801" y="20477"/>
                    <a:pt x="156794" y="20473"/>
                  </a:cubicBezTo>
                  <a:close/>
                  <a:moveTo>
                    <a:pt x="18755" y="0"/>
                  </a:moveTo>
                  <a:cubicBezTo>
                    <a:pt x="18481" y="0"/>
                    <a:pt x="18208" y="0"/>
                    <a:pt x="17965" y="30"/>
                  </a:cubicBezTo>
                  <a:cubicBezTo>
                    <a:pt x="17691" y="91"/>
                    <a:pt x="17448" y="122"/>
                    <a:pt x="17205" y="213"/>
                  </a:cubicBezTo>
                  <a:cubicBezTo>
                    <a:pt x="16961" y="274"/>
                    <a:pt x="16749" y="365"/>
                    <a:pt x="16506" y="456"/>
                  </a:cubicBezTo>
                  <a:cubicBezTo>
                    <a:pt x="16293" y="547"/>
                    <a:pt x="16080" y="669"/>
                    <a:pt x="15898" y="790"/>
                  </a:cubicBezTo>
                  <a:cubicBezTo>
                    <a:pt x="14746" y="1548"/>
                    <a:pt x="13565" y="2275"/>
                    <a:pt x="12414" y="3032"/>
                  </a:cubicBezTo>
                  <a:lnTo>
                    <a:pt x="12414" y="3032"/>
                  </a:lnTo>
                  <a:cubicBezTo>
                    <a:pt x="12503" y="2974"/>
                    <a:pt x="12620" y="2916"/>
                    <a:pt x="12736" y="2857"/>
                  </a:cubicBezTo>
                  <a:lnTo>
                    <a:pt x="12736" y="2857"/>
                  </a:lnTo>
                  <a:cubicBezTo>
                    <a:pt x="12281" y="3100"/>
                    <a:pt x="11885" y="3404"/>
                    <a:pt x="11551" y="3739"/>
                  </a:cubicBezTo>
                  <a:cubicBezTo>
                    <a:pt x="11095" y="4225"/>
                    <a:pt x="10761" y="4803"/>
                    <a:pt x="10548" y="5411"/>
                  </a:cubicBezTo>
                  <a:cubicBezTo>
                    <a:pt x="10335" y="6049"/>
                    <a:pt x="10274" y="6718"/>
                    <a:pt x="10396" y="7447"/>
                  </a:cubicBezTo>
                  <a:lnTo>
                    <a:pt x="11308" y="13587"/>
                  </a:lnTo>
                  <a:cubicBezTo>
                    <a:pt x="10799" y="13976"/>
                    <a:pt x="2728" y="19927"/>
                    <a:pt x="2006" y="20465"/>
                  </a:cubicBezTo>
                  <a:lnTo>
                    <a:pt x="2006" y="20465"/>
                  </a:lnTo>
                  <a:cubicBezTo>
                    <a:pt x="2012" y="20461"/>
                    <a:pt x="2018" y="20458"/>
                    <a:pt x="2024" y="20455"/>
                  </a:cubicBezTo>
                  <a:lnTo>
                    <a:pt x="2024" y="20455"/>
                  </a:lnTo>
                  <a:cubicBezTo>
                    <a:pt x="1768" y="20631"/>
                    <a:pt x="1538" y="20834"/>
                    <a:pt x="1308" y="21064"/>
                  </a:cubicBezTo>
                  <a:cubicBezTo>
                    <a:pt x="821" y="21581"/>
                    <a:pt x="457" y="22189"/>
                    <a:pt x="244" y="22888"/>
                  </a:cubicBezTo>
                  <a:cubicBezTo>
                    <a:pt x="61" y="23557"/>
                    <a:pt x="1" y="24317"/>
                    <a:pt x="153" y="25076"/>
                  </a:cubicBezTo>
                  <a:lnTo>
                    <a:pt x="5837" y="55715"/>
                  </a:lnTo>
                  <a:lnTo>
                    <a:pt x="152921" y="55715"/>
                  </a:lnTo>
                  <a:lnTo>
                    <a:pt x="158605" y="25076"/>
                  </a:lnTo>
                  <a:cubicBezTo>
                    <a:pt x="158757" y="24317"/>
                    <a:pt x="158727" y="23557"/>
                    <a:pt x="158514" y="22888"/>
                  </a:cubicBezTo>
                  <a:cubicBezTo>
                    <a:pt x="158301" y="22189"/>
                    <a:pt x="157937" y="21581"/>
                    <a:pt x="157450" y="21064"/>
                  </a:cubicBezTo>
                  <a:cubicBezTo>
                    <a:pt x="157244" y="20829"/>
                    <a:pt x="156981" y="20622"/>
                    <a:pt x="156716" y="20443"/>
                  </a:cubicBezTo>
                  <a:lnTo>
                    <a:pt x="156716" y="20443"/>
                  </a:lnTo>
                  <a:cubicBezTo>
                    <a:pt x="156741" y="20455"/>
                    <a:pt x="156771" y="20461"/>
                    <a:pt x="156794" y="20473"/>
                  </a:cubicBezTo>
                  <a:lnTo>
                    <a:pt x="156794" y="20473"/>
                  </a:lnTo>
                  <a:lnTo>
                    <a:pt x="147450" y="13587"/>
                  </a:lnTo>
                  <a:lnTo>
                    <a:pt x="148392" y="7447"/>
                  </a:lnTo>
                  <a:cubicBezTo>
                    <a:pt x="148484" y="6718"/>
                    <a:pt x="148423" y="6049"/>
                    <a:pt x="148240" y="5411"/>
                  </a:cubicBezTo>
                  <a:cubicBezTo>
                    <a:pt x="148028" y="4803"/>
                    <a:pt x="147693" y="4225"/>
                    <a:pt x="147237" y="3739"/>
                  </a:cubicBezTo>
                  <a:cubicBezTo>
                    <a:pt x="146903" y="3404"/>
                    <a:pt x="146508" y="3100"/>
                    <a:pt x="146052" y="2857"/>
                  </a:cubicBezTo>
                  <a:lnTo>
                    <a:pt x="146052" y="2857"/>
                  </a:lnTo>
                  <a:cubicBezTo>
                    <a:pt x="146174" y="2918"/>
                    <a:pt x="146265" y="2979"/>
                    <a:pt x="146386" y="3040"/>
                  </a:cubicBezTo>
                  <a:cubicBezTo>
                    <a:pt x="145201" y="2280"/>
                    <a:pt x="144046" y="1550"/>
                    <a:pt x="142891" y="790"/>
                  </a:cubicBezTo>
                  <a:cubicBezTo>
                    <a:pt x="142678" y="669"/>
                    <a:pt x="142465" y="547"/>
                    <a:pt x="142253" y="456"/>
                  </a:cubicBezTo>
                  <a:cubicBezTo>
                    <a:pt x="142040" y="365"/>
                    <a:pt x="141797" y="274"/>
                    <a:pt x="141553" y="213"/>
                  </a:cubicBezTo>
                  <a:cubicBezTo>
                    <a:pt x="141310" y="122"/>
                    <a:pt x="141067" y="91"/>
                    <a:pt x="140824" y="30"/>
                  </a:cubicBezTo>
                  <a:cubicBezTo>
                    <a:pt x="140550" y="0"/>
                    <a:pt x="140277" y="0"/>
                    <a:pt x="140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7852225" y="3448675"/>
              <a:ext cx="3441600" cy="83600"/>
            </a:xfrm>
            <a:custGeom>
              <a:avLst/>
              <a:gdLst/>
              <a:ahLst/>
              <a:cxnLst/>
              <a:rect l="l" t="t" r="r" b="b"/>
              <a:pathLst>
                <a:path w="137664" h="3344" extrusionOk="0">
                  <a:moveTo>
                    <a:pt x="1156" y="1490"/>
                  </a:moveTo>
                  <a:cubicBezTo>
                    <a:pt x="609" y="2006"/>
                    <a:pt x="214" y="2645"/>
                    <a:pt x="1" y="3344"/>
                  </a:cubicBezTo>
                  <a:cubicBezTo>
                    <a:pt x="214" y="2645"/>
                    <a:pt x="639" y="2006"/>
                    <a:pt x="1156" y="1490"/>
                  </a:cubicBezTo>
                  <a:close/>
                  <a:moveTo>
                    <a:pt x="68847" y="0"/>
                  </a:moveTo>
                  <a:lnTo>
                    <a:pt x="33710" y="31"/>
                  </a:lnTo>
                  <a:lnTo>
                    <a:pt x="16171" y="31"/>
                  </a:lnTo>
                  <a:lnTo>
                    <a:pt x="7387" y="61"/>
                  </a:lnTo>
                  <a:lnTo>
                    <a:pt x="5199" y="61"/>
                  </a:lnTo>
                  <a:cubicBezTo>
                    <a:pt x="4469" y="61"/>
                    <a:pt x="3709" y="122"/>
                    <a:pt x="3010" y="365"/>
                  </a:cubicBezTo>
                  <a:cubicBezTo>
                    <a:pt x="2311" y="608"/>
                    <a:pt x="1673" y="973"/>
                    <a:pt x="1156" y="1490"/>
                  </a:cubicBezTo>
                  <a:cubicBezTo>
                    <a:pt x="1673" y="1003"/>
                    <a:pt x="2341" y="608"/>
                    <a:pt x="3041" y="395"/>
                  </a:cubicBezTo>
                  <a:cubicBezTo>
                    <a:pt x="3606" y="190"/>
                    <a:pt x="4236" y="115"/>
                    <a:pt x="4858" y="115"/>
                  </a:cubicBezTo>
                  <a:cubicBezTo>
                    <a:pt x="4972" y="115"/>
                    <a:pt x="5086" y="117"/>
                    <a:pt x="5199" y="122"/>
                  </a:cubicBezTo>
                  <a:lnTo>
                    <a:pt x="7387" y="122"/>
                  </a:lnTo>
                  <a:lnTo>
                    <a:pt x="16171" y="152"/>
                  </a:lnTo>
                  <a:lnTo>
                    <a:pt x="33710" y="152"/>
                  </a:lnTo>
                  <a:lnTo>
                    <a:pt x="68847" y="213"/>
                  </a:lnTo>
                  <a:lnTo>
                    <a:pt x="103954" y="152"/>
                  </a:lnTo>
                  <a:lnTo>
                    <a:pt x="121523" y="152"/>
                  </a:lnTo>
                  <a:lnTo>
                    <a:pt x="130307" y="122"/>
                  </a:lnTo>
                  <a:lnTo>
                    <a:pt x="132496" y="122"/>
                  </a:lnTo>
                  <a:cubicBezTo>
                    <a:pt x="132609" y="117"/>
                    <a:pt x="132722" y="115"/>
                    <a:pt x="132834" y="115"/>
                  </a:cubicBezTo>
                  <a:cubicBezTo>
                    <a:pt x="133450" y="115"/>
                    <a:pt x="134063" y="190"/>
                    <a:pt x="134654" y="395"/>
                  </a:cubicBezTo>
                  <a:cubicBezTo>
                    <a:pt x="135353" y="608"/>
                    <a:pt x="135991" y="1003"/>
                    <a:pt x="136508" y="1490"/>
                  </a:cubicBezTo>
                  <a:cubicBezTo>
                    <a:pt x="137055" y="2006"/>
                    <a:pt x="137450" y="2645"/>
                    <a:pt x="137663" y="3344"/>
                  </a:cubicBezTo>
                  <a:cubicBezTo>
                    <a:pt x="137450" y="2645"/>
                    <a:pt x="137055" y="2006"/>
                    <a:pt x="136538" y="1490"/>
                  </a:cubicBezTo>
                  <a:cubicBezTo>
                    <a:pt x="135991" y="973"/>
                    <a:pt x="135353" y="608"/>
                    <a:pt x="134654" y="365"/>
                  </a:cubicBezTo>
                  <a:cubicBezTo>
                    <a:pt x="133955" y="122"/>
                    <a:pt x="133225" y="61"/>
                    <a:pt x="132496" y="61"/>
                  </a:cubicBezTo>
                  <a:lnTo>
                    <a:pt x="130307" y="61"/>
                  </a:lnTo>
                  <a:lnTo>
                    <a:pt x="121523" y="31"/>
                  </a:lnTo>
                  <a:lnTo>
                    <a:pt x="103954" y="31"/>
                  </a:lnTo>
                  <a:lnTo>
                    <a:pt x="68847" y="0"/>
                  </a:lnTo>
                  <a:close/>
                  <a:moveTo>
                    <a:pt x="1" y="3344"/>
                  </a:moveTo>
                  <a:cubicBezTo>
                    <a:pt x="1" y="3344"/>
                    <a:pt x="1" y="3344"/>
                    <a:pt x="1" y="3344"/>
                  </a:cubicBezTo>
                  <a:cubicBezTo>
                    <a:pt x="1" y="3344"/>
                    <a:pt x="1" y="3344"/>
                    <a:pt x="1" y="3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7860600" y="3510325"/>
              <a:ext cx="3433225" cy="183100"/>
            </a:xfrm>
            <a:custGeom>
              <a:avLst/>
              <a:gdLst/>
              <a:ahLst/>
              <a:cxnLst/>
              <a:rect l="l" t="t" r="r" b="b"/>
              <a:pathLst>
                <a:path w="137329" h="7324" extrusionOk="0">
                  <a:moveTo>
                    <a:pt x="10693" y="1"/>
                  </a:moveTo>
                  <a:cubicBezTo>
                    <a:pt x="9521" y="1"/>
                    <a:pt x="8351" y="132"/>
                    <a:pt x="7204" y="422"/>
                  </a:cubicBezTo>
                  <a:cubicBezTo>
                    <a:pt x="6475" y="604"/>
                    <a:pt x="5775" y="847"/>
                    <a:pt x="5107" y="1121"/>
                  </a:cubicBezTo>
                  <a:cubicBezTo>
                    <a:pt x="4438" y="1425"/>
                    <a:pt x="3800" y="1790"/>
                    <a:pt x="3161" y="2185"/>
                  </a:cubicBezTo>
                  <a:cubicBezTo>
                    <a:pt x="1946" y="3036"/>
                    <a:pt x="851" y="4039"/>
                    <a:pt x="0" y="5255"/>
                  </a:cubicBezTo>
                  <a:cubicBezTo>
                    <a:pt x="851" y="4039"/>
                    <a:pt x="1976" y="3036"/>
                    <a:pt x="3192" y="2246"/>
                  </a:cubicBezTo>
                  <a:cubicBezTo>
                    <a:pt x="3800" y="1850"/>
                    <a:pt x="4468" y="1486"/>
                    <a:pt x="5137" y="1182"/>
                  </a:cubicBezTo>
                  <a:cubicBezTo>
                    <a:pt x="5806" y="908"/>
                    <a:pt x="6505" y="665"/>
                    <a:pt x="7234" y="513"/>
                  </a:cubicBezTo>
                  <a:cubicBezTo>
                    <a:pt x="8317" y="248"/>
                    <a:pt x="9426" y="127"/>
                    <a:pt x="10538" y="127"/>
                  </a:cubicBezTo>
                  <a:cubicBezTo>
                    <a:pt x="12360" y="127"/>
                    <a:pt x="14191" y="452"/>
                    <a:pt x="15928" y="999"/>
                  </a:cubicBezTo>
                  <a:cubicBezTo>
                    <a:pt x="17326" y="1425"/>
                    <a:pt x="18694" y="1972"/>
                    <a:pt x="20001" y="2610"/>
                  </a:cubicBezTo>
                  <a:cubicBezTo>
                    <a:pt x="20669" y="2945"/>
                    <a:pt x="21308" y="3279"/>
                    <a:pt x="21946" y="3613"/>
                  </a:cubicBezTo>
                  <a:lnTo>
                    <a:pt x="22949" y="4130"/>
                  </a:lnTo>
                  <a:cubicBezTo>
                    <a:pt x="23283" y="4312"/>
                    <a:pt x="23618" y="4434"/>
                    <a:pt x="23952" y="4586"/>
                  </a:cubicBezTo>
                  <a:cubicBezTo>
                    <a:pt x="25320" y="5194"/>
                    <a:pt x="26718" y="5680"/>
                    <a:pt x="28177" y="5984"/>
                  </a:cubicBezTo>
                  <a:cubicBezTo>
                    <a:pt x="29606" y="6288"/>
                    <a:pt x="31095" y="6440"/>
                    <a:pt x="32585" y="6471"/>
                  </a:cubicBezTo>
                  <a:cubicBezTo>
                    <a:pt x="35533" y="6471"/>
                    <a:pt x="38481" y="5923"/>
                    <a:pt x="41338" y="5316"/>
                  </a:cubicBezTo>
                  <a:cubicBezTo>
                    <a:pt x="44226" y="4708"/>
                    <a:pt x="47114" y="4100"/>
                    <a:pt x="50032" y="3826"/>
                  </a:cubicBezTo>
                  <a:cubicBezTo>
                    <a:pt x="51122" y="3737"/>
                    <a:pt x="52196" y="3681"/>
                    <a:pt x="53266" y="3681"/>
                  </a:cubicBezTo>
                  <a:cubicBezTo>
                    <a:pt x="53657" y="3681"/>
                    <a:pt x="54048" y="3688"/>
                    <a:pt x="54439" y="3705"/>
                  </a:cubicBezTo>
                  <a:cubicBezTo>
                    <a:pt x="55898" y="3735"/>
                    <a:pt x="57387" y="3857"/>
                    <a:pt x="58816" y="4069"/>
                  </a:cubicBezTo>
                  <a:cubicBezTo>
                    <a:pt x="59545" y="4161"/>
                    <a:pt x="60275" y="4343"/>
                    <a:pt x="60974" y="4464"/>
                  </a:cubicBezTo>
                  <a:cubicBezTo>
                    <a:pt x="61704" y="4616"/>
                    <a:pt x="62433" y="4799"/>
                    <a:pt x="63132" y="4981"/>
                  </a:cubicBezTo>
                  <a:lnTo>
                    <a:pt x="65260" y="5559"/>
                  </a:lnTo>
                  <a:cubicBezTo>
                    <a:pt x="65959" y="5771"/>
                    <a:pt x="66658" y="5984"/>
                    <a:pt x="67388" y="6167"/>
                  </a:cubicBezTo>
                  <a:cubicBezTo>
                    <a:pt x="68816" y="6531"/>
                    <a:pt x="70275" y="6775"/>
                    <a:pt x="71734" y="6987"/>
                  </a:cubicBezTo>
                  <a:cubicBezTo>
                    <a:pt x="73224" y="7200"/>
                    <a:pt x="74683" y="7291"/>
                    <a:pt x="76172" y="7322"/>
                  </a:cubicBezTo>
                  <a:cubicBezTo>
                    <a:pt x="76296" y="7323"/>
                    <a:pt x="76421" y="7324"/>
                    <a:pt x="76545" y="7324"/>
                  </a:cubicBezTo>
                  <a:cubicBezTo>
                    <a:pt x="79397" y="7324"/>
                    <a:pt x="82220" y="6991"/>
                    <a:pt x="84987" y="6379"/>
                  </a:cubicBezTo>
                  <a:cubicBezTo>
                    <a:pt x="87874" y="5771"/>
                    <a:pt x="90701" y="4951"/>
                    <a:pt x="93589" y="4404"/>
                  </a:cubicBezTo>
                  <a:cubicBezTo>
                    <a:pt x="95493" y="4043"/>
                    <a:pt x="97423" y="3841"/>
                    <a:pt x="99354" y="3841"/>
                  </a:cubicBezTo>
                  <a:cubicBezTo>
                    <a:pt x="100351" y="3841"/>
                    <a:pt x="101349" y="3895"/>
                    <a:pt x="102343" y="4009"/>
                  </a:cubicBezTo>
                  <a:cubicBezTo>
                    <a:pt x="103802" y="4161"/>
                    <a:pt x="105230" y="4464"/>
                    <a:pt x="106659" y="4829"/>
                  </a:cubicBezTo>
                  <a:lnTo>
                    <a:pt x="108817" y="5316"/>
                  </a:lnTo>
                  <a:lnTo>
                    <a:pt x="109364" y="5437"/>
                  </a:lnTo>
                  <a:lnTo>
                    <a:pt x="109911" y="5559"/>
                  </a:lnTo>
                  <a:lnTo>
                    <a:pt x="111005" y="5741"/>
                  </a:lnTo>
                  <a:cubicBezTo>
                    <a:pt x="113923" y="6227"/>
                    <a:pt x="116872" y="6501"/>
                    <a:pt x="119820" y="6531"/>
                  </a:cubicBezTo>
                  <a:cubicBezTo>
                    <a:pt x="120064" y="6534"/>
                    <a:pt x="120308" y="6535"/>
                    <a:pt x="120552" y="6535"/>
                  </a:cubicBezTo>
                  <a:cubicBezTo>
                    <a:pt x="123257" y="6535"/>
                    <a:pt x="125961" y="6380"/>
                    <a:pt x="128665" y="6045"/>
                  </a:cubicBezTo>
                  <a:cubicBezTo>
                    <a:pt x="131583" y="5711"/>
                    <a:pt x="134501" y="5224"/>
                    <a:pt x="137328" y="4464"/>
                  </a:cubicBezTo>
                  <a:lnTo>
                    <a:pt x="137328" y="4464"/>
                  </a:lnTo>
                  <a:cubicBezTo>
                    <a:pt x="134471" y="5194"/>
                    <a:pt x="131553" y="5650"/>
                    <a:pt x="128635" y="5954"/>
                  </a:cubicBezTo>
                  <a:cubicBezTo>
                    <a:pt x="126197" y="6233"/>
                    <a:pt x="123737" y="6364"/>
                    <a:pt x="121274" y="6364"/>
                  </a:cubicBezTo>
                  <a:cubicBezTo>
                    <a:pt x="120790" y="6364"/>
                    <a:pt x="120305" y="6359"/>
                    <a:pt x="119820" y="6349"/>
                  </a:cubicBezTo>
                  <a:cubicBezTo>
                    <a:pt x="116872" y="6288"/>
                    <a:pt x="113954" y="6015"/>
                    <a:pt x="111036" y="5528"/>
                  </a:cubicBezTo>
                  <a:lnTo>
                    <a:pt x="109972" y="5316"/>
                  </a:lnTo>
                  <a:lnTo>
                    <a:pt x="109425" y="5224"/>
                  </a:lnTo>
                  <a:lnTo>
                    <a:pt x="108878" y="5103"/>
                  </a:lnTo>
                  <a:lnTo>
                    <a:pt x="106720" y="4586"/>
                  </a:lnTo>
                  <a:cubicBezTo>
                    <a:pt x="105291" y="4252"/>
                    <a:pt x="103862" y="3917"/>
                    <a:pt x="102373" y="3735"/>
                  </a:cubicBezTo>
                  <a:cubicBezTo>
                    <a:pt x="101369" y="3621"/>
                    <a:pt x="100361" y="3567"/>
                    <a:pt x="99354" y="3567"/>
                  </a:cubicBezTo>
                  <a:cubicBezTo>
                    <a:pt x="97403" y="3567"/>
                    <a:pt x="95452" y="3769"/>
                    <a:pt x="93528" y="4130"/>
                  </a:cubicBezTo>
                  <a:cubicBezTo>
                    <a:pt x="90640" y="4647"/>
                    <a:pt x="87783" y="5468"/>
                    <a:pt x="84926" y="6075"/>
                  </a:cubicBezTo>
                  <a:cubicBezTo>
                    <a:pt x="82159" y="6658"/>
                    <a:pt x="79365" y="6989"/>
                    <a:pt x="76542" y="6989"/>
                  </a:cubicBezTo>
                  <a:cubicBezTo>
                    <a:pt x="76419" y="6989"/>
                    <a:pt x="76295" y="6989"/>
                    <a:pt x="76172" y="6987"/>
                  </a:cubicBezTo>
                  <a:cubicBezTo>
                    <a:pt x="74713" y="6957"/>
                    <a:pt x="73254" y="6835"/>
                    <a:pt x="71795" y="6623"/>
                  </a:cubicBezTo>
                  <a:cubicBezTo>
                    <a:pt x="70336" y="6410"/>
                    <a:pt x="68907" y="6167"/>
                    <a:pt x="67479" y="5771"/>
                  </a:cubicBezTo>
                  <a:cubicBezTo>
                    <a:pt x="66780" y="5619"/>
                    <a:pt x="66050" y="5407"/>
                    <a:pt x="65351" y="5224"/>
                  </a:cubicBezTo>
                  <a:lnTo>
                    <a:pt x="63223" y="4616"/>
                  </a:lnTo>
                  <a:cubicBezTo>
                    <a:pt x="62494" y="4434"/>
                    <a:pt x="61795" y="4282"/>
                    <a:pt x="61065" y="4130"/>
                  </a:cubicBezTo>
                  <a:cubicBezTo>
                    <a:pt x="60336" y="3978"/>
                    <a:pt x="59606" y="3826"/>
                    <a:pt x="58877" y="3735"/>
                  </a:cubicBezTo>
                  <a:cubicBezTo>
                    <a:pt x="57418" y="3492"/>
                    <a:pt x="55928" y="3401"/>
                    <a:pt x="54439" y="3370"/>
                  </a:cubicBezTo>
                  <a:cubicBezTo>
                    <a:pt x="54189" y="3365"/>
                    <a:pt x="53937" y="3362"/>
                    <a:pt x="53686" y="3362"/>
                  </a:cubicBezTo>
                  <a:cubicBezTo>
                    <a:pt x="52470" y="3362"/>
                    <a:pt x="51240" y="3421"/>
                    <a:pt x="50032" y="3522"/>
                  </a:cubicBezTo>
                  <a:cubicBezTo>
                    <a:pt x="47083" y="3796"/>
                    <a:pt x="44165" y="4434"/>
                    <a:pt x="41308" y="5042"/>
                  </a:cubicBezTo>
                  <a:cubicBezTo>
                    <a:pt x="38494" y="5635"/>
                    <a:pt x="35650" y="6198"/>
                    <a:pt x="32806" y="6198"/>
                  </a:cubicBezTo>
                  <a:cubicBezTo>
                    <a:pt x="32732" y="6198"/>
                    <a:pt x="32658" y="6198"/>
                    <a:pt x="32585" y="6197"/>
                  </a:cubicBezTo>
                  <a:cubicBezTo>
                    <a:pt x="31126" y="6197"/>
                    <a:pt x="29636" y="6045"/>
                    <a:pt x="28208" y="5771"/>
                  </a:cubicBezTo>
                  <a:cubicBezTo>
                    <a:pt x="26779" y="5468"/>
                    <a:pt x="25381" y="4981"/>
                    <a:pt x="24043" y="4404"/>
                  </a:cubicBezTo>
                  <a:cubicBezTo>
                    <a:pt x="23709" y="4252"/>
                    <a:pt x="23375" y="4100"/>
                    <a:pt x="23040" y="3948"/>
                  </a:cubicBezTo>
                  <a:lnTo>
                    <a:pt x="22068" y="3431"/>
                  </a:lnTo>
                  <a:cubicBezTo>
                    <a:pt x="21399" y="3097"/>
                    <a:pt x="20761" y="2732"/>
                    <a:pt x="20092" y="2428"/>
                  </a:cubicBezTo>
                  <a:cubicBezTo>
                    <a:pt x="18754" y="1790"/>
                    <a:pt x="17387" y="1243"/>
                    <a:pt x="15958" y="817"/>
                  </a:cubicBezTo>
                  <a:cubicBezTo>
                    <a:pt x="14254" y="304"/>
                    <a:pt x="12472" y="1"/>
                    <a:pt x="10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7668350" y="3825825"/>
              <a:ext cx="3760725" cy="108025"/>
            </a:xfrm>
            <a:custGeom>
              <a:avLst/>
              <a:gdLst/>
              <a:ahLst/>
              <a:cxnLst/>
              <a:rect l="l" t="t" r="r" b="b"/>
              <a:pathLst>
                <a:path w="150429" h="4321" extrusionOk="0">
                  <a:moveTo>
                    <a:pt x="13096" y="0"/>
                  </a:moveTo>
                  <a:cubicBezTo>
                    <a:pt x="11867" y="0"/>
                    <a:pt x="10640" y="49"/>
                    <a:pt x="9423" y="142"/>
                  </a:cubicBezTo>
                  <a:cubicBezTo>
                    <a:pt x="8602" y="173"/>
                    <a:pt x="7812" y="294"/>
                    <a:pt x="7022" y="355"/>
                  </a:cubicBezTo>
                  <a:cubicBezTo>
                    <a:pt x="6231" y="477"/>
                    <a:pt x="5441" y="568"/>
                    <a:pt x="4651" y="690"/>
                  </a:cubicBezTo>
                  <a:cubicBezTo>
                    <a:pt x="3101" y="963"/>
                    <a:pt x="1520" y="1297"/>
                    <a:pt x="0" y="1723"/>
                  </a:cubicBezTo>
                  <a:cubicBezTo>
                    <a:pt x="1520" y="1297"/>
                    <a:pt x="3101" y="994"/>
                    <a:pt x="4681" y="750"/>
                  </a:cubicBezTo>
                  <a:cubicBezTo>
                    <a:pt x="5441" y="598"/>
                    <a:pt x="6262" y="538"/>
                    <a:pt x="7052" y="416"/>
                  </a:cubicBezTo>
                  <a:cubicBezTo>
                    <a:pt x="7842" y="355"/>
                    <a:pt x="8633" y="264"/>
                    <a:pt x="9423" y="234"/>
                  </a:cubicBezTo>
                  <a:cubicBezTo>
                    <a:pt x="10493" y="162"/>
                    <a:pt x="11570" y="124"/>
                    <a:pt x="12648" y="124"/>
                  </a:cubicBezTo>
                  <a:cubicBezTo>
                    <a:pt x="14755" y="124"/>
                    <a:pt x="16866" y="266"/>
                    <a:pt x="18937" y="568"/>
                  </a:cubicBezTo>
                  <a:cubicBezTo>
                    <a:pt x="19332" y="629"/>
                    <a:pt x="19727" y="690"/>
                    <a:pt x="20122" y="750"/>
                  </a:cubicBezTo>
                  <a:lnTo>
                    <a:pt x="21277" y="994"/>
                  </a:lnTo>
                  <a:lnTo>
                    <a:pt x="22463" y="1267"/>
                  </a:lnTo>
                  <a:lnTo>
                    <a:pt x="23587" y="1601"/>
                  </a:lnTo>
                  <a:lnTo>
                    <a:pt x="24742" y="1936"/>
                  </a:lnTo>
                  <a:cubicBezTo>
                    <a:pt x="25107" y="2057"/>
                    <a:pt x="25472" y="2209"/>
                    <a:pt x="25867" y="2361"/>
                  </a:cubicBezTo>
                  <a:lnTo>
                    <a:pt x="28086" y="3212"/>
                  </a:lnTo>
                  <a:cubicBezTo>
                    <a:pt x="29606" y="3760"/>
                    <a:pt x="31186" y="4124"/>
                    <a:pt x="32767" y="4246"/>
                  </a:cubicBezTo>
                  <a:cubicBezTo>
                    <a:pt x="33304" y="4297"/>
                    <a:pt x="33841" y="4320"/>
                    <a:pt x="34377" y="4320"/>
                  </a:cubicBezTo>
                  <a:cubicBezTo>
                    <a:pt x="35448" y="4320"/>
                    <a:pt x="36516" y="4226"/>
                    <a:pt x="37569" y="4063"/>
                  </a:cubicBezTo>
                  <a:cubicBezTo>
                    <a:pt x="40730" y="3608"/>
                    <a:pt x="43800" y="2604"/>
                    <a:pt x="46870" y="1814"/>
                  </a:cubicBezTo>
                  <a:cubicBezTo>
                    <a:pt x="49491" y="1114"/>
                    <a:pt x="52178" y="546"/>
                    <a:pt x="54874" y="546"/>
                  </a:cubicBezTo>
                  <a:cubicBezTo>
                    <a:pt x="55337" y="546"/>
                    <a:pt x="55800" y="563"/>
                    <a:pt x="56263" y="598"/>
                  </a:cubicBezTo>
                  <a:cubicBezTo>
                    <a:pt x="57843" y="690"/>
                    <a:pt x="59393" y="1024"/>
                    <a:pt x="60883" y="1541"/>
                  </a:cubicBezTo>
                  <a:cubicBezTo>
                    <a:pt x="61065" y="1601"/>
                    <a:pt x="61278" y="1662"/>
                    <a:pt x="61460" y="1723"/>
                  </a:cubicBezTo>
                  <a:lnTo>
                    <a:pt x="62007" y="1966"/>
                  </a:lnTo>
                  <a:lnTo>
                    <a:pt x="63102" y="2422"/>
                  </a:lnTo>
                  <a:cubicBezTo>
                    <a:pt x="63831" y="2756"/>
                    <a:pt x="64621" y="3000"/>
                    <a:pt x="65381" y="3212"/>
                  </a:cubicBezTo>
                  <a:cubicBezTo>
                    <a:pt x="66932" y="3638"/>
                    <a:pt x="68543" y="3851"/>
                    <a:pt x="70153" y="3942"/>
                  </a:cubicBezTo>
                  <a:cubicBezTo>
                    <a:pt x="70777" y="3978"/>
                    <a:pt x="71405" y="3995"/>
                    <a:pt x="72036" y="3995"/>
                  </a:cubicBezTo>
                  <a:cubicBezTo>
                    <a:pt x="73005" y="3995"/>
                    <a:pt x="73980" y="3955"/>
                    <a:pt x="74956" y="3881"/>
                  </a:cubicBezTo>
                  <a:cubicBezTo>
                    <a:pt x="81339" y="3364"/>
                    <a:pt x="87540" y="1784"/>
                    <a:pt x="93862" y="963"/>
                  </a:cubicBezTo>
                  <a:cubicBezTo>
                    <a:pt x="95598" y="761"/>
                    <a:pt x="97362" y="605"/>
                    <a:pt x="99123" y="605"/>
                  </a:cubicBezTo>
                  <a:cubicBezTo>
                    <a:pt x="100538" y="605"/>
                    <a:pt x="101951" y="706"/>
                    <a:pt x="103346" y="963"/>
                  </a:cubicBezTo>
                  <a:cubicBezTo>
                    <a:pt x="104105" y="1115"/>
                    <a:pt x="104896" y="1297"/>
                    <a:pt x="105625" y="1571"/>
                  </a:cubicBezTo>
                  <a:cubicBezTo>
                    <a:pt x="106020" y="1662"/>
                    <a:pt x="106355" y="1845"/>
                    <a:pt x="106720" y="1997"/>
                  </a:cubicBezTo>
                  <a:lnTo>
                    <a:pt x="107844" y="2453"/>
                  </a:lnTo>
                  <a:cubicBezTo>
                    <a:pt x="109334" y="3060"/>
                    <a:pt x="110914" y="3425"/>
                    <a:pt x="112464" y="3699"/>
                  </a:cubicBezTo>
                  <a:cubicBezTo>
                    <a:pt x="114872" y="4066"/>
                    <a:pt x="117279" y="4190"/>
                    <a:pt x="119687" y="4190"/>
                  </a:cubicBezTo>
                  <a:cubicBezTo>
                    <a:pt x="120471" y="4190"/>
                    <a:pt x="121255" y="4177"/>
                    <a:pt x="122039" y="4155"/>
                  </a:cubicBezTo>
                  <a:cubicBezTo>
                    <a:pt x="125230" y="4033"/>
                    <a:pt x="128422" y="3760"/>
                    <a:pt x="131583" y="3395"/>
                  </a:cubicBezTo>
                  <a:cubicBezTo>
                    <a:pt x="137905" y="2604"/>
                    <a:pt x="144197" y="1480"/>
                    <a:pt x="150429" y="51"/>
                  </a:cubicBezTo>
                  <a:lnTo>
                    <a:pt x="150429" y="51"/>
                  </a:lnTo>
                  <a:cubicBezTo>
                    <a:pt x="144197" y="1419"/>
                    <a:pt x="137905" y="2483"/>
                    <a:pt x="131553" y="3212"/>
                  </a:cubicBezTo>
                  <a:cubicBezTo>
                    <a:pt x="128392" y="3577"/>
                    <a:pt x="125230" y="3820"/>
                    <a:pt x="122039" y="3911"/>
                  </a:cubicBezTo>
                  <a:cubicBezTo>
                    <a:pt x="121255" y="3934"/>
                    <a:pt x="120471" y="3947"/>
                    <a:pt x="119688" y="3947"/>
                  </a:cubicBezTo>
                  <a:cubicBezTo>
                    <a:pt x="117283" y="3947"/>
                    <a:pt x="114887" y="3822"/>
                    <a:pt x="112525" y="3456"/>
                  </a:cubicBezTo>
                  <a:cubicBezTo>
                    <a:pt x="110945" y="3182"/>
                    <a:pt x="109394" y="2817"/>
                    <a:pt x="107935" y="2209"/>
                  </a:cubicBezTo>
                  <a:lnTo>
                    <a:pt x="106841" y="1753"/>
                  </a:lnTo>
                  <a:cubicBezTo>
                    <a:pt x="106476" y="1601"/>
                    <a:pt x="106112" y="1419"/>
                    <a:pt x="105716" y="1297"/>
                  </a:cubicBezTo>
                  <a:cubicBezTo>
                    <a:pt x="104957" y="1024"/>
                    <a:pt x="104197" y="842"/>
                    <a:pt x="103406" y="690"/>
                  </a:cubicBezTo>
                  <a:cubicBezTo>
                    <a:pt x="101956" y="413"/>
                    <a:pt x="100499" y="306"/>
                    <a:pt x="99044" y="306"/>
                  </a:cubicBezTo>
                  <a:cubicBezTo>
                    <a:pt x="97298" y="306"/>
                    <a:pt x="95556" y="460"/>
                    <a:pt x="93832" y="659"/>
                  </a:cubicBezTo>
                  <a:cubicBezTo>
                    <a:pt x="87479" y="1449"/>
                    <a:pt x="81248" y="3030"/>
                    <a:pt x="74926" y="3486"/>
                  </a:cubicBezTo>
                  <a:cubicBezTo>
                    <a:pt x="73872" y="3567"/>
                    <a:pt x="72805" y="3621"/>
                    <a:pt x="71742" y="3621"/>
                  </a:cubicBezTo>
                  <a:cubicBezTo>
                    <a:pt x="71211" y="3621"/>
                    <a:pt x="70680" y="3608"/>
                    <a:pt x="70153" y="3577"/>
                  </a:cubicBezTo>
                  <a:cubicBezTo>
                    <a:pt x="68573" y="3486"/>
                    <a:pt x="66992" y="3273"/>
                    <a:pt x="65473" y="2878"/>
                  </a:cubicBezTo>
                  <a:cubicBezTo>
                    <a:pt x="64713" y="2665"/>
                    <a:pt x="63953" y="2422"/>
                    <a:pt x="63223" y="2118"/>
                  </a:cubicBezTo>
                  <a:lnTo>
                    <a:pt x="62129" y="1662"/>
                  </a:lnTo>
                  <a:lnTo>
                    <a:pt x="61582" y="1419"/>
                  </a:lnTo>
                  <a:cubicBezTo>
                    <a:pt x="61369" y="1358"/>
                    <a:pt x="61187" y="1297"/>
                    <a:pt x="61004" y="1237"/>
                  </a:cubicBezTo>
                  <a:cubicBezTo>
                    <a:pt x="59485" y="690"/>
                    <a:pt x="57904" y="386"/>
                    <a:pt x="56293" y="264"/>
                  </a:cubicBezTo>
                  <a:cubicBezTo>
                    <a:pt x="55869" y="236"/>
                    <a:pt x="55446" y="223"/>
                    <a:pt x="55024" y="223"/>
                  </a:cubicBezTo>
                  <a:cubicBezTo>
                    <a:pt x="52234" y="223"/>
                    <a:pt x="49476" y="801"/>
                    <a:pt x="46810" y="1541"/>
                  </a:cubicBezTo>
                  <a:cubicBezTo>
                    <a:pt x="43709" y="2361"/>
                    <a:pt x="40670" y="3334"/>
                    <a:pt x="37539" y="3820"/>
                  </a:cubicBezTo>
                  <a:cubicBezTo>
                    <a:pt x="36430" y="3991"/>
                    <a:pt x="35321" y="4087"/>
                    <a:pt x="34212" y="4087"/>
                  </a:cubicBezTo>
                  <a:cubicBezTo>
                    <a:pt x="33741" y="4087"/>
                    <a:pt x="33269" y="4069"/>
                    <a:pt x="32797" y="4033"/>
                  </a:cubicBezTo>
                  <a:cubicBezTo>
                    <a:pt x="31217" y="3911"/>
                    <a:pt x="29636" y="3547"/>
                    <a:pt x="28177" y="3000"/>
                  </a:cubicBezTo>
                  <a:lnTo>
                    <a:pt x="25928" y="2149"/>
                  </a:lnTo>
                  <a:cubicBezTo>
                    <a:pt x="25563" y="1997"/>
                    <a:pt x="25198" y="1875"/>
                    <a:pt x="24803" y="1723"/>
                  </a:cubicBezTo>
                  <a:lnTo>
                    <a:pt x="23648" y="1389"/>
                  </a:lnTo>
                  <a:lnTo>
                    <a:pt x="22493" y="1054"/>
                  </a:lnTo>
                  <a:lnTo>
                    <a:pt x="21338" y="811"/>
                  </a:lnTo>
                  <a:lnTo>
                    <a:pt x="20153" y="568"/>
                  </a:lnTo>
                  <a:cubicBezTo>
                    <a:pt x="19757" y="507"/>
                    <a:pt x="19362" y="446"/>
                    <a:pt x="18967" y="386"/>
                  </a:cubicBezTo>
                  <a:cubicBezTo>
                    <a:pt x="17024" y="124"/>
                    <a:pt x="15057" y="0"/>
                    <a:pt x="13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7620475" y="4073850"/>
              <a:ext cx="3888400" cy="118475"/>
            </a:xfrm>
            <a:custGeom>
              <a:avLst/>
              <a:gdLst/>
              <a:ahLst/>
              <a:cxnLst/>
              <a:rect l="l" t="t" r="r" b="b"/>
              <a:pathLst>
                <a:path w="155536" h="4739" extrusionOk="0">
                  <a:moveTo>
                    <a:pt x="85220" y="1"/>
                  </a:moveTo>
                  <a:cubicBezTo>
                    <a:pt x="82724" y="1"/>
                    <a:pt x="80236" y="378"/>
                    <a:pt x="77783" y="860"/>
                  </a:cubicBezTo>
                  <a:cubicBezTo>
                    <a:pt x="74561" y="1498"/>
                    <a:pt x="71369" y="2349"/>
                    <a:pt x="68147" y="2988"/>
                  </a:cubicBezTo>
                  <a:cubicBezTo>
                    <a:pt x="65806" y="3451"/>
                    <a:pt x="63432" y="3835"/>
                    <a:pt x="61061" y="3835"/>
                  </a:cubicBezTo>
                  <a:cubicBezTo>
                    <a:pt x="60170" y="3835"/>
                    <a:pt x="59279" y="3781"/>
                    <a:pt x="58390" y="3656"/>
                  </a:cubicBezTo>
                  <a:cubicBezTo>
                    <a:pt x="58208" y="3626"/>
                    <a:pt x="57995" y="3596"/>
                    <a:pt x="57782" y="3535"/>
                  </a:cubicBezTo>
                  <a:lnTo>
                    <a:pt x="57205" y="3413"/>
                  </a:lnTo>
                  <a:cubicBezTo>
                    <a:pt x="56810" y="3352"/>
                    <a:pt x="56415" y="3200"/>
                    <a:pt x="56020" y="3109"/>
                  </a:cubicBezTo>
                  <a:lnTo>
                    <a:pt x="54834" y="2744"/>
                  </a:lnTo>
                  <a:cubicBezTo>
                    <a:pt x="54439" y="2623"/>
                    <a:pt x="54013" y="2532"/>
                    <a:pt x="53618" y="2440"/>
                  </a:cubicBezTo>
                  <a:cubicBezTo>
                    <a:pt x="52007" y="2076"/>
                    <a:pt x="50366" y="1893"/>
                    <a:pt x="48694" y="1802"/>
                  </a:cubicBezTo>
                  <a:cubicBezTo>
                    <a:pt x="47862" y="1764"/>
                    <a:pt x="47027" y="1747"/>
                    <a:pt x="46192" y="1747"/>
                  </a:cubicBezTo>
                  <a:cubicBezTo>
                    <a:pt x="43733" y="1747"/>
                    <a:pt x="41266" y="1894"/>
                    <a:pt x="38816" y="2076"/>
                  </a:cubicBezTo>
                  <a:cubicBezTo>
                    <a:pt x="35533" y="2349"/>
                    <a:pt x="32250" y="2684"/>
                    <a:pt x="28967" y="2836"/>
                  </a:cubicBezTo>
                  <a:cubicBezTo>
                    <a:pt x="28147" y="2866"/>
                    <a:pt x="27326" y="2889"/>
                    <a:pt x="26505" y="2889"/>
                  </a:cubicBezTo>
                  <a:cubicBezTo>
                    <a:pt x="25685" y="2889"/>
                    <a:pt x="24864" y="2866"/>
                    <a:pt x="24043" y="2805"/>
                  </a:cubicBezTo>
                  <a:cubicBezTo>
                    <a:pt x="22432" y="2684"/>
                    <a:pt x="20791" y="2440"/>
                    <a:pt x="19271" y="1802"/>
                  </a:cubicBezTo>
                  <a:cubicBezTo>
                    <a:pt x="17751" y="1133"/>
                    <a:pt x="16140" y="738"/>
                    <a:pt x="14499" y="586"/>
                  </a:cubicBezTo>
                  <a:cubicBezTo>
                    <a:pt x="13820" y="512"/>
                    <a:pt x="13147" y="478"/>
                    <a:pt x="12476" y="478"/>
                  </a:cubicBezTo>
                  <a:cubicBezTo>
                    <a:pt x="11495" y="478"/>
                    <a:pt x="10520" y="551"/>
                    <a:pt x="9545" y="678"/>
                  </a:cubicBezTo>
                  <a:cubicBezTo>
                    <a:pt x="6262" y="1073"/>
                    <a:pt x="3070" y="2015"/>
                    <a:pt x="0" y="3170"/>
                  </a:cubicBezTo>
                  <a:cubicBezTo>
                    <a:pt x="3101" y="2045"/>
                    <a:pt x="6292" y="1133"/>
                    <a:pt x="9545" y="769"/>
                  </a:cubicBezTo>
                  <a:cubicBezTo>
                    <a:pt x="10498" y="663"/>
                    <a:pt x="11452" y="598"/>
                    <a:pt x="12406" y="598"/>
                  </a:cubicBezTo>
                  <a:cubicBezTo>
                    <a:pt x="13094" y="598"/>
                    <a:pt x="13781" y="632"/>
                    <a:pt x="14469" y="708"/>
                  </a:cubicBezTo>
                  <a:cubicBezTo>
                    <a:pt x="16110" y="890"/>
                    <a:pt x="17721" y="1285"/>
                    <a:pt x="19210" y="1954"/>
                  </a:cubicBezTo>
                  <a:cubicBezTo>
                    <a:pt x="20730" y="2623"/>
                    <a:pt x="22402" y="2866"/>
                    <a:pt x="24043" y="3018"/>
                  </a:cubicBezTo>
                  <a:cubicBezTo>
                    <a:pt x="24864" y="3079"/>
                    <a:pt x="25685" y="3102"/>
                    <a:pt x="26509" y="3102"/>
                  </a:cubicBezTo>
                  <a:cubicBezTo>
                    <a:pt x="27334" y="3102"/>
                    <a:pt x="28162" y="3079"/>
                    <a:pt x="28998" y="3048"/>
                  </a:cubicBezTo>
                  <a:cubicBezTo>
                    <a:pt x="32281" y="2896"/>
                    <a:pt x="35563" y="2592"/>
                    <a:pt x="38846" y="2349"/>
                  </a:cubicBezTo>
                  <a:cubicBezTo>
                    <a:pt x="41198" y="2175"/>
                    <a:pt x="43550" y="2032"/>
                    <a:pt x="45902" y="2032"/>
                  </a:cubicBezTo>
                  <a:cubicBezTo>
                    <a:pt x="46833" y="2032"/>
                    <a:pt x="47764" y="2054"/>
                    <a:pt x="48694" y="2106"/>
                  </a:cubicBezTo>
                  <a:cubicBezTo>
                    <a:pt x="50336" y="2197"/>
                    <a:pt x="51977" y="2380"/>
                    <a:pt x="53557" y="2714"/>
                  </a:cubicBezTo>
                  <a:cubicBezTo>
                    <a:pt x="53953" y="2836"/>
                    <a:pt x="54348" y="2927"/>
                    <a:pt x="54743" y="3018"/>
                  </a:cubicBezTo>
                  <a:lnTo>
                    <a:pt x="55928" y="3383"/>
                  </a:lnTo>
                  <a:cubicBezTo>
                    <a:pt x="56324" y="3504"/>
                    <a:pt x="56719" y="3656"/>
                    <a:pt x="57114" y="3717"/>
                  </a:cubicBezTo>
                  <a:lnTo>
                    <a:pt x="57722" y="3869"/>
                  </a:lnTo>
                  <a:cubicBezTo>
                    <a:pt x="57934" y="3899"/>
                    <a:pt x="58147" y="3930"/>
                    <a:pt x="58360" y="3960"/>
                  </a:cubicBezTo>
                  <a:cubicBezTo>
                    <a:pt x="59298" y="4099"/>
                    <a:pt x="60241" y="4159"/>
                    <a:pt x="61184" y="4159"/>
                  </a:cubicBezTo>
                  <a:cubicBezTo>
                    <a:pt x="63543" y="4159"/>
                    <a:pt x="65907" y="3787"/>
                    <a:pt x="68208" y="3352"/>
                  </a:cubicBezTo>
                  <a:cubicBezTo>
                    <a:pt x="71461" y="2714"/>
                    <a:pt x="74652" y="1863"/>
                    <a:pt x="77874" y="1225"/>
                  </a:cubicBezTo>
                  <a:cubicBezTo>
                    <a:pt x="80324" y="735"/>
                    <a:pt x="82846" y="352"/>
                    <a:pt x="85357" y="352"/>
                  </a:cubicBezTo>
                  <a:cubicBezTo>
                    <a:pt x="86117" y="352"/>
                    <a:pt x="86876" y="387"/>
                    <a:pt x="87631" y="465"/>
                  </a:cubicBezTo>
                  <a:cubicBezTo>
                    <a:pt x="89242" y="647"/>
                    <a:pt x="90853" y="1042"/>
                    <a:pt x="92342" y="1711"/>
                  </a:cubicBezTo>
                  <a:lnTo>
                    <a:pt x="93467" y="2197"/>
                  </a:lnTo>
                  <a:lnTo>
                    <a:pt x="94014" y="2471"/>
                  </a:lnTo>
                  <a:cubicBezTo>
                    <a:pt x="94227" y="2562"/>
                    <a:pt x="94409" y="2592"/>
                    <a:pt x="94622" y="2684"/>
                  </a:cubicBezTo>
                  <a:lnTo>
                    <a:pt x="95200" y="2866"/>
                  </a:lnTo>
                  <a:cubicBezTo>
                    <a:pt x="95412" y="2927"/>
                    <a:pt x="95595" y="2988"/>
                    <a:pt x="95808" y="3048"/>
                  </a:cubicBezTo>
                  <a:cubicBezTo>
                    <a:pt x="96203" y="3140"/>
                    <a:pt x="96598" y="3261"/>
                    <a:pt x="97023" y="3322"/>
                  </a:cubicBezTo>
                  <a:cubicBezTo>
                    <a:pt x="98854" y="3681"/>
                    <a:pt x="100714" y="3809"/>
                    <a:pt x="102576" y="3809"/>
                  </a:cubicBezTo>
                  <a:cubicBezTo>
                    <a:pt x="104021" y="3809"/>
                    <a:pt x="105467" y="3732"/>
                    <a:pt x="106902" y="3626"/>
                  </a:cubicBezTo>
                  <a:cubicBezTo>
                    <a:pt x="110185" y="3383"/>
                    <a:pt x="113467" y="2927"/>
                    <a:pt x="116720" y="2471"/>
                  </a:cubicBezTo>
                  <a:cubicBezTo>
                    <a:pt x="119972" y="1985"/>
                    <a:pt x="123224" y="1498"/>
                    <a:pt x="126507" y="1225"/>
                  </a:cubicBezTo>
                  <a:cubicBezTo>
                    <a:pt x="127937" y="1092"/>
                    <a:pt x="129366" y="1006"/>
                    <a:pt x="130795" y="1006"/>
                  </a:cubicBezTo>
                  <a:cubicBezTo>
                    <a:pt x="131007" y="1006"/>
                    <a:pt x="131219" y="1008"/>
                    <a:pt x="131431" y="1012"/>
                  </a:cubicBezTo>
                  <a:cubicBezTo>
                    <a:pt x="133073" y="1042"/>
                    <a:pt x="134714" y="1194"/>
                    <a:pt x="136295" y="1650"/>
                  </a:cubicBezTo>
                  <a:cubicBezTo>
                    <a:pt x="137845" y="2106"/>
                    <a:pt x="139304" y="2927"/>
                    <a:pt x="140915" y="3383"/>
                  </a:cubicBezTo>
                  <a:cubicBezTo>
                    <a:pt x="142465" y="3869"/>
                    <a:pt x="144076" y="4264"/>
                    <a:pt x="145717" y="4477"/>
                  </a:cubicBezTo>
                  <a:cubicBezTo>
                    <a:pt x="147024" y="4646"/>
                    <a:pt x="148330" y="4739"/>
                    <a:pt x="149636" y="4739"/>
                  </a:cubicBezTo>
                  <a:cubicBezTo>
                    <a:pt x="149971" y="4739"/>
                    <a:pt x="150306" y="4733"/>
                    <a:pt x="150641" y="4720"/>
                  </a:cubicBezTo>
                  <a:cubicBezTo>
                    <a:pt x="152313" y="4629"/>
                    <a:pt x="153954" y="4447"/>
                    <a:pt x="155535" y="3991"/>
                  </a:cubicBezTo>
                  <a:lnTo>
                    <a:pt x="155535" y="3991"/>
                  </a:lnTo>
                  <a:cubicBezTo>
                    <a:pt x="153954" y="4416"/>
                    <a:pt x="152283" y="4599"/>
                    <a:pt x="150641" y="4659"/>
                  </a:cubicBezTo>
                  <a:cubicBezTo>
                    <a:pt x="150313" y="4672"/>
                    <a:pt x="149985" y="4678"/>
                    <a:pt x="149657" y="4678"/>
                  </a:cubicBezTo>
                  <a:cubicBezTo>
                    <a:pt x="148345" y="4678"/>
                    <a:pt x="147036" y="4580"/>
                    <a:pt x="145748" y="4386"/>
                  </a:cubicBezTo>
                  <a:cubicBezTo>
                    <a:pt x="144106" y="4173"/>
                    <a:pt x="142495" y="3747"/>
                    <a:pt x="140945" y="3231"/>
                  </a:cubicBezTo>
                  <a:cubicBezTo>
                    <a:pt x="139365" y="2775"/>
                    <a:pt x="137936" y="1954"/>
                    <a:pt x="136355" y="1468"/>
                  </a:cubicBezTo>
                  <a:cubicBezTo>
                    <a:pt x="134744" y="1012"/>
                    <a:pt x="133073" y="860"/>
                    <a:pt x="131431" y="799"/>
                  </a:cubicBezTo>
                  <a:cubicBezTo>
                    <a:pt x="131215" y="795"/>
                    <a:pt x="131000" y="793"/>
                    <a:pt x="130784" y="793"/>
                  </a:cubicBezTo>
                  <a:cubicBezTo>
                    <a:pt x="129358" y="793"/>
                    <a:pt x="127929" y="876"/>
                    <a:pt x="126477" y="981"/>
                  </a:cubicBezTo>
                  <a:cubicBezTo>
                    <a:pt x="123194" y="1285"/>
                    <a:pt x="119942" y="1772"/>
                    <a:pt x="116689" y="2197"/>
                  </a:cubicBezTo>
                  <a:cubicBezTo>
                    <a:pt x="113407" y="2653"/>
                    <a:pt x="110154" y="3109"/>
                    <a:pt x="106872" y="3352"/>
                  </a:cubicBezTo>
                  <a:cubicBezTo>
                    <a:pt x="105491" y="3443"/>
                    <a:pt x="104099" y="3511"/>
                    <a:pt x="102708" y="3511"/>
                  </a:cubicBezTo>
                  <a:cubicBezTo>
                    <a:pt x="100823" y="3511"/>
                    <a:pt x="98938" y="3385"/>
                    <a:pt x="97084" y="3018"/>
                  </a:cubicBezTo>
                  <a:cubicBezTo>
                    <a:pt x="96689" y="2957"/>
                    <a:pt x="96294" y="2836"/>
                    <a:pt x="95899" y="2744"/>
                  </a:cubicBezTo>
                  <a:cubicBezTo>
                    <a:pt x="95686" y="2684"/>
                    <a:pt x="95504" y="2623"/>
                    <a:pt x="95291" y="2562"/>
                  </a:cubicBezTo>
                  <a:lnTo>
                    <a:pt x="94713" y="2380"/>
                  </a:lnTo>
                  <a:cubicBezTo>
                    <a:pt x="94531" y="2288"/>
                    <a:pt x="94349" y="2228"/>
                    <a:pt x="94136" y="2167"/>
                  </a:cubicBezTo>
                  <a:lnTo>
                    <a:pt x="93589" y="1924"/>
                  </a:lnTo>
                  <a:lnTo>
                    <a:pt x="92464" y="1407"/>
                  </a:lnTo>
                  <a:cubicBezTo>
                    <a:pt x="90944" y="738"/>
                    <a:pt x="89303" y="313"/>
                    <a:pt x="87661" y="130"/>
                  </a:cubicBezTo>
                  <a:cubicBezTo>
                    <a:pt x="86847" y="41"/>
                    <a:pt x="86033" y="1"/>
                    <a:pt x="85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7678975" y="4366750"/>
              <a:ext cx="3788075" cy="105800"/>
            </a:xfrm>
            <a:custGeom>
              <a:avLst/>
              <a:gdLst/>
              <a:ahLst/>
              <a:cxnLst/>
              <a:rect l="l" t="t" r="r" b="b"/>
              <a:pathLst>
                <a:path w="151523" h="4232" extrusionOk="0">
                  <a:moveTo>
                    <a:pt x="74097" y="1"/>
                  </a:moveTo>
                  <a:cubicBezTo>
                    <a:pt x="68280" y="1"/>
                    <a:pt x="62492" y="781"/>
                    <a:pt x="56780" y="1636"/>
                  </a:cubicBezTo>
                  <a:cubicBezTo>
                    <a:pt x="53619" y="2092"/>
                    <a:pt x="50458" y="2609"/>
                    <a:pt x="47296" y="3035"/>
                  </a:cubicBezTo>
                  <a:cubicBezTo>
                    <a:pt x="44135" y="3491"/>
                    <a:pt x="40944" y="3825"/>
                    <a:pt x="37783" y="3947"/>
                  </a:cubicBezTo>
                  <a:cubicBezTo>
                    <a:pt x="37246" y="3957"/>
                    <a:pt x="36712" y="3963"/>
                    <a:pt x="36181" y="3963"/>
                  </a:cubicBezTo>
                  <a:cubicBezTo>
                    <a:pt x="35118" y="3963"/>
                    <a:pt x="34064" y="3936"/>
                    <a:pt x="33010" y="3855"/>
                  </a:cubicBezTo>
                  <a:cubicBezTo>
                    <a:pt x="31430" y="3703"/>
                    <a:pt x="29849" y="3491"/>
                    <a:pt x="28299" y="3065"/>
                  </a:cubicBezTo>
                  <a:cubicBezTo>
                    <a:pt x="26749" y="2700"/>
                    <a:pt x="25199" y="2244"/>
                    <a:pt x="23618" y="2001"/>
                  </a:cubicBezTo>
                  <a:lnTo>
                    <a:pt x="22433" y="1788"/>
                  </a:lnTo>
                  <a:lnTo>
                    <a:pt x="21247" y="1636"/>
                  </a:lnTo>
                  <a:lnTo>
                    <a:pt x="20062" y="1515"/>
                  </a:lnTo>
                  <a:cubicBezTo>
                    <a:pt x="19667" y="1454"/>
                    <a:pt x="19272" y="1454"/>
                    <a:pt x="18876" y="1424"/>
                  </a:cubicBezTo>
                  <a:cubicBezTo>
                    <a:pt x="17909" y="1359"/>
                    <a:pt x="16939" y="1328"/>
                    <a:pt x="15968" y="1328"/>
                  </a:cubicBezTo>
                  <a:cubicBezTo>
                    <a:pt x="13737" y="1328"/>
                    <a:pt x="11505" y="1492"/>
                    <a:pt x="9302" y="1788"/>
                  </a:cubicBezTo>
                  <a:cubicBezTo>
                    <a:pt x="7721" y="2001"/>
                    <a:pt x="6141" y="2305"/>
                    <a:pt x="4590" y="2670"/>
                  </a:cubicBezTo>
                  <a:cubicBezTo>
                    <a:pt x="3040" y="3035"/>
                    <a:pt x="1490" y="3491"/>
                    <a:pt x="1" y="4068"/>
                  </a:cubicBezTo>
                  <a:cubicBezTo>
                    <a:pt x="1521" y="3521"/>
                    <a:pt x="3040" y="3065"/>
                    <a:pt x="4590" y="2731"/>
                  </a:cubicBezTo>
                  <a:cubicBezTo>
                    <a:pt x="6171" y="2366"/>
                    <a:pt x="7721" y="2062"/>
                    <a:pt x="9302" y="1880"/>
                  </a:cubicBezTo>
                  <a:cubicBezTo>
                    <a:pt x="11361" y="1622"/>
                    <a:pt x="13447" y="1481"/>
                    <a:pt x="15524" y="1481"/>
                  </a:cubicBezTo>
                  <a:cubicBezTo>
                    <a:pt x="16635" y="1481"/>
                    <a:pt x="17744" y="1521"/>
                    <a:pt x="18846" y="1606"/>
                  </a:cubicBezTo>
                  <a:cubicBezTo>
                    <a:pt x="19241" y="1636"/>
                    <a:pt x="19636" y="1636"/>
                    <a:pt x="20032" y="1697"/>
                  </a:cubicBezTo>
                  <a:lnTo>
                    <a:pt x="21217" y="1849"/>
                  </a:lnTo>
                  <a:lnTo>
                    <a:pt x="22402" y="2001"/>
                  </a:lnTo>
                  <a:lnTo>
                    <a:pt x="23588" y="2214"/>
                  </a:lnTo>
                  <a:cubicBezTo>
                    <a:pt x="25168" y="2457"/>
                    <a:pt x="26688" y="2913"/>
                    <a:pt x="28238" y="3278"/>
                  </a:cubicBezTo>
                  <a:cubicBezTo>
                    <a:pt x="29789" y="3734"/>
                    <a:pt x="31399" y="3947"/>
                    <a:pt x="32980" y="4099"/>
                  </a:cubicBezTo>
                  <a:cubicBezTo>
                    <a:pt x="34054" y="4180"/>
                    <a:pt x="35115" y="4207"/>
                    <a:pt x="36180" y="4207"/>
                  </a:cubicBezTo>
                  <a:cubicBezTo>
                    <a:pt x="36712" y="4207"/>
                    <a:pt x="37246" y="4200"/>
                    <a:pt x="37783" y="4190"/>
                  </a:cubicBezTo>
                  <a:cubicBezTo>
                    <a:pt x="40974" y="4099"/>
                    <a:pt x="44166" y="3734"/>
                    <a:pt x="47327" y="3339"/>
                  </a:cubicBezTo>
                  <a:cubicBezTo>
                    <a:pt x="50488" y="2913"/>
                    <a:pt x="53649" y="2396"/>
                    <a:pt x="56810" y="1940"/>
                  </a:cubicBezTo>
                  <a:cubicBezTo>
                    <a:pt x="62532" y="1115"/>
                    <a:pt x="68278" y="365"/>
                    <a:pt x="74027" y="365"/>
                  </a:cubicBezTo>
                  <a:cubicBezTo>
                    <a:pt x="74631" y="365"/>
                    <a:pt x="75234" y="373"/>
                    <a:pt x="75838" y="390"/>
                  </a:cubicBezTo>
                  <a:cubicBezTo>
                    <a:pt x="79030" y="481"/>
                    <a:pt x="82221" y="846"/>
                    <a:pt x="85291" y="1606"/>
                  </a:cubicBezTo>
                  <a:lnTo>
                    <a:pt x="87601" y="2244"/>
                  </a:lnTo>
                  <a:lnTo>
                    <a:pt x="88756" y="2579"/>
                  </a:lnTo>
                  <a:lnTo>
                    <a:pt x="89911" y="2852"/>
                  </a:lnTo>
                  <a:cubicBezTo>
                    <a:pt x="90702" y="3035"/>
                    <a:pt x="91492" y="3156"/>
                    <a:pt x="92282" y="3308"/>
                  </a:cubicBezTo>
                  <a:cubicBezTo>
                    <a:pt x="93072" y="3430"/>
                    <a:pt x="93863" y="3551"/>
                    <a:pt x="94653" y="3643"/>
                  </a:cubicBezTo>
                  <a:cubicBezTo>
                    <a:pt x="96736" y="3881"/>
                    <a:pt x="98825" y="3983"/>
                    <a:pt x="100914" y="3983"/>
                  </a:cubicBezTo>
                  <a:cubicBezTo>
                    <a:pt x="105228" y="3983"/>
                    <a:pt x="109543" y="3547"/>
                    <a:pt x="113802" y="2974"/>
                  </a:cubicBezTo>
                  <a:cubicBezTo>
                    <a:pt x="116963" y="2548"/>
                    <a:pt x="120125" y="2032"/>
                    <a:pt x="123255" y="1576"/>
                  </a:cubicBezTo>
                  <a:cubicBezTo>
                    <a:pt x="126043" y="1200"/>
                    <a:pt x="128855" y="825"/>
                    <a:pt x="131669" y="825"/>
                  </a:cubicBezTo>
                  <a:cubicBezTo>
                    <a:pt x="132046" y="825"/>
                    <a:pt x="132423" y="832"/>
                    <a:pt x="132800" y="846"/>
                  </a:cubicBezTo>
                  <a:cubicBezTo>
                    <a:pt x="132860" y="845"/>
                    <a:pt x="132921" y="844"/>
                    <a:pt x="132981" y="844"/>
                  </a:cubicBezTo>
                  <a:cubicBezTo>
                    <a:pt x="136131" y="844"/>
                    <a:pt x="138998" y="2379"/>
                    <a:pt x="142040" y="3065"/>
                  </a:cubicBezTo>
                  <a:cubicBezTo>
                    <a:pt x="143590" y="3460"/>
                    <a:pt x="145171" y="3795"/>
                    <a:pt x="146751" y="4007"/>
                  </a:cubicBezTo>
                  <a:cubicBezTo>
                    <a:pt x="147541" y="4129"/>
                    <a:pt x="148332" y="4190"/>
                    <a:pt x="149122" y="4220"/>
                  </a:cubicBezTo>
                  <a:cubicBezTo>
                    <a:pt x="149316" y="4227"/>
                    <a:pt x="149508" y="4231"/>
                    <a:pt x="149699" y="4231"/>
                  </a:cubicBezTo>
                  <a:cubicBezTo>
                    <a:pt x="150316" y="4231"/>
                    <a:pt x="150919" y="4191"/>
                    <a:pt x="151523" y="4099"/>
                  </a:cubicBezTo>
                  <a:lnTo>
                    <a:pt x="151523" y="4099"/>
                  </a:lnTo>
                  <a:cubicBezTo>
                    <a:pt x="150996" y="4180"/>
                    <a:pt x="150469" y="4207"/>
                    <a:pt x="149934" y="4207"/>
                  </a:cubicBezTo>
                  <a:cubicBezTo>
                    <a:pt x="149666" y="4207"/>
                    <a:pt x="149396" y="4200"/>
                    <a:pt x="149122" y="4190"/>
                  </a:cubicBezTo>
                  <a:cubicBezTo>
                    <a:pt x="148332" y="4159"/>
                    <a:pt x="147541" y="4068"/>
                    <a:pt x="146751" y="3977"/>
                  </a:cubicBezTo>
                  <a:cubicBezTo>
                    <a:pt x="145171" y="3734"/>
                    <a:pt x="143620" y="3399"/>
                    <a:pt x="142070" y="2974"/>
                  </a:cubicBezTo>
                  <a:cubicBezTo>
                    <a:pt x="140520" y="2579"/>
                    <a:pt x="139000" y="2062"/>
                    <a:pt x="137511" y="1545"/>
                  </a:cubicBezTo>
                  <a:cubicBezTo>
                    <a:pt x="136022" y="968"/>
                    <a:pt x="134411" y="725"/>
                    <a:pt x="132800" y="664"/>
                  </a:cubicBezTo>
                  <a:cubicBezTo>
                    <a:pt x="132397" y="649"/>
                    <a:pt x="131995" y="641"/>
                    <a:pt x="131594" y="641"/>
                  </a:cubicBezTo>
                  <a:cubicBezTo>
                    <a:pt x="128787" y="641"/>
                    <a:pt x="126018" y="991"/>
                    <a:pt x="123225" y="1363"/>
                  </a:cubicBezTo>
                  <a:cubicBezTo>
                    <a:pt x="120064" y="1819"/>
                    <a:pt x="116933" y="2305"/>
                    <a:pt x="113772" y="2731"/>
                  </a:cubicBezTo>
                  <a:cubicBezTo>
                    <a:pt x="109603" y="3292"/>
                    <a:pt x="105394" y="3695"/>
                    <a:pt x="101190" y="3695"/>
                  </a:cubicBezTo>
                  <a:cubicBezTo>
                    <a:pt x="99018" y="3695"/>
                    <a:pt x="96847" y="3587"/>
                    <a:pt x="94683" y="3339"/>
                  </a:cubicBezTo>
                  <a:cubicBezTo>
                    <a:pt x="93893" y="3247"/>
                    <a:pt x="93133" y="3126"/>
                    <a:pt x="92343" y="3004"/>
                  </a:cubicBezTo>
                  <a:cubicBezTo>
                    <a:pt x="91553" y="2852"/>
                    <a:pt x="90762" y="2731"/>
                    <a:pt x="90002" y="2518"/>
                  </a:cubicBezTo>
                  <a:lnTo>
                    <a:pt x="88847" y="2244"/>
                  </a:lnTo>
                  <a:lnTo>
                    <a:pt x="87692" y="1910"/>
                  </a:lnTo>
                  <a:lnTo>
                    <a:pt x="85382" y="1272"/>
                  </a:lnTo>
                  <a:cubicBezTo>
                    <a:pt x="82252" y="481"/>
                    <a:pt x="79060" y="117"/>
                    <a:pt x="75868" y="26"/>
                  </a:cubicBezTo>
                  <a:cubicBezTo>
                    <a:pt x="75278" y="9"/>
                    <a:pt x="74687" y="1"/>
                    <a:pt x="74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7725325" y="4593425"/>
              <a:ext cx="3703750" cy="121250"/>
            </a:xfrm>
            <a:custGeom>
              <a:avLst/>
              <a:gdLst/>
              <a:ahLst/>
              <a:cxnLst/>
              <a:rect l="l" t="t" r="r" b="b"/>
              <a:pathLst>
                <a:path w="148150" h="4850" extrusionOk="0">
                  <a:moveTo>
                    <a:pt x="88221" y="0"/>
                  </a:moveTo>
                  <a:cubicBezTo>
                    <a:pt x="86576" y="0"/>
                    <a:pt x="84930" y="72"/>
                    <a:pt x="83285" y="168"/>
                  </a:cubicBezTo>
                  <a:cubicBezTo>
                    <a:pt x="80185" y="351"/>
                    <a:pt x="77084" y="685"/>
                    <a:pt x="74014" y="1019"/>
                  </a:cubicBezTo>
                  <a:cubicBezTo>
                    <a:pt x="67844" y="1719"/>
                    <a:pt x="61704" y="2509"/>
                    <a:pt x="55503" y="2904"/>
                  </a:cubicBezTo>
                  <a:cubicBezTo>
                    <a:pt x="52747" y="3095"/>
                    <a:pt x="49966" y="3213"/>
                    <a:pt x="47182" y="3213"/>
                  </a:cubicBezTo>
                  <a:cubicBezTo>
                    <a:pt x="46866" y="3213"/>
                    <a:pt x="46549" y="3211"/>
                    <a:pt x="46233" y="3208"/>
                  </a:cubicBezTo>
                  <a:cubicBezTo>
                    <a:pt x="44683" y="3178"/>
                    <a:pt x="43132" y="3147"/>
                    <a:pt x="41613" y="3026"/>
                  </a:cubicBezTo>
                  <a:cubicBezTo>
                    <a:pt x="40062" y="2965"/>
                    <a:pt x="38512" y="2782"/>
                    <a:pt x="36962" y="2661"/>
                  </a:cubicBezTo>
                  <a:cubicBezTo>
                    <a:pt x="35412" y="2539"/>
                    <a:pt x="33892" y="2357"/>
                    <a:pt x="32342" y="2296"/>
                  </a:cubicBezTo>
                  <a:lnTo>
                    <a:pt x="30001" y="2174"/>
                  </a:lnTo>
                  <a:lnTo>
                    <a:pt x="27691" y="2114"/>
                  </a:lnTo>
                  <a:cubicBezTo>
                    <a:pt x="27119" y="2091"/>
                    <a:pt x="26546" y="2085"/>
                    <a:pt x="25973" y="2085"/>
                  </a:cubicBezTo>
                  <a:cubicBezTo>
                    <a:pt x="25347" y="2085"/>
                    <a:pt x="24721" y="2092"/>
                    <a:pt x="24094" y="2092"/>
                  </a:cubicBezTo>
                  <a:cubicBezTo>
                    <a:pt x="23743" y="2092"/>
                    <a:pt x="23392" y="2090"/>
                    <a:pt x="23041" y="2083"/>
                  </a:cubicBezTo>
                  <a:cubicBezTo>
                    <a:pt x="22251" y="2114"/>
                    <a:pt x="21491" y="2144"/>
                    <a:pt x="20700" y="2174"/>
                  </a:cubicBezTo>
                  <a:cubicBezTo>
                    <a:pt x="19940" y="2174"/>
                    <a:pt x="19150" y="2205"/>
                    <a:pt x="18390" y="2266"/>
                  </a:cubicBezTo>
                  <a:cubicBezTo>
                    <a:pt x="15290" y="2418"/>
                    <a:pt x="12190" y="2722"/>
                    <a:pt x="9120" y="3147"/>
                  </a:cubicBezTo>
                  <a:cubicBezTo>
                    <a:pt x="6050" y="3573"/>
                    <a:pt x="2980" y="4089"/>
                    <a:pt x="1" y="4849"/>
                  </a:cubicBezTo>
                  <a:cubicBezTo>
                    <a:pt x="3010" y="4120"/>
                    <a:pt x="6050" y="3633"/>
                    <a:pt x="9120" y="3238"/>
                  </a:cubicBezTo>
                  <a:cubicBezTo>
                    <a:pt x="12220" y="2843"/>
                    <a:pt x="15290" y="2570"/>
                    <a:pt x="18390" y="2448"/>
                  </a:cubicBezTo>
                  <a:cubicBezTo>
                    <a:pt x="19150" y="2387"/>
                    <a:pt x="19940" y="2387"/>
                    <a:pt x="20700" y="2357"/>
                  </a:cubicBezTo>
                  <a:cubicBezTo>
                    <a:pt x="21491" y="2326"/>
                    <a:pt x="22251" y="2296"/>
                    <a:pt x="23041" y="2296"/>
                  </a:cubicBezTo>
                  <a:cubicBezTo>
                    <a:pt x="23816" y="2296"/>
                    <a:pt x="24591" y="2288"/>
                    <a:pt x="25366" y="2288"/>
                  </a:cubicBezTo>
                  <a:cubicBezTo>
                    <a:pt x="26141" y="2288"/>
                    <a:pt x="26916" y="2296"/>
                    <a:pt x="27691" y="2326"/>
                  </a:cubicBezTo>
                  <a:lnTo>
                    <a:pt x="30001" y="2418"/>
                  </a:lnTo>
                  <a:lnTo>
                    <a:pt x="32312" y="2539"/>
                  </a:lnTo>
                  <a:cubicBezTo>
                    <a:pt x="33862" y="2600"/>
                    <a:pt x="35412" y="2782"/>
                    <a:pt x="36932" y="2904"/>
                  </a:cubicBezTo>
                  <a:cubicBezTo>
                    <a:pt x="38482" y="3026"/>
                    <a:pt x="40032" y="3208"/>
                    <a:pt x="41582" y="3299"/>
                  </a:cubicBezTo>
                  <a:cubicBezTo>
                    <a:pt x="43132" y="3421"/>
                    <a:pt x="44683" y="3451"/>
                    <a:pt x="46233" y="3481"/>
                  </a:cubicBezTo>
                  <a:cubicBezTo>
                    <a:pt x="46627" y="3485"/>
                    <a:pt x="47020" y="3487"/>
                    <a:pt x="47414" y="3487"/>
                  </a:cubicBezTo>
                  <a:cubicBezTo>
                    <a:pt x="50121" y="3487"/>
                    <a:pt x="52827" y="3398"/>
                    <a:pt x="55534" y="3238"/>
                  </a:cubicBezTo>
                  <a:cubicBezTo>
                    <a:pt x="61735" y="2843"/>
                    <a:pt x="67905" y="2083"/>
                    <a:pt x="74045" y="1415"/>
                  </a:cubicBezTo>
                  <a:cubicBezTo>
                    <a:pt x="77115" y="1050"/>
                    <a:pt x="80215" y="715"/>
                    <a:pt x="83285" y="503"/>
                  </a:cubicBezTo>
                  <a:cubicBezTo>
                    <a:pt x="84930" y="406"/>
                    <a:pt x="86576" y="335"/>
                    <a:pt x="88216" y="335"/>
                  </a:cubicBezTo>
                  <a:cubicBezTo>
                    <a:pt x="89667" y="335"/>
                    <a:pt x="91115" y="390"/>
                    <a:pt x="92556" y="533"/>
                  </a:cubicBezTo>
                  <a:cubicBezTo>
                    <a:pt x="94106" y="685"/>
                    <a:pt x="95595" y="959"/>
                    <a:pt x="97115" y="1354"/>
                  </a:cubicBezTo>
                  <a:cubicBezTo>
                    <a:pt x="98605" y="1749"/>
                    <a:pt x="100155" y="1962"/>
                    <a:pt x="101705" y="2174"/>
                  </a:cubicBezTo>
                  <a:cubicBezTo>
                    <a:pt x="104775" y="2539"/>
                    <a:pt x="107875" y="2722"/>
                    <a:pt x="110976" y="2813"/>
                  </a:cubicBezTo>
                  <a:cubicBezTo>
                    <a:pt x="113236" y="2874"/>
                    <a:pt x="115496" y="2902"/>
                    <a:pt x="117756" y="2902"/>
                  </a:cubicBezTo>
                  <a:cubicBezTo>
                    <a:pt x="127896" y="2902"/>
                    <a:pt x="138033" y="2326"/>
                    <a:pt x="148150" y="1506"/>
                  </a:cubicBezTo>
                  <a:lnTo>
                    <a:pt x="148150" y="1506"/>
                  </a:lnTo>
                  <a:cubicBezTo>
                    <a:pt x="141949" y="1962"/>
                    <a:pt x="135778" y="2266"/>
                    <a:pt x="129578" y="2478"/>
                  </a:cubicBezTo>
                  <a:cubicBezTo>
                    <a:pt x="125841" y="2607"/>
                    <a:pt x="122104" y="2691"/>
                    <a:pt x="118368" y="2691"/>
                  </a:cubicBezTo>
                  <a:cubicBezTo>
                    <a:pt x="115904" y="2691"/>
                    <a:pt x="113440" y="2654"/>
                    <a:pt x="110976" y="2570"/>
                  </a:cubicBezTo>
                  <a:cubicBezTo>
                    <a:pt x="107906" y="2448"/>
                    <a:pt x="104805" y="2266"/>
                    <a:pt x="101735" y="1871"/>
                  </a:cubicBezTo>
                  <a:cubicBezTo>
                    <a:pt x="100185" y="1688"/>
                    <a:pt x="98665" y="1445"/>
                    <a:pt x="97176" y="1050"/>
                  </a:cubicBezTo>
                  <a:cubicBezTo>
                    <a:pt x="95687" y="655"/>
                    <a:pt x="94136" y="351"/>
                    <a:pt x="92586" y="199"/>
                  </a:cubicBezTo>
                  <a:cubicBezTo>
                    <a:pt x="91131" y="56"/>
                    <a:pt x="89676" y="0"/>
                    <a:pt x="88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8175950" y="3622675"/>
              <a:ext cx="135275" cy="146700"/>
            </a:xfrm>
            <a:custGeom>
              <a:avLst/>
              <a:gdLst/>
              <a:ahLst/>
              <a:cxnLst/>
              <a:rect l="l" t="t" r="r" b="b"/>
              <a:pathLst>
                <a:path w="5411" h="5868" extrusionOk="0">
                  <a:moveTo>
                    <a:pt x="5107" y="1"/>
                  </a:moveTo>
                  <a:cubicBezTo>
                    <a:pt x="4226" y="1"/>
                    <a:pt x="3374" y="62"/>
                    <a:pt x="2493" y="62"/>
                  </a:cubicBezTo>
                  <a:lnTo>
                    <a:pt x="1" y="153"/>
                  </a:lnTo>
                  <a:lnTo>
                    <a:pt x="2615" y="244"/>
                  </a:lnTo>
                  <a:cubicBezTo>
                    <a:pt x="3338" y="271"/>
                    <a:pt x="4084" y="298"/>
                    <a:pt x="4813" y="324"/>
                  </a:cubicBezTo>
                  <a:lnTo>
                    <a:pt x="4813" y="324"/>
                  </a:lnTo>
                  <a:cubicBezTo>
                    <a:pt x="3861" y="1884"/>
                    <a:pt x="2932" y="3490"/>
                    <a:pt x="2004" y="5099"/>
                  </a:cubicBezTo>
                  <a:lnTo>
                    <a:pt x="2004" y="5099"/>
                  </a:lnTo>
                  <a:cubicBezTo>
                    <a:pt x="1705" y="4352"/>
                    <a:pt x="1388" y="3601"/>
                    <a:pt x="1095" y="2828"/>
                  </a:cubicBezTo>
                  <a:lnTo>
                    <a:pt x="1" y="153"/>
                  </a:lnTo>
                  <a:lnTo>
                    <a:pt x="1" y="153"/>
                  </a:lnTo>
                  <a:lnTo>
                    <a:pt x="852" y="2797"/>
                  </a:lnTo>
                  <a:cubicBezTo>
                    <a:pt x="1156" y="3709"/>
                    <a:pt x="1460" y="4621"/>
                    <a:pt x="1794" y="5533"/>
                  </a:cubicBezTo>
                  <a:lnTo>
                    <a:pt x="1915" y="5867"/>
                  </a:lnTo>
                  <a:lnTo>
                    <a:pt x="2098" y="5563"/>
                  </a:lnTo>
                  <a:cubicBezTo>
                    <a:pt x="3192" y="3800"/>
                    <a:pt x="4226" y="2037"/>
                    <a:pt x="5259" y="244"/>
                  </a:cubicBez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8619725" y="3729075"/>
              <a:ext cx="133000" cy="104875"/>
            </a:xfrm>
            <a:custGeom>
              <a:avLst/>
              <a:gdLst/>
              <a:ahLst/>
              <a:cxnLst/>
              <a:rect l="l" t="t" r="r" b="b"/>
              <a:pathLst>
                <a:path w="5320" h="4195" extrusionOk="0">
                  <a:moveTo>
                    <a:pt x="5320" y="0"/>
                  </a:moveTo>
                  <a:lnTo>
                    <a:pt x="4986" y="61"/>
                  </a:lnTo>
                  <a:cubicBezTo>
                    <a:pt x="4134" y="243"/>
                    <a:pt x="3253" y="456"/>
                    <a:pt x="2432" y="639"/>
                  </a:cubicBezTo>
                  <a:cubicBezTo>
                    <a:pt x="1581" y="851"/>
                    <a:pt x="791" y="1064"/>
                    <a:pt x="1" y="1216"/>
                  </a:cubicBezTo>
                  <a:cubicBezTo>
                    <a:pt x="912" y="1064"/>
                    <a:pt x="1764" y="942"/>
                    <a:pt x="2615" y="821"/>
                  </a:cubicBezTo>
                  <a:cubicBezTo>
                    <a:pt x="3328" y="715"/>
                    <a:pt x="4042" y="609"/>
                    <a:pt x="4736" y="484"/>
                  </a:cubicBezTo>
                  <a:lnTo>
                    <a:pt x="4736" y="484"/>
                  </a:lnTo>
                  <a:cubicBezTo>
                    <a:pt x="4292" y="1530"/>
                    <a:pt x="3851" y="2579"/>
                    <a:pt x="3453" y="3649"/>
                  </a:cubicBezTo>
                  <a:lnTo>
                    <a:pt x="3453" y="3649"/>
                  </a:lnTo>
                  <a:cubicBezTo>
                    <a:pt x="2930" y="3268"/>
                    <a:pt x="2405" y="2908"/>
                    <a:pt x="1855" y="2523"/>
                  </a:cubicBezTo>
                  <a:cubicBezTo>
                    <a:pt x="1277" y="2128"/>
                    <a:pt x="639" y="1702"/>
                    <a:pt x="1" y="1216"/>
                  </a:cubicBezTo>
                  <a:lnTo>
                    <a:pt x="1" y="1216"/>
                  </a:lnTo>
                  <a:cubicBezTo>
                    <a:pt x="548" y="1672"/>
                    <a:pt x="1095" y="2128"/>
                    <a:pt x="1672" y="2614"/>
                  </a:cubicBezTo>
                  <a:cubicBezTo>
                    <a:pt x="2220" y="3070"/>
                    <a:pt x="2827" y="3587"/>
                    <a:pt x="3405" y="4043"/>
                  </a:cubicBezTo>
                  <a:lnTo>
                    <a:pt x="3587" y="4195"/>
                  </a:lnTo>
                  <a:lnTo>
                    <a:pt x="3678" y="3982"/>
                  </a:lnTo>
                  <a:cubicBezTo>
                    <a:pt x="4195" y="2766"/>
                    <a:pt x="4712" y="1550"/>
                    <a:pt x="5198" y="304"/>
                  </a:cubicBezTo>
                  <a:lnTo>
                    <a:pt x="53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9387225" y="3728300"/>
              <a:ext cx="148950" cy="104150"/>
            </a:xfrm>
            <a:custGeom>
              <a:avLst/>
              <a:gdLst/>
              <a:ahLst/>
              <a:cxnLst/>
              <a:rect l="l" t="t" r="r" b="b"/>
              <a:pathLst>
                <a:path w="5958" h="4166" extrusionOk="0">
                  <a:moveTo>
                    <a:pt x="5958" y="1"/>
                  </a:moveTo>
                  <a:lnTo>
                    <a:pt x="5472" y="92"/>
                  </a:lnTo>
                  <a:cubicBezTo>
                    <a:pt x="4529" y="274"/>
                    <a:pt x="3587" y="457"/>
                    <a:pt x="2675" y="670"/>
                  </a:cubicBezTo>
                  <a:lnTo>
                    <a:pt x="0" y="1247"/>
                  </a:lnTo>
                  <a:lnTo>
                    <a:pt x="2827" y="852"/>
                  </a:lnTo>
                  <a:cubicBezTo>
                    <a:pt x="3571" y="753"/>
                    <a:pt x="4315" y="654"/>
                    <a:pt x="5042" y="538"/>
                  </a:cubicBezTo>
                  <a:lnTo>
                    <a:pt x="5042" y="538"/>
                  </a:lnTo>
                  <a:cubicBezTo>
                    <a:pt x="4658" y="1017"/>
                    <a:pt x="4275" y="1497"/>
                    <a:pt x="3891" y="1977"/>
                  </a:cubicBezTo>
                  <a:lnTo>
                    <a:pt x="3161" y="2919"/>
                  </a:lnTo>
                  <a:cubicBezTo>
                    <a:pt x="2952" y="3180"/>
                    <a:pt x="2743" y="3442"/>
                    <a:pt x="2534" y="3723"/>
                  </a:cubicBezTo>
                  <a:lnTo>
                    <a:pt x="2534" y="3723"/>
                  </a:lnTo>
                  <a:lnTo>
                    <a:pt x="1368" y="2584"/>
                  </a:lnTo>
                  <a:cubicBezTo>
                    <a:pt x="912" y="2159"/>
                    <a:pt x="456" y="1733"/>
                    <a:pt x="0" y="1247"/>
                  </a:cubicBezTo>
                  <a:lnTo>
                    <a:pt x="0" y="1247"/>
                  </a:lnTo>
                  <a:cubicBezTo>
                    <a:pt x="365" y="1703"/>
                    <a:pt x="760" y="2159"/>
                    <a:pt x="1186" y="2615"/>
                  </a:cubicBezTo>
                  <a:lnTo>
                    <a:pt x="2432" y="4043"/>
                  </a:lnTo>
                  <a:lnTo>
                    <a:pt x="2554" y="4165"/>
                  </a:lnTo>
                  <a:lnTo>
                    <a:pt x="2675" y="4043"/>
                  </a:lnTo>
                  <a:cubicBezTo>
                    <a:pt x="2918" y="3739"/>
                    <a:pt x="3161" y="3436"/>
                    <a:pt x="3405" y="3132"/>
                  </a:cubicBezTo>
                  <a:lnTo>
                    <a:pt x="4164" y="2220"/>
                  </a:lnTo>
                  <a:cubicBezTo>
                    <a:pt x="4651" y="1612"/>
                    <a:pt x="5168" y="1004"/>
                    <a:pt x="5654" y="396"/>
                  </a:cubicBez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10096950" y="3657650"/>
              <a:ext cx="141375" cy="107925"/>
            </a:xfrm>
            <a:custGeom>
              <a:avLst/>
              <a:gdLst/>
              <a:ahLst/>
              <a:cxnLst/>
              <a:rect l="l" t="t" r="r" b="b"/>
              <a:pathLst>
                <a:path w="5655" h="4317" extrusionOk="0">
                  <a:moveTo>
                    <a:pt x="5654" y="0"/>
                  </a:moveTo>
                  <a:lnTo>
                    <a:pt x="5199" y="182"/>
                  </a:lnTo>
                  <a:cubicBezTo>
                    <a:pt x="4743" y="334"/>
                    <a:pt x="4317" y="517"/>
                    <a:pt x="3861" y="669"/>
                  </a:cubicBezTo>
                  <a:cubicBezTo>
                    <a:pt x="3405" y="851"/>
                    <a:pt x="2980" y="1033"/>
                    <a:pt x="2524" y="1216"/>
                  </a:cubicBezTo>
                  <a:lnTo>
                    <a:pt x="1" y="2219"/>
                  </a:lnTo>
                  <a:lnTo>
                    <a:pt x="1" y="2219"/>
                  </a:lnTo>
                  <a:lnTo>
                    <a:pt x="1399" y="1793"/>
                  </a:lnTo>
                  <a:lnTo>
                    <a:pt x="2736" y="1368"/>
                  </a:lnTo>
                  <a:cubicBezTo>
                    <a:pt x="3192" y="1216"/>
                    <a:pt x="3618" y="1094"/>
                    <a:pt x="4043" y="942"/>
                  </a:cubicBezTo>
                  <a:cubicBezTo>
                    <a:pt x="4317" y="864"/>
                    <a:pt x="4591" y="773"/>
                    <a:pt x="4865" y="678"/>
                  </a:cubicBezTo>
                  <a:lnTo>
                    <a:pt x="4865" y="678"/>
                  </a:lnTo>
                  <a:cubicBezTo>
                    <a:pt x="4278" y="1735"/>
                    <a:pt x="3713" y="2795"/>
                    <a:pt x="3170" y="3875"/>
                  </a:cubicBezTo>
                  <a:lnTo>
                    <a:pt x="3170" y="3875"/>
                  </a:lnTo>
                  <a:lnTo>
                    <a:pt x="1703" y="3100"/>
                  </a:lnTo>
                  <a:cubicBezTo>
                    <a:pt x="1156" y="2827"/>
                    <a:pt x="578" y="2553"/>
                    <a:pt x="1" y="2219"/>
                  </a:cubicBezTo>
                  <a:lnTo>
                    <a:pt x="1" y="2219"/>
                  </a:lnTo>
                  <a:cubicBezTo>
                    <a:pt x="487" y="2523"/>
                    <a:pt x="1004" y="2857"/>
                    <a:pt x="1521" y="3192"/>
                  </a:cubicBezTo>
                  <a:lnTo>
                    <a:pt x="3162" y="4225"/>
                  </a:lnTo>
                  <a:lnTo>
                    <a:pt x="3284" y="4316"/>
                  </a:lnTo>
                  <a:lnTo>
                    <a:pt x="3375" y="4164"/>
                  </a:lnTo>
                  <a:cubicBezTo>
                    <a:pt x="4074" y="2918"/>
                    <a:pt x="4773" y="1672"/>
                    <a:pt x="5442" y="426"/>
                  </a:cubicBezTo>
                  <a:lnTo>
                    <a:pt x="56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9628100" y="3503375"/>
              <a:ext cx="133000" cy="102625"/>
            </a:xfrm>
            <a:custGeom>
              <a:avLst/>
              <a:gdLst/>
              <a:ahLst/>
              <a:cxnLst/>
              <a:rect l="l" t="t" r="r" b="b"/>
              <a:pathLst>
                <a:path w="5320" h="4105" extrusionOk="0">
                  <a:moveTo>
                    <a:pt x="5320" y="1"/>
                  </a:moveTo>
                  <a:lnTo>
                    <a:pt x="4864" y="153"/>
                  </a:lnTo>
                  <a:cubicBezTo>
                    <a:pt x="4013" y="457"/>
                    <a:pt x="3162" y="761"/>
                    <a:pt x="2372" y="1095"/>
                  </a:cubicBezTo>
                  <a:lnTo>
                    <a:pt x="1" y="1976"/>
                  </a:lnTo>
                  <a:lnTo>
                    <a:pt x="1" y="1976"/>
                  </a:lnTo>
                  <a:lnTo>
                    <a:pt x="1308" y="1612"/>
                  </a:lnTo>
                  <a:lnTo>
                    <a:pt x="2554" y="1247"/>
                  </a:lnTo>
                  <a:cubicBezTo>
                    <a:pt x="3222" y="1049"/>
                    <a:pt x="3890" y="851"/>
                    <a:pt x="4542" y="653"/>
                  </a:cubicBezTo>
                  <a:lnTo>
                    <a:pt x="4542" y="653"/>
                  </a:lnTo>
                  <a:cubicBezTo>
                    <a:pt x="3974" y="1662"/>
                    <a:pt x="3411" y="2670"/>
                    <a:pt x="2890" y="3679"/>
                  </a:cubicBezTo>
                  <a:lnTo>
                    <a:pt x="2890" y="3679"/>
                  </a:lnTo>
                  <a:lnTo>
                    <a:pt x="1581" y="2888"/>
                  </a:lnTo>
                  <a:cubicBezTo>
                    <a:pt x="1065" y="2615"/>
                    <a:pt x="548" y="2311"/>
                    <a:pt x="1" y="1976"/>
                  </a:cubicBezTo>
                  <a:lnTo>
                    <a:pt x="1" y="1976"/>
                  </a:lnTo>
                  <a:cubicBezTo>
                    <a:pt x="457" y="2311"/>
                    <a:pt x="913" y="2645"/>
                    <a:pt x="1399" y="2980"/>
                  </a:cubicBezTo>
                  <a:lnTo>
                    <a:pt x="2858" y="4013"/>
                  </a:lnTo>
                  <a:lnTo>
                    <a:pt x="3010" y="4104"/>
                  </a:lnTo>
                  <a:lnTo>
                    <a:pt x="3101" y="3952"/>
                  </a:lnTo>
                  <a:cubicBezTo>
                    <a:pt x="3770" y="2797"/>
                    <a:pt x="4438" y="1612"/>
                    <a:pt x="5077" y="426"/>
                  </a:cubicBezTo>
                  <a:lnTo>
                    <a:pt x="53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8682800" y="3505650"/>
              <a:ext cx="125400" cy="95025"/>
            </a:xfrm>
            <a:custGeom>
              <a:avLst/>
              <a:gdLst/>
              <a:ahLst/>
              <a:cxnLst/>
              <a:rect l="l" t="t" r="r" b="b"/>
              <a:pathLst>
                <a:path w="5016" h="3801" extrusionOk="0">
                  <a:moveTo>
                    <a:pt x="5016" y="1"/>
                  </a:moveTo>
                  <a:lnTo>
                    <a:pt x="4651" y="62"/>
                  </a:lnTo>
                  <a:cubicBezTo>
                    <a:pt x="3861" y="214"/>
                    <a:pt x="3040" y="396"/>
                    <a:pt x="2250" y="548"/>
                  </a:cubicBezTo>
                  <a:cubicBezTo>
                    <a:pt x="1459" y="730"/>
                    <a:pt x="730" y="913"/>
                    <a:pt x="0" y="1065"/>
                  </a:cubicBezTo>
                  <a:cubicBezTo>
                    <a:pt x="821" y="943"/>
                    <a:pt x="1642" y="852"/>
                    <a:pt x="2432" y="730"/>
                  </a:cubicBezTo>
                  <a:cubicBezTo>
                    <a:pt x="3102" y="653"/>
                    <a:pt x="3728" y="576"/>
                    <a:pt x="4366" y="480"/>
                  </a:cubicBezTo>
                  <a:lnTo>
                    <a:pt x="4366" y="480"/>
                  </a:lnTo>
                  <a:cubicBezTo>
                    <a:pt x="3906" y="1401"/>
                    <a:pt x="3448" y="2324"/>
                    <a:pt x="3010" y="3267"/>
                  </a:cubicBezTo>
                  <a:lnTo>
                    <a:pt x="3010" y="3267"/>
                  </a:lnTo>
                  <a:cubicBezTo>
                    <a:pt x="2554" y="2924"/>
                    <a:pt x="2098" y="2599"/>
                    <a:pt x="1642" y="2250"/>
                  </a:cubicBezTo>
                  <a:cubicBezTo>
                    <a:pt x="1125" y="1885"/>
                    <a:pt x="548" y="1490"/>
                    <a:pt x="0" y="1065"/>
                  </a:cubicBezTo>
                  <a:lnTo>
                    <a:pt x="0" y="1065"/>
                  </a:lnTo>
                  <a:cubicBezTo>
                    <a:pt x="456" y="1460"/>
                    <a:pt x="943" y="1885"/>
                    <a:pt x="1429" y="2341"/>
                  </a:cubicBezTo>
                  <a:cubicBezTo>
                    <a:pt x="1946" y="2767"/>
                    <a:pt x="2432" y="3223"/>
                    <a:pt x="2979" y="3679"/>
                  </a:cubicBezTo>
                  <a:lnTo>
                    <a:pt x="3131" y="3800"/>
                  </a:lnTo>
                  <a:lnTo>
                    <a:pt x="3222" y="3618"/>
                  </a:lnTo>
                  <a:cubicBezTo>
                    <a:pt x="3800" y="2524"/>
                    <a:pt x="4317" y="1430"/>
                    <a:pt x="4864" y="335"/>
                  </a:cubicBezTo>
                  <a:lnTo>
                    <a:pt x="50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0615200" y="3751875"/>
              <a:ext cx="126925" cy="79800"/>
            </a:xfrm>
            <a:custGeom>
              <a:avLst/>
              <a:gdLst/>
              <a:ahLst/>
              <a:cxnLst/>
              <a:rect l="l" t="t" r="r" b="b"/>
              <a:pathLst>
                <a:path w="5077" h="3192" extrusionOk="0">
                  <a:moveTo>
                    <a:pt x="5077" y="0"/>
                  </a:moveTo>
                  <a:lnTo>
                    <a:pt x="4469" y="122"/>
                  </a:lnTo>
                  <a:cubicBezTo>
                    <a:pt x="3679" y="274"/>
                    <a:pt x="2888" y="456"/>
                    <a:pt x="2159" y="638"/>
                  </a:cubicBezTo>
                  <a:lnTo>
                    <a:pt x="1" y="1155"/>
                  </a:lnTo>
                  <a:lnTo>
                    <a:pt x="2311" y="851"/>
                  </a:lnTo>
                  <a:cubicBezTo>
                    <a:pt x="2854" y="764"/>
                    <a:pt x="3383" y="693"/>
                    <a:pt x="3906" y="604"/>
                  </a:cubicBezTo>
                  <a:lnTo>
                    <a:pt x="3906" y="604"/>
                  </a:lnTo>
                  <a:cubicBezTo>
                    <a:pt x="3577" y="903"/>
                    <a:pt x="3248" y="1211"/>
                    <a:pt x="2919" y="1520"/>
                  </a:cubicBezTo>
                  <a:cubicBezTo>
                    <a:pt x="2464" y="1946"/>
                    <a:pt x="2036" y="2372"/>
                    <a:pt x="1585" y="2798"/>
                  </a:cubicBezTo>
                  <a:lnTo>
                    <a:pt x="1585" y="2798"/>
                  </a:lnTo>
                  <a:cubicBezTo>
                    <a:pt x="1351" y="2558"/>
                    <a:pt x="1116" y="2301"/>
                    <a:pt x="882" y="2067"/>
                  </a:cubicBezTo>
                  <a:cubicBezTo>
                    <a:pt x="578" y="1793"/>
                    <a:pt x="305" y="1489"/>
                    <a:pt x="1" y="1155"/>
                  </a:cubicBezTo>
                  <a:lnTo>
                    <a:pt x="1" y="1155"/>
                  </a:lnTo>
                  <a:cubicBezTo>
                    <a:pt x="214" y="1459"/>
                    <a:pt x="457" y="1763"/>
                    <a:pt x="700" y="2097"/>
                  </a:cubicBezTo>
                  <a:cubicBezTo>
                    <a:pt x="943" y="2432"/>
                    <a:pt x="1217" y="2766"/>
                    <a:pt x="1490" y="3100"/>
                  </a:cubicBezTo>
                  <a:lnTo>
                    <a:pt x="1581" y="3192"/>
                  </a:lnTo>
                  <a:lnTo>
                    <a:pt x="1672" y="3100"/>
                  </a:lnTo>
                  <a:cubicBezTo>
                    <a:pt x="2189" y="2675"/>
                    <a:pt x="2676" y="2219"/>
                    <a:pt x="3162" y="1793"/>
                  </a:cubicBezTo>
                  <a:cubicBezTo>
                    <a:pt x="3648" y="1338"/>
                    <a:pt x="4135" y="912"/>
                    <a:pt x="4621" y="456"/>
                  </a:cubicBezTo>
                  <a:lnTo>
                    <a:pt x="50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0859125" y="3520100"/>
              <a:ext cx="143650" cy="113250"/>
            </a:xfrm>
            <a:custGeom>
              <a:avLst/>
              <a:gdLst/>
              <a:ahLst/>
              <a:cxnLst/>
              <a:rect l="l" t="t" r="r" b="b"/>
              <a:pathLst>
                <a:path w="5746" h="4530" extrusionOk="0">
                  <a:moveTo>
                    <a:pt x="5746" y="0"/>
                  </a:moveTo>
                  <a:lnTo>
                    <a:pt x="5320" y="92"/>
                  </a:lnTo>
                  <a:cubicBezTo>
                    <a:pt x="4408" y="274"/>
                    <a:pt x="3496" y="487"/>
                    <a:pt x="2584" y="700"/>
                  </a:cubicBezTo>
                  <a:lnTo>
                    <a:pt x="1" y="1307"/>
                  </a:lnTo>
                  <a:lnTo>
                    <a:pt x="1" y="1307"/>
                  </a:lnTo>
                  <a:lnTo>
                    <a:pt x="2767" y="882"/>
                  </a:lnTo>
                  <a:cubicBezTo>
                    <a:pt x="3506" y="780"/>
                    <a:pt x="4244" y="657"/>
                    <a:pt x="4965" y="530"/>
                  </a:cubicBezTo>
                  <a:lnTo>
                    <a:pt x="4965" y="530"/>
                  </a:lnTo>
                  <a:cubicBezTo>
                    <a:pt x="4203" y="1672"/>
                    <a:pt x="3461" y="2838"/>
                    <a:pt x="2720" y="4026"/>
                  </a:cubicBezTo>
                  <a:lnTo>
                    <a:pt x="2720" y="4026"/>
                  </a:lnTo>
                  <a:lnTo>
                    <a:pt x="1" y="1307"/>
                  </a:lnTo>
                  <a:lnTo>
                    <a:pt x="609" y="2037"/>
                  </a:lnTo>
                  <a:lnTo>
                    <a:pt x="1277" y="2827"/>
                  </a:lnTo>
                  <a:lnTo>
                    <a:pt x="2615" y="4377"/>
                  </a:lnTo>
                  <a:lnTo>
                    <a:pt x="2767" y="4529"/>
                  </a:lnTo>
                  <a:lnTo>
                    <a:pt x="2888" y="4347"/>
                  </a:lnTo>
                  <a:cubicBezTo>
                    <a:pt x="3770" y="3040"/>
                    <a:pt x="4651" y="1703"/>
                    <a:pt x="5502" y="365"/>
                  </a:cubicBezTo>
                  <a:lnTo>
                    <a:pt x="57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223850" y="4242750"/>
              <a:ext cx="135300" cy="147450"/>
            </a:xfrm>
            <a:custGeom>
              <a:avLst/>
              <a:gdLst/>
              <a:ahLst/>
              <a:cxnLst/>
              <a:rect l="l" t="t" r="r" b="b"/>
              <a:pathLst>
                <a:path w="5412" h="5898" extrusionOk="0">
                  <a:moveTo>
                    <a:pt x="3466" y="1"/>
                  </a:moveTo>
                  <a:lnTo>
                    <a:pt x="3284" y="305"/>
                  </a:lnTo>
                  <a:cubicBezTo>
                    <a:pt x="2220" y="2068"/>
                    <a:pt x="1156" y="3830"/>
                    <a:pt x="153" y="5624"/>
                  </a:cubicBezTo>
                  <a:lnTo>
                    <a:pt x="1" y="5897"/>
                  </a:lnTo>
                  <a:lnTo>
                    <a:pt x="275" y="5867"/>
                  </a:lnTo>
                  <a:cubicBezTo>
                    <a:pt x="1156" y="5867"/>
                    <a:pt x="2037" y="5837"/>
                    <a:pt x="2889" y="5806"/>
                  </a:cubicBezTo>
                  <a:lnTo>
                    <a:pt x="5411" y="5715"/>
                  </a:lnTo>
                  <a:lnTo>
                    <a:pt x="2797" y="5624"/>
                  </a:lnTo>
                  <a:cubicBezTo>
                    <a:pt x="2049" y="5597"/>
                    <a:pt x="1300" y="5570"/>
                    <a:pt x="572" y="5564"/>
                  </a:cubicBezTo>
                  <a:lnTo>
                    <a:pt x="572" y="5564"/>
                  </a:lnTo>
                  <a:cubicBezTo>
                    <a:pt x="1526" y="3984"/>
                    <a:pt x="2479" y="2402"/>
                    <a:pt x="3408" y="797"/>
                  </a:cubicBezTo>
                  <a:lnTo>
                    <a:pt x="3408" y="797"/>
                  </a:lnTo>
                  <a:cubicBezTo>
                    <a:pt x="3685" y="1535"/>
                    <a:pt x="4001" y="2276"/>
                    <a:pt x="4317" y="3040"/>
                  </a:cubicBezTo>
                  <a:lnTo>
                    <a:pt x="5411" y="5715"/>
                  </a:lnTo>
                  <a:lnTo>
                    <a:pt x="4530" y="3071"/>
                  </a:lnTo>
                  <a:cubicBezTo>
                    <a:pt x="4226" y="2159"/>
                    <a:pt x="3922" y="1247"/>
                    <a:pt x="3588" y="335"/>
                  </a:cubicBezTo>
                  <a:lnTo>
                    <a:pt x="3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9252725" y="4430450"/>
              <a:ext cx="135275" cy="147450"/>
            </a:xfrm>
            <a:custGeom>
              <a:avLst/>
              <a:gdLst/>
              <a:ahLst/>
              <a:cxnLst/>
              <a:rect l="l" t="t" r="r" b="b"/>
              <a:pathLst>
                <a:path w="5411" h="5898" extrusionOk="0">
                  <a:moveTo>
                    <a:pt x="3496" y="0"/>
                  </a:moveTo>
                  <a:lnTo>
                    <a:pt x="3313" y="304"/>
                  </a:lnTo>
                  <a:cubicBezTo>
                    <a:pt x="2219" y="2067"/>
                    <a:pt x="1186" y="3830"/>
                    <a:pt x="152" y="5624"/>
                  </a:cubicBezTo>
                  <a:lnTo>
                    <a:pt x="0" y="5897"/>
                  </a:lnTo>
                  <a:lnTo>
                    <a:pt x="0" y="5897"/>
                  </a:lnTo>
                  <a:lnTo>
                    <a:pt x="304" y="5867"/>
                  </a:lnTo>
                  <a:cubicBezTo>
                    <a:pt x="1186" y="5867"/>
                    <a:pt x="2037" y="5836"/>
                    <a:pt x="2918" y="5806"/>
                  </a:cubicBezTo>
                  <a:lnTo>
                    <a:pt x="5411" y="5715"/>
                  </a:lnTo>
                  <a:lnTo>
                    <a:pt x="2797" y="5624"/>
                  </a:lnTo>
                  <a:cubicBezTo>
                    <a:pt x="2066" y="5596"/>
                    <a:pt x="1311" y="5569"/>
                    <a:pt x="576" y="5564"/>
                  </a:cubicBezTo>
                  <a:lnTo>
                    <a:pt x="576" y="5564"/>
                  </a:lnTo>
                  <a:cubicBezTo>
                    <a:pt x="1554" y="3980"/>
                    <a:pt x="2485" y="2395"/>
                    <a:pt x="3414" y="786"/>
                  </a:cubicBezTo>
                  <a:lnTo>
                    <a:pt x="3414" y="786"/>
                  </a:lnTo>
                  <a:cubicBezTo>
                    <a:pt x="3711" y="1528"/>
                    <a:pt x="4025" y="2272"/>
                    <a:pt x="4316" y="3040"/>
                  </a:cubicBezTo>
                  <a:lnTo>
                    <a:pt x="5411" y="5715"/>
                  </a:lnTo>
                  <a:lnTo>
                    <a:pt x="4560" y="3070"/>
                  </a:lnTo>
                  <a:cubicBezTo>
                    <a:pt x="4225" y="2158"/>
                    <a:pt x="3952" y="1247"/>
                    <a:pt x="3617" y="335"/>
                  </a:cubicBezTo>
                  <a:lnTo>
                    <a:pt x="3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0027050" y="3937275"/>
              <a:ext cx="133000" cy="104900"/>
            </a:xfrm>
            <a:custGeom>
              <a:avLst/>
              <a:gdLst/>
              <a:ahLst/>
              <a:cxnLst/>
              <a:rect l="l" t="t" r="r" b="b"/>
              <a:pathLst>
                <a:path w="5320" h="4196" extrusionOk="0">
                  <a:moveTo>
                    <a:pt x="1733" y="1"/>
                  </a:moveTo>
                  <a:lnTo>
                    <a:pt x="1642" y="213"/>
                  </a:lnTo>
                  <a:cubicBezTo>
                    <a:pt x="1125" y="1429"/>
                    <a:pt x="608" y="2645"/>
                    <a:pt x="122" y="3861"/>
                  </a:cubicBezTo>
                  <a:lnTo>
                    <a:pt x="0" y="4195"/>
                  </a:lnTo>
                  <a:lnTo>
                    <a:pt x="0" y="4195"/>
                  </a:lnTo>
                  <a:lnTo>
                    <a:pt x="335" y="4104"/>
                  </a:lnTo>
                  <a:cubicBezTo>
                    <a:pt x="1186" y="3952"/>
                    <a:pt x="2067" y="3739"/>
                    <a:pt x="2888" y="3527"/>
                  </a:cubicBezTo>
                  <a:cubicBezTo>
                    <a:pt x="3739" y="3344"/>
                    <a:pt x="4529" y="3131"/>
                    <a:pt x="5320" y="2949"/>
                  </a:cubicBezTo>
                  <a:lnTo>
                    <a:pt x="5320" y="2949"/>
                  </a:lnTo>
                  <a:cubicBezTo>
                    <a:pt x="4408" y="3101"/>
                    <a:pt x="3557" y="3223"/>
                    <a:pt x="2736" y="3344"/>
                  </a:cubicBezTo>
                  <a:cubicBezTo>
                    <a:pt x="1996" y="3450"/>
                    <a:pt x="1279" y="3579"/>
                    <a:pt x="585" y="3710"/>
                  </a:cubicBezTo>
                  <a:lnTo>
                    <a:pt x="585" y="3710"/>
                  </a:lnTo>
                  <a:cubicBezTo>
                    <a:pt x="1032" y="2653"/>
                    <a:pt x="1475" y="1578"/>
                    <a:pt x="1875" y="522"/>
                  </a:cubicBezTo>
                  <a:lnTo>
                    <a:pt x="1875" y="522"/>
                  </a:lnTo>
                  <a:cubicBezTo>
                    <a:pt x="2395" y="900"/>
                    <a:pt x="2918" y="1259"/>
                    <a:pt x="3466" y="1642"/>
                  </a:cubicBezTo>
                  <a:cubicBezTo>
                    <a:pt x="4043" y="2068"/>
                    <a:pt x="4681" y="2493"/>
                    <a:pt x="5320" y="2949"/>
                  </a:cubicBezTo>
                  <a:cubicBezTo>
                    <a:pt x="4773" y="2523"/>
                    <a:pt x="4225" y="2037"/>
                    <a:pt x="3648" y="1581"/>
                  </a:cubicBezTo>
                  <a:cubicBezTo>
                    <a:pt x="3101" y="1095"/>
                    <a:pt x="2523" y="609"/>
                    <a:pt x="1915" y="122"/>
                  </a:cubicBez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875100" y="4235150"/>
              <a:ext cx="132225" cy="104125"/>
            </a:xfrm>
            <a:custGeom>
              <a:avLst/>
              <a:gdLst/>
              <a:ahLst/>
              <a:cxnLst/>
              <a:rect l="l" t="t" r="r" b="b"/>
              <a:pathLst>
                <a:path w="5289" h="4165" extrusionOk="0">
                  <a:moveTo>
                    <a:pt x="1733" y="1"/>
                  </a:moveTo>
                  <a:lnTo>
                    <a:pt x="1641" y="183"/>
                  </a:lnTo>
                  <a:cubicBezTo>
                    <a:pt x="1125" y="1399"/>
                    <a:pt x="608" y="2615"/>
                    <a:pt x="122" y="3861"/>
                  </a:cubicBezTo>
                  <a:lnTo>
                    <a:pt x="0" y="4165"/>
                  </a:lnTo>
                  <a:lnTo>
                    <a:pt x="334" y="4104"/>
                  </a:lnTo>
                  <a:cubicBezTo>
                    <a:pt x="1185" y="3922"/>
                    <a:pt x="2037" y="3739"/>
                    <a:pt x="2888" y="3527"/>
                  </a:cubicBezTo>
                  <a:cubicBezTo>
                    <a:pt x="3708" y="3314"/>
                    <a:pt x="4529" y="3101"/>
                    <a:pt x="5289" y="2949"/>
                  </a:cubicBezTo>
                  <a:lnTo>
                    <a:pt x="5289" y="2949"/>
                  </a:lnTo>
                  <a:cubicBezTo>
                    <a:pt x="4407" y="3101"/>
                    <a:pt x="3556" y="3223"/>
                    <a:pt x="2705" y="3344"/>
                  </a:cubicBezTo>
                  <a:cubicBezTo>
                    <a:pt x="1998" y="3449"/>
                    <a:pt x="1292" y="3554"/>
                    <a:pt x="585" y="3678"/>
                  </a:cubicBezTo>
                  <a:lnTo>
                    <a:pt x="585" y="3678"/>
                  </a:lnTo>
                  <a:cubicBezTo>
                    <a:pt x="1025" y="2633"/>
                    <a:pt x="1444" y="1586"/>
                    <a:pt x="1862" y="518"/>
                  </a:cubicBezTo>
                  <a:lnTo>
                    <a:pt x="1862" y="518"/>
                  </a:lnTo>
                  <a:cubicBezTo>
                    <a:pt x="2366" y="898"/>
                    <a:pt x="2913" y="1258"/>
                    <a:pt x="3435" y="1642"/>
                  </a:cubicBezTo>
                  <a:cubicBezTo>
                    <a:pt x="4043" y="2037"/>
                    <a:pt x="4681" y="2463"/>
                    <a:pt x="5289" y="2949"/>
                  </a:cubicBezTo>
                  <a:cubicBezTo>
                    <a:pt x="4772" y="2493"/>
                    <a:pt x="4225" y="2037"/>
                    <a:pt x="3648" y="1551"/>
                  </a:cubicBezTo>
                  <a:cubicBezTo>
                    <a:pt x="3070" y="1095"/>
                    <a:pt x="2493" y="578"/>
                    <a:pt x="1885" y="122"/>
                  </a:cubicBezTo>
                  <a:lnTo>
                    <a:pt x="1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9052100" y="3968425"/>
              <a:ext cx="149725" cy="104150"/>
            </a:xfrm>
            <a:custGeom>
              <a:avLst/>
              <a:gdLst/>
              <a:ahLst/>
              <a:cxnLst/>
              <a:rect l="l" t="t" r="r" b="b"/>
              <a:pathLst>
                <a:path w="5989" h="4166" extrusionOk="0">
                  <a:moveTo>
                    <a:pt x="3405" y="1"/>
                  </a:moveTo>
                  <a:lnTo>
                    <a:pt x="3284" y="122"/>
                  </a:lnTo>
                  <a:cubicBezTo>
                    <a:pt x="3040" y="426"/>
                    <a:pt x="2797" y="730"/>
                    <a:pt x="2554" y="1034"/>
                  </a:cubicBezTo>
                  <a:lnTo>
                    <a:pt x="1794" y="1946"/>
                  </a:lnTo>
                  <a:cubicBezTo>
                    <a:pt x="1308" y="2554"/>
                    <a:pt x="821" y="3162"/>
                    <a:pt x="305" y="3770"/>
                  </a:cubicBezTo>
                  <a:lnTo>
                    <a:pt x="1" y="4165"/>
                  </a:lnTo>
                  <a:lnTo>
                    <a:pt x="487" y="4074"/>
                  </a:lnTo>
                  <a:cubicBezTo>
                    <a:pt x="1429" y="3891"/>
                    <a:pt x="2372" y="3709"/>
                    <a:pt x="3314" y="3496"/>
                  </a:cubicBezTo>
                  <a:lnTo>
                    <a:pt x="5989" y="2919"/>
                  </a:lnTo>
                  <a:lnTo>
                    <a:pt x="5989" y="2919"/>
                  </a:lnTo>
                  <a:lnTo>
                    <a:pt x="3132" y="3314"/>
                  </a:lnTo>
                  <a:cubicBezTo>
                    <a:pt x="2388" y="3413"/>
                    <a:pt x="1644" y="3512"/>
                    <a:pt x="917" y="3628"/>
                  </a:cubicBezTo>
                  <a:lnTo>
                    <a:pt x="917" y="3628"/>
                  </a:lnTo>
                  <a:cubicBezTo>
                    <a:pt x="1300" y="3148"/>
                    <a:pt x="1684" y="2669"/>
                    <a:pt x="2068" y="2189"/>
                  </a:cubicBezTo>
                  <a:lnTo>
                    <a:pt x="2797" y="1247"/>
                  </a:lnTo>
                  <a:cubicBezTo>
                    <a:pt x="3006" y="986"/>
                    <a:pt x="3216" y="724"/>
                    <a:pt x="3425" y="443"/>
                  </a:cubicBezTo>
                  <a:lnTo>
                    <a:pt x="3425" y="443"/>
                  </a:lnTo>
                  <a:lnTo>
                    <a:pt x="4591" y="1581"/>
                  </a:lnTo>
                  <a:cubicBezTo>
                    <a:pt x="5046" y="2007"/>
                    <a:pt x="5502" y="2432"/>
                    <a:pt x="5989" y="2919"/>
                  </a:cubicBezTo>
                  <a:cubicBezTo>
                    <a:pt x="5594" y="2463"/>
                    <a:pt x="5198" y="2007"/>
                    <a:pt x="4803" y="1551"/>
                  </a:cubicBezTo>
                  <a:lnTo>
                    <a:pt x="3527" y="122"/>
                  </a:lnTo>
                  <a:lnTo>
                    <a:pt x="34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8362125" y="3967675"/>
              <a:ext cx="140600" cy="107175"/>
            </a:xfrm>
            <a:custGeom>
              <a:avLst/>
              <a:gdLst/>
              <a:ahLst/>
              <a:cxnLst/>
              <a:rect l="l" t="t" r="r" b="b"/>
              <a:pathLst>
                <a:path w="5624" h="4287" extrusionOk="0">
                  <a:moveTo>
                    <a:pt x="2371" y="0"/>
                  </a:moveTo>
                  <a:lnTo>
                    <a:pt x="2280" y="152"/>
                  </a:lnTo>
                  <a:cubicBezTo>
                    <a:pt x="1581" y="1368"/>
                    <a:pt x="882" y="2614"/>
                    <a:pt x="213" y="3861"/>
                  </a:cubicBezTo>
                  <a:lnTo>
                    <a:pt x="0" y="4286"/>
                  </a:lnTo>
                  <a:lnTo>
                    <a:pt x="456" y="4134"/>
                  </a:lnTo>
                  <a:cubicBezTo>
                    <a:pt x="882" y="3982"/>
                    <a:pt x="1338" y="3800"/>
                    <a:pt x="1794" y="3618"/>
                  </a:cubicBezTo>
                  <a:cubicBezTo>
                    <a:pt x="2250" y="3466"/>
                    <a:pt x="2675" y="3283"/>
                    <a:pt x="3101" y="3101"/>
                  </a:cubicBezTo>
                  <a:lnTo>
                    <a:pt x="5624" y="2067"/>
                  </a:lnTo>
                  <a:lnTo>
                    <a:pt x="4256" y="2523"/>
                  </a:lnTo>
                  <a:lnTo>
                    <a:pt x="2918" y="2949"/>
                  </a:lnTo>
                  <a:cubicBezTo>
                    <a:pt x="2463" y="3070"/>
                    <a:pt x="2037" y="3222"/>
                    <a:pt x="1611" y="3344"/>
                  </a:cubicBezTo>
                  <a:cubicBezTo>
                    <a:pt x="1320" y="3441"/>
                    <a:pt x="1041" y="3538"/>
                    <a:pt x="766" y="3635"/>
                  </a:cubicBezTo>
                  <a:lnTo>
                    <a:pt x="766" y="3635"/>
                  </a:lnTo>
                  <a:cubicBezTo>
                    <a:pt x="1338" y="2570"/>
                    <a:pt x="1910" y="1504"/>
                    <a:pt x="2482" y="438"/>
                  </a:cubicBezTo>
                  <a:lnTo>
                    <a:pt x="2482" y="438"/>
                  </a:lnTo>
                  <a:lnTo>
                    <a:pt x="3922" y="1186"/>
                  </a:lnTo>
                  <a:cubicBezTo>
                    <a:pt x="4499" y="1459"/>
                    <a:pt x="5046" y="1763"/>
                    <a:pt x="5624" y="2067"/>
                  </a:cubicBezTo>
                  <a:cubicBezTo>
                    <a:pt x="5137" y="1763"/>
                    <a:pt x="4621" y="1429"/>
                    <a:pt x="4104" y="1095"/>
                  </a:cubicBezTo>
                  <a:lnTo>
                    <a:pt x="2493" y="92"/>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8674450" y="4240475"/>
              <a:ext cx="132225" cy="102600"/>
            </a:xfrm>
            <a:custGeom>
              <a:avLst/>
              <a:gdLst/>
              <a:ahLst/>
              <a:cxnLst/>
              <a:rect l="l" t="t" r="r" b="b"/>
              <a:pathLst>
                <a:path w="5289" h="4104" extrusionOk="0">
                  <a:moveTo>
                    <a:pt x="2280" y="0"/>
                  </a:moveTo>
                  <a:lnTo>
                    <a:pt x="2219" y="152"/>
                  </a:lnTo>
                  <a:cubicBezTo>
                    <a:pt x="1520" y="1307"/>
                    <a:pt x="851" y="2493"/>
                    <a:pt x="213" y="3678"/>
                  </a:cubicBezTo>
                  <a:lnTo>
                    <a:pt x="0" y="4104"/>
                  </a:lnTo>
                  <a:lnTo>
                    <a:pt x="426" y="3952"/>
                  </a:lnTo>
                  <a:cubicBezTo>
                    <a:pt x="1277" y="3678"/>
                    <a:pt x="2128" y="3344"/>
                    <a:pt x="2918" y="3040"/>
                  </a:cubicBezTo>
                  <a:lnTo>
                    <a:pt x="5289" y="2128"/>
                  </a:lnTo>
                  <a:lnTo>
                    <a:pt x="3982" y="2523"/>
                  </a:lnTo>
                  <a:lnTo>
                    <a:pt x="2736" y="2888"/>
                  </a:lnTo>
                  <a:cubicBezTo>
                    <a:pt x="2073" y="3060"/>
                    <a:pt x="1430" y="3251"/>
                    <a:pt x="775" y="3463"/>
                  </a:cubicBezTo>
                  <a:lnTo>
                    <a:pt x="775" y="3463"/>
                  </a:lnTo>
                  <a:cubicBezTo>
                    <a:pt x="1333" y="2479"/>
                    <a:pt x="1872" y="1458"/>
                    <a:pt x="2410" y="457"/>
                  </a:cubicBezTo>
                  <a:lnTo>
                    <a:pt x="2410" y="457"/>
                  </a:lnTo>
                  <a:lnTo>
                    <a:pt x="3739" y="1216"/>
                  </a:lnTo>
                  <a:cubicBezTo>
                    <a:pt x="4256" y="1520"/>
                    <a:pt x="4772" y="1824"/>
                    <a:pt x="5289" y="2128"/>
                  </a:cubicBezTo>
                  <a:cubicBezTo>
                    <a:pt x="4863" y="1824"/>
                    <a:pt x="4377" y="1490"/>
                    <a:pt x="3921" y="1125"/>
                  </a:cubicBezTo>
                  <a:lnTo>
                    <a:pt x="2432" y="92"/>
                  </a:lnTo>
                  <a:lnTo>
                    <a:pt x="2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9842400" y="4638650"/>
              <a:ext cx="132250" cy="102625"/>
            </a:xfrm>
            <a:custGeom>
              <a:avLst/>
              <a:gdLst/>
              <a:ahLst/>
              <a:cxnLst/>
              <a:rect l="l" t="t" r="r" b="b"/>
              <a:pathLst>
                <a:path w="5290" h="4105" extrusionOk="0">
                  <a:moveTo>
                    <a:pt x="2280" y="1"/>
                  </a:moveTo>
                  <a:lnTo>
                    <a:pt x="2219" y="153"/>
                  </a:lnTo>
                  <a:cubicBezTo>
                    <a:pt x="1520" y="1308"/>
                    <a:pt x="851" y="2493"/>
                    <a:pt x="213" y="3679"/>
                  </a:cubicBezTo>
                  <a:lnTo>
                    <a:pt x="0" y="4104"/>
                  </a:lnTo>
                  <a:lnTo>
                    <a:pt x="0" y="4104"/>
                  </a:lnTo>
                  <a:lnTo>
                    <a:pt x="426" y="3952"/>
                  </a:lnTo>
                  <a:cubicBezTo>
                    <a:pt x="1277" y="3648"/>
                    <a:pt x="2128" y="3344"/>
                    <a:pt x="2918" y="3040"/>
                  </a:cubicBezTo>
                  <a:lnTo>
                    <a:pt x="5289" y="2128"/>
                  </a:lnTo>
                  <a:lnTo>
                    <a:pt x="3982" y="2524"/>
                  </a:lnTo>
                  <a:lnTo>
                    <a:pt x="2736" y="2858"/>
                  </a:lnTo>
                  <a:cubicBezTo>
                    <a:pt x="2063" y="3057"/>
                    <a:pt x="1411" y="3257"/>
                    <a:pt x="745" y="3456"/>
                  </a:cubicBezTo>
                  <a:lnTo>
                    <a:pt x="745" y="3456"/>
                  </a:lnTo>
                  <a:cubicBezTo>
                    <a:pt x="1311" y="2452"/>
                    <a:pt x="1871" y="1449"/>
                    <a:pt x="2390" y="446"/>
                  </a:cubicBezTo>
                  <a:lnTo>
                    <a:pt x="2390" y="446"/>
                  </a:lnTo>
                  <a:lnTo>
                    <a:pt x="3739" y="1217"/>
                  </a:lnTo>
                  <a:cubicBezTo>
                    <a:pt x="4225" y="1490"/>
                    <a:pt x="4772" y="1794"/>
                    <a:pt x="5289" y="2128"/>
                  </a:cubicBezTo>
                  <a:cubicBezTo>
                    <a:pt x="4833" y="1824"/>
                    <a:pt x="4377" y="1490"/>
                    <a:pt x="3921" y="1125"/>
                  </a:cubicBezTo>
                  <a:lnTo>
                    <a:pt x="2432" y="92"/>
                  </a:lnTo>
                  <a:lnTo>
                    <a:pt x="22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622775" y="4198675"/>
              <a:ext cx="125425" cy="95025"/>
            </a:xfrm>
            <a:custGeom>
              <a:avLst/>
              <a:gdLst/>
              <a:ahLst/>
              <a:cxnLst/>
              <a:rect l="l" t="t" r="r" b="b"/>
              <a:pathLst>
                <a:path w="5017" h="3801" extrusionOk="0">
                  <a:moveTo>
                    <a:pt x="1885" y="1"/>
                  </a:moveTo>
                  <a:lnTo>
                    <a:pt x="1794" y="183"/>
                  </a:lnTo>
                  <a:cubicBezTo>
                    <a:pt x="1217" y="1277"/>
                    <a:pt x="700" y="2372"/>
                    <a:pt x="153" y="3466"/>
                  </a:cubicBezTo>
                  <a:lnTo>
                    <a:pt x="1" y="3800"/>
                  </a:lnTo>
                  <a:lnTo>
                    <a:pt x="1" y="3800"/>
                  </a:lnTo>
                  <a:lnTo>
                    <a:pt x="366" y="3739"/>
                  </a:lnTo>
                  <a:cubicBezTo>
                    <a:pt x="1156" y="3587"/>
                    <a:pt x="1977" y="3405"/>
                    <a:pt x="2767" y="3223"/>
                  </a:cubicBezTo>
                  <a:cubicBezTo>
                    <a:pt x="3557" y="3071"/>
                    <a:pt x="4287" y="2888"/>
                    <a:pt x="5016" y="2736"/>
                  </a:cubicBezTo>
                  <a:lnTo>
                    <a:pt x="5016" y="2736"/>
                  </a:lnTo>
                  <a:cubicBezTo>
                    <a:pt x="4196" y="2858"/>
                    <a:pt x="3375" y="2949"/>
                    <a:pt x="2585" y="3040"/>
                  </a:cubicBezTo>
                  <a:cubicBezTo>
                    <a:pt x="1909" y="3144"/>
                    <a:pt x="1278" y="3226"/>
                    <a:pt x="634" y="3323"/>
                  </a:cubicBezTo>
                  <a:lnTo>
                    <a:pt x="634" y="3323"/>
                  </a:lnTo>
                  <a:cubicBezTo>
                    <a:pt x="1103" y="2386"/>
                    <a:pt x="1567" y="1449"/>
                    <a:pt x="1988" y="512"/>
                  </a:cubicBezTo>
                  <a:lnTo>
                    <a:pt x="1988" y="512"/>
                  </a:lnTo>
                  <a:cubicBezTo>
                    <a:pt x="2451" y="844"/>
                    <a:pt x="2913" y="1194"/>
                    <a:pt x="3375" y="1520"/>
                  </a:cubicBezTo>
                  <a:cubicBezTo>
                    <a:pt x="3892" y="1916"/>
                    <a:pt x="4469" y="2311"/>
                    <a:pt x="5016" y="2736"/>
                  </a:cubicBezTo>
                  <a:cubicBezTo>
                    <a:pt x="4560" y="2341"/>
                    <a:pt x="4074" y="1916"/>
                    <a:pt x="3588" y="1460"/>
                  </a:cubicBezTo>
                  <a:cubicBezTo>
                    <a:pt x="3071" y="1034"/>
                    <a:pt x="2554" y="548"/>
                    <a:pt x="2037" y="122"/>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833250" y="4525425"/>
              <a:ext cx="125400" cy="95025"/>
            </a:xfrm>
            <a:custGeom>
              <a:avLst/>
              <a:gdLst/>
              <a:ahLst/>
              <a:cxnLst/>
              <a:rect l="l" t="t" r="r" b="b"/>
              <a:pathLst>
                <a:path w="5016" h="3801" extrusionOk="0">
                  <a:moveTo>
                    <a:pt x="1885" y="1"/>
                  </a:moveTo>
                  <a:lnTo>
                    <a:pt x="1793" y="183"/>
                  </a:lnTo>
                  <a:cubicBezTo>
                    <a:pt x="1216" y="1277"/>
                    <a:pt x="699" y="2372"/>
                    <a:pt x="152" y="3496"/>
                  </a:cubicBezTo>
                  <a:lnTo>
                    <a:pt x="0" y="3800"/>
                  </a:lnTo>
                  <a:lnTo>
                    <a:pt x="365" y="3739"/>
                  </a:lnTo>
                  <a:cubicBezTo>
                    <a:pt x="1155" y="3587"/>
                    <a:pt x="1976" y="3435"/>
                    <a:pt x="2766" y="3253"/>
                  </a:cubicBezTo>
                  <a:cubicBezTo>
                    <a:pt x="3556" y="3071"/>
                    <a:pt x="4286" y="2919"/>
                    <a:pt x="5015" y="2767"/>
                  </a:cubicBezTo>
                  <a:lnTo>
                    <a:pt x="5015" y="2767"/>
                  </a:lnTo>
                  <a:cubicBezTo>
                    <a:pt x="4195" y="2888"/>
                    <a:pt x="3374" y="2980"/>
                    <a:pt x="2584" y="3071"/>
                  </a:cubicBezTo>
                  <a:cubicBezTo>
                    <a:pt x="1914" y="3148"/>
                    <a:pt x="1288" y="3225"/>
                    <a:pt x="650" y="3321"/>
                  </a:cubicBezTo>
                  <a:lnTo>
                    <a:pt x="650" y="3321"/>
                  </a:lnTo>
                  <a:cubicBezTo>
                    <a:pt x="1111" y="2397"/>
                    <a:pt x="1568" y="1471"/>
                    <a:pt x="1985" y="524"/>
                  </a:cubicBezTo>
                  <a:lnTo>
                    <a:pt x="1985" y="524"/>
                  </a:lnTo>
                  <a:cubicBezTo>
                    <a:pt x="2429" y="871"/>
                    <a:pt x="2913" y="1199"/>
                    <a:pt x="3374" y="1551"/>
                  </a:cubicBezTo>
                  <a:cubicBezTo>
                    <a:pt x="3891" y="1946"/>
                    <a:pt x="4468" y="2341"/>
                    <a:pt x="5015" y="2767"/>
                  </a:cubicBezTo>
                  <a:cubicBezTo>
                    <a:pt x="4559" y="2341"/>
                    <a:pt x="4073" y="1916"/>
                    <a:pt x="3587" y="1490"/>
                  </a:cubicBezTo>
                  <a:cubicBezTo>
                    <a:pt x="3070" y="1034"/>
                    <a:pt x="2553" y="578"/>
                    <a:pt x="2037" y="153"/>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11267200" y="3988200"/>
              <a:ext cx="125400" cy="95000"/>
            </a:xfrm>
            <a:custGeom>
              <a:avLst/>
              <a:gdLst/>
              <a:ahLst/>
              <a:cxnLst/>
              <a:rect l="l" t="t" r="r" b="b"/>
              <a:pathLst>
                <a:path w="5016" h="3800" extrusionOk="0">
                  <a:moveTo>
                    <a:pt x="1854" y="0"/>
                  </a:moveTo>
                  <a:lnTo>
                    <a:pt x="1763" y="182"/>
                  </a:lnTo>
                  <a:cubicBezTo>
                    <a:pt x="1216" y="1277"/>
                    <a:pt x="669" y="2371"/>
                    <a:pt x="152" y="3465"/>
                  </a:cubicBezTo>
                  <a:lnTo>
                    <a:pt x="0" y="3800"/>
                  </a:lnTo>
                  <a:lnTo>
                    <a:pt x="335" y="3739"/>
                  </a:lnTo>
                  <a:cubicBezTo>
                    <a:pt x="1155" y="3587"/>
                    <a:pt x="1976" y="3404"/>
                    <a:pt x="2736" y="3222"/>
                  </a:cubicBezTo>
                  <a:cubicBezTo>
                    <a:pt x="3526" y="3070"/>
                    <a:pt x="4286" y="2888"/>
                    <a:pt x="5016" y="2736"/>
                  </a:cubicBezTo>
                  <a:lnTo>
                    <a:pt x="5016" y="2736"/>
                  </a:lnTo>
                  <a:cubicBezTo>
                    <a:pt x="4164" y="2857"/>
                    <a:pt x="3344" y="2948"/>
                    <a:pt x="2584" y="3070"/>
                  </a:cubicBezTo>
                  <a:cubicBezTo>
                    <a:pt x="1916" y="3147"/>
                    <a:pt x="1270" y="3224"/>
                    <a:pt x="628" y="3319"/>
                  </a:cubicBezTo>
                  <a:lnTo>
                    <a:pt x="628" y="3319"/>
                  </a:lnTo>
                  <a:cubicBezTo>
                    <a:pt x="1073" y="2386"/>
                    <a:pt x="1536" y="1453"/>
                    <a:pt x="1979" y="520"/>
                  </a:cubicBezTo>
                  <a:lnTo>
                    <a:pt x="1979" y="520"/>
                  </a:lnTo>
                  <a:cubicBezTo>
                    <a:pt x="2420" y="868"/>
                    <a:pt x="2885" y="1194"/>
                    <a:pt x="3374" y="1520"/>
                  </a:cubicBezTo>
                  <a:cubicBezTo>
                    <a:pt x="3891" y="1915"/>
                    <a:pt x="4438" y="2310"/>
                    <a:pt x="5016" y="2736"/>
                  </a:cubicBezTo>
                  <a:cubicBezTo>
                    <a:pt x="4529" y="2341"/>
                    <a:pt x="4073" y="1915"/>
                    <a:pt x="3557" y="1459"/>
                  </a:cubicBezTo>
                  <a:cubicBezTo>
                    <a:pt x="3070" y="1034"/>
                    <a:pt x="2553" y="547"/>
                    <a:pt x="2037" y="122"/>
                  </a:cubicBezTo>
                  <a:lnTo>
                    <a:pt x="18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10660800" y="3983625"/>
              <a:ext cx="125400" cy="95025"/>
            </a:xfrm>
            <a:custGeom>
              <a:avLst/>
              <a:gdLst/>
              <a:ahLst/>
              <a:cxnLst/>
              <a:rect l="l" t="t" r="r" b="b"/>
              <a:pathLst>
                <a:path w="5016" h="3801" extrusionOk="0">
                  <a:moveTo>
                    <a:pt x="1885" y="1"/>
                  </a:moveTo>
                  <a:lnTo>
                    <a:pt x="1763" y="183"/>
                  </a:lnTo>
                  <a:cubicBezTo>
                    <a:pt x="1216" y="1247"/>
                    <a:pt x="669" y="2372"/>
                    <a:pt x="152" y="3466"/>
                  </a:cubicBezTo>
                  <a:lnTo>
                    <a:pt x="0" y="3800"/>
                  </a:lnTo>
                  <a:lnTo>
                    <a:pt x="335" y="3709"/>
                  </a:lnTo>
                  <a:cubicBezTo>
                    <a:pt x="1156" y="3587"/>
                    <a:pt x="1976" y="3405"/>
                    <a:pt x="2736" y="3223"/>
                  </a:cubicBezTo>
                  <a:cubicBezTo>
                    <a:pt x="3526" y="3071"/>
                    <a:pt x="4286" y="2888"/>
                    <a:pt x="5016" y="2736"/>
                  </a:cubicBezTo>
                  <a:lnTo>
                    <a:pt x="5016" y="2736"/>
                  </a:lnTo>
                  <a:cubicBezTo>
                    <a:pt x="4165" y="2858"/>
                    <a:pt x="3374" y="2949"/>
                    <a:pt x="2584" y="3040"/>
                  </a:cubicBezTo>
                  <a:cubicBezTo>
                    <a:pt x="1919" y="3117"/>
                    <a:pt x="1276" y="3215"/>
                    <a:pt x="637" y="3317"/>
                  </a:cubicBezTo>
                  <a:lnTo>
                    <a:pt x="637" y="3317"/>
                  </a:lnTo>
                  <a:cubicBezTo>
                    <a:pt x="1102" y="2377"/>
                    <a:pt x="1547" y="1438"/>
                    <a:pt x="1990" y="498"/>
                  </a:cubicBezTo>
                  <a:lnTo>
                    <a:pt x="1990" y="498"/>
                  </a:lnTo>
                  <a:cubicBezTo>
                    <a:pt x="2428" y="843"/>
                    <a:pt x="2889" y="1170"/>
                    <a:pt x="3374" y="1521"/>
                  </a:cubicBezTo>
                  <a:cubicBezTo>
                    <a:pt x="3891" y="1916"/>
                    <a:pt x="4438" y="2311"/>
                    <a:pt x="5016" y="2736"/>
                  </a:cubicBezTo>
                  <a:cubicBezTo>
                    <a:pt x="4560" y="2341"/>
                    <a:pt x="4073" y="1916"/>
                    <a:pt x="3557" y="1460"/>
                  </a:cubicBezTo>
                  <a:cubicBezTo>
                    <a:pt x="3070" y="1004"/>
                    <a:pt x="2554" y="548"/>
                    <a:pt x="2037" y="122"/>
                  </a:cubicBezTo>
                  <a:lnTo>
                    <a:pt x="1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0941200" y="4484400"/>
              <a:ext cx="125400" cy="95000"/>
            </a:xfrm>
            <a:custGeom>
              <a:avLst/>
              <a:gdLst/>
              <a:ahLst/>
              <a:cxnLst/>
              <a:rect l="l" t="t" r="r" b="b"/>
              <a:pathLst>
                <a:path w="5016" h="3800" extrusionOk="0">
                  <a:moveTo>
                    <a:pt x="1855" y="0"/>
                  </a:moveTo>
                  <a:lnTo>
                    <a:pt x="1763" y="183"/>
                  </a:lnTo>
                  <a:cubicBezTo>
                    <a:pt x="1216" y="1277"/>
                    <a:pt x="669" y="2371"/>
                    <a:pt x="152" y="3466"/>
                  </a:cubicBezTo>
                  <a:lnTo>
                    <a:pt x="0" y="3800"/>
                  </a:lnTo>
                  <a:lnTo>
                    <a:pt x="335" y="3739"/>
                  </a:lnTo>
                  <a:cubicBezTo>
                    <a:pt x="1156" y="3587"/>
                    <a:pt x="1976" y="3435"/>
                    <a:pt x="2736" y="3253"/>
                  </a:cubicBezTo>
                  <a:cubicBezTo>
                    <a:pt x="3526" y="3070"/>
                    <a:pt x="4286" y="2888"/>
                    <a:pt x="5016" y="2736"/>
                  </a:cubicBezTo>
                  <a:lnTo>
                    <a:pt x="5016" y="2736"/>
                  </a:lnTo>
                  <a:cubicBezTo>
                    <a:pt x="4165" y="2858"/>
                    <a:pt x="3344" y="2979"/>
                    <a:pt x="2584" y="3070"/>
                  </a:cubicBezTo>
                  <a:cubicBezTo>
                    <a:pt x="1922" y="3147"/>
                    <a:pt x="1281" y="3223"/>
                    <a:pt x="644" y="3317"/>
                  </a:cubicBezTo>
                  <a:lnTo>
                    <a:pt x="644" y="3317"/>
                  </a:lnTo>
                  <a:cubicBezTo>
                    <a:pt x="1084" y="2394"/>
                    <a:pt x="1542" y="1468"/>
                    <a:pt x="1981" y="521"/>
                  </a:cubicBezTo>
                  <a:lnTo>
                    <a:pt x="1981" y="521"/>
                  </a:lnTo>
                  <a:cubicBezTo>
                    <a:pt x="2421" y="869"/>
                    <a:pt x="2886" y="1198"/>
                    <a:pt x="3374" y="1551"/>
                  </a:cubicBezTo>
                  <a:cubicBezTo>
                    <a:pt x="3891" y="1915"/>
                    <a:pt x="4438" y="2310"/>
                    <a:pt x="5016" y="2736"/>
                  </a:cubicBezTo>
                  <a:cubicBezTo>
                    <a:pt x="4529" y="2341"/>
                    <a:pt x="4074" y="1915"/>
                    <a:pt x="3557" y="1459"/>
                  </a:cubicBezTo>
                  <a:cubicBezTo>
                    <a:pt x="3070" y="1034"/>
                    <a:pt x="2554" y="578"/>
                    <a:pt x="2037" y="122"/>
                  </a:cubicBezTo>
                  <a:lnTo>
                    <a:pt x="18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684300" y="3981350"/>
              <a:ext cx="127675" cy="79825"/>
            </a:xfrm>
            <a:custGeom>
              <a:avLst/>
              <a:gdLst/>
              <a:ahLst/>
              <a:cxnLst/>
              <a:rect l="l" t="t" r="r" b="b"/>
              <a:pathLst>
                <a:path w="5107" h="3193" extrusionOk="0">
                  <a:moveTo>
                    <a:pt x="3526" y="1"/>
                  </a:moveTo>
                  <a:lnTo>
                    <a:pt x="3405" y="92"/>
                  </a:lnTo>
                  <a:cubicBezTo>
                    <a:pt x="2888" y="517"/>
                    <a:pt x="2402" y="973"/>
                    <a:pt x="1915" y="1399"/>
                  </a:cubicBezTo>
                  <a:cubicBezTo>
                    <a:pt x="1429" y="1855"/>
                    <a:pt x="943" y="2311"/>
                    <a:pt x="456" y="2736"/>
                  </a:cubicBezTo>
                  <a:lnTo>
                    <a:pt x="1" y="3192"/>
                  </a:lnTo>
                  <a:lnTo>
                    <a:pt x="639" y="3071"/>
                  </a:lnTo>
                  <a:cubicBezTo>
                    <a:pt x="1399" y="2919"/>
                    <a:pt x="2189" y="2736"/>
                    <a:pt x="2918" y="2554"/>
                  </a:cubicBezTo>
                  <a:lnTo>
                    <a:pt x="5107" y="2037"/>
                  </a:lnTo>
                  <a:lnTo>
                    <a:pt x="5107" y="2037"/>
                  </a:lnTo>
                  <a:lnTo>
                    <a:pt x="2767" y="2371"/>
                  </a:lnTo>
                  <a:cubicBezTo>
                    <a:pt x="2229" y="2436"/>
                    <a:pt x="1706" y="2516"/>
                    <a:pt x="1188" y="2600"/>
                  </a:cubicBezTo>
                  <a:lnTo>
                    <a:pt x="1188" y="2600"/>
                  </a:lnTo>
                  <a:cubicBezTo>
                    <a:pt x="1519" y="2297"/>
                    <a:pt x="1846" y="1985"/>
                    <a:pt x="2159" y="1672"/>
                  </a:cubicBezTo>
                  <a:cubicBezTo>
                    <a:pt x="2614" y="1245"/>
                    <a:pt x="3070" y="818"/>
                    <a:pt x="3501" y="391"/>
                  </a:cubicBezTo>
                  <a:lnTo>
                    <a:pt x="3501" y="391"/>
                  </a:lnTo>
                  <a:cubicBezTo>
                    <a:pt x="3719" y="649"/>
                    <a:pt x="3961" y="887"/>
                    <a:pt x="4226" y="1125"/>
                  </a:cubicBezTo>
                  <a:cubicBezTo>
                    <a:pt x="4499" y="1429"/>
                    <a:pt x="4803" y="1703"/>
                    <a:pt x="5107" y="2037"/>
                  </a:cubicBezTo>
                  <a:cubicBezTo>
                    <a:pt x="4864" y="1733"/>
                    <a:pt x="4621" y="1429"/>
                    <a:pt x="4377" y="1095"/>
                  </a:cubicBezTo>
                  <a:cubicBezTo>
                    <a:pt x="4134" y="760"/>
                    <a:pt x="3861" y="456"/>
                    <a:pt x="3587" y="122"/>
                  </a:cubicBezTo>
                  <a:lnTo>
                    <a:pt x="3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8049800" y="4213125"/>
              <a:ext cx="144400" cy="113250"/>
            </a:xfrm>
            <a:custGeom>
              <a:avLst/>
              <a:gdLst/>
              <a:ahLst/>
              <a:cxnLst/>
              <a:rect l="l" t="t" r="r" b="b"/>
              <a:pathLst>
                <a:path w="5776" h="4530" extrusionOk="0">
                  <a:moveTo>
                    <a:pt x="3010" y="0"/>
                  </a:moveTo>
                  <a:lnTo>
                    <a:pt x="2888" y="183"/>
                  </a:lnTo>
                  <a:cubicBezTo>
                    <a:pt x="1977" y="1490"/>
                    <a:pt x="1095" y="2827"/>
                    <a:pt x="244" y="4164"/>
                  </a:cubicBezTo>
                  <a:lnTo>
                    <a:pt x="1" y="4529"/>
                  </a:lnTo>
                  <a:lnTo>
                    <a:pt x="426" y="4438"/>
                  </a:lnTo>
                  <a:cubicBezTo>
                    <a:pt x="1338" y="4256"/>
                    <a:pt x="2281" y="4043"/>
                    <a:pt x="3162" y="3830"/>
                  </a:cubicBezTo>
                  <a:lnTo>
                    <a:pt x="5776" y="3222"/>
                  </a:lnTo>
                  <a:lnTo>
                    <a:pt x="3010" y="3648"/>
                  </a:lnTo>
                  <a:cubicBezTo>
                    <a:pt x="2247" y="3775"/>
                    <a:pt x="1527" y="3881"/>
                    <a:pt x="796" y="4001"/>
                  </a:cubicBezTo>
                  <a:lnTo>
                    <a:pt x="796" y="4001"/>
                  </a:lnTo>
                  <a:cubicBezTo>
                    <a:pt x="1557" y="2845"/>
                    <a:pt x="2315" y="1689"/>
                    <a:pt x="3028" y="532"/>
                  </a:cubicBezTo>
                  <a:lnTo>
                    <a:pt x="3028" y="532"/>
                  </a:lnTo>
                  <a:lnTo>
                    <a:pt x="5776" y="3222"/>
                  </a:lnTo>
                  <a:lnTo>
                    <a:pt x="5138" y="2493"/>
                  </a:lnTo>
                  <a:lnTo>
                    <a:pt x="4499" y="1733"/>
                  </a:lnTo>
                  <a:lnTo>
                    <a:pt x="3132" y="152"/>
                  </a:lnTo>
                  <a:lnTo>
                    <a:pt x="30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425950" y="4517075"/>
              <a:ext cx="144400" cy="112475"/>
            </a:xfrm>
            <a:custGeom>
              <a:avLst/>
              <a:gdLst/>
              <a:ahLst/>
              <a:cxnLst/>
              <a:rect l="l" t="t" r="r" b="b"/>
              <a:pathLst>
                <a:path w="5776" h="4499" extrusionOk="0">
                  <a:moveTo>
                    <a:pt x="3010" y="0"/>
                  </a:moveTo>
                  <a:lnTo>
                    <a:pt x="2888" y="183"/>
                  </a:lnTo>
                  <a:cubicBezTo>
                    <a:pt x="1976" y="1490"/>
                    <a:pt x="1095" y="2797"/>
                    <a:pt x="244" y="4134"/>
                  </a:cubicBezTo>
                  <a:lnTo>
                    <a:pt x="1" y="4499"/>
                  </a:lnTo>
                  <a:lnTo>
                    <a:pt x="426" y="4438"/>
                  </a:lnTo>
                  <a:cubicBezTo>
                    <a:pt x="1369" y="4225"/>
                    <a:pt x="2280" y="4043"/>
                    <a:pt x="3162" y="3830"/>
                  </a:cubicBezTo>
                  <a:lnTo>
                    <a:pt x="5776" y="3222"/>
                  </a:lnTo>
                  <a:lnTo>
                    <a:pt x="3010" y="3648"/>
                  </a:lnTo>
                  <a:cubicBezTo>
                    <a:pt x="2240" y="3751"/>
                    <a:pt x="1513" y="3875"/>
                    <a:pt x="775" y="4003"/>
                  </a:cubicBezTo>
                  <a:lnTo>
                    <a:pt x="775" y="4003"/>
                  </a:lnTo>
                  <a:cubicBezTo>
                    <a:pt x="1541" y="2845"/>
                    <a:pt x="2304" y="1704"/>
                    <a:pt x="3046" y="521"/>
                  </a:cubicBezTo>
                  <a:lnTo>
                    <a:pt x="3046" y="521"/>
                  </a:lnTo>
                  <a:lnTo>
                    <a:pt x="5776" y="3222"/>
                  </a:lnTo>
                  <a:lnTo>
                    <a:pt x="5138" y="2462"/>
                  </a:lnTo>
                  <a:lnTo>
                    <a:pt x="4499" y="1703"/>
                  </a:lnTo>
                  <a:lnTo>
                    <a:pt x="3131" y="152"/>
                  </a:lnTo>
                  <a:lnTo>
                    <a:pt x="30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11106850" y="3713100"/>
              <a:ext cx="188475" cy="1053250"/>
            </a:xfrm>
            <a:custGeom>
              <a:avLst/>
              <a:gdLst/>
              <a:ahLst/>
              <a:cxnLst/>
              <a:rect l="l" t="t" r="r" b="b"/>
              <a:pathLst>
                <a:path w="7539" h="42130" extrusionOk="0">
                  <a:moveTo>
                    <a:pt x="7539" y="1"/>
                  </a:moveTo>
                  <a:lnTo>
                    <a:pt x="6536" y="5259"/>
                  </a:lnTo>
                  <a:lnTo>
                    <a:pt x="5594" y="10518"/>
                  </a:lnTo>
                  <a:lnTo>
                    <a:pt x="3679" y="21065"/>
                  </a:lnTo>
                  <a:lnTo>
                    <a:pt x="1824" y="31582"/>
                  </a:lnTo>
                  <a:lnTo>
                    <a:pt x="913" y="36871"/>
                  </a:lnTo>
                  <a:lnTo>
                    <a:pt x="1" y="42129"/>
                  </a:lnTo>
                  <a:lnTo>
                    <a:pt x="1004" y="36871"/>
                  </a:lnTo>
                  <a:lnTo>
                    <a:pt x="1976" y="31612"/>
                  </a:lnTo>
                  <a:lnTo>
                    <a:pt x="3891" y="21095"/>
                  </a:lnTo>
                  <a:lnTo>
                    <a:pt x="5746" y="10548"/>
                  </a:lnTo>
                  <a:lnTo>
                    <a:pt x="6657" y="5290"/>
                  </a:lnTo>
                  <a:lnTo>
                    <a:pt x="7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7891750" y="3713100"/>
              <a:ext cx="188475" cy="1053250"/>
            </a:xfrm>
            <a:custGeom>
              <a:avLst/>
              <a:gdLst/>
              <a:ahLst/>
              <a:cxnLst/>
              <a:rect l="l" t="t" r="r" b="b"/>
              <a:pathLst>
                <a:path w="7539" h="42130" extrusionOk="0">
                  <a:moveTo>
                    <a:pt x="1" y="1"/>
                  </a:moveTo>
                  <a:lnTo>
                    <a:pt x="882" y="5290"/>
                  </a:lnTo>
                  <a:lnTo>
                    <a:pt x="1824" y="10548"/>
                  </a:lnTo>
                  <a:lnTo>
                    <a:pt x="3678" y="21095"/>
                  </a:lnTo>
                  <a:lnTo>
                    <a:pt x="5593" y="31612"/>
                  </a:lnTo>
                  <a:lnTo>
                    <a:pt x="6536" y="36871"/>
                  </a:lnTo>
                  <a:lnTo>
                    <a:pt x="7539" y="42129"/>
                  </a:lnTo>
                  <a:lnTo>
                    <a:pt x="6657" y="36871"/>
                  </a:lnTo>
                  <a:lnTo>
                    <a:pt x="5715" y="31582"/>
                  </a:lnTo>
                  <a:lnTo>
                    <a:pt x="3891" y="21065"/>
                  </a:lnTo>
                  <a:lnTo>
                    <a:pt x="1946" y="10518"/>
                  </a:lnTo>
                  <a:lnTo>
                    <a:pt x="1004" y="52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11263400" y="3866600"/>
              <a:ext cx="262950" cy="19025"/>
            </a:xfrm>
            <a:custGeom>
              <a:avLst/>
              <a:gdLst/>
              <a:ahLst/>
              <a:cxnLst/>
              <a:rect l="l" t="t" r="r" b="b"/>
              <a:pathLst>
                <a:path w="10518" h="761" extrusionOk="0">
                  <a:moveTo>
                    <a:pt x="5289" y="1"/>
                  </a:moveTo>
                  <a:cubicBezTo>
                    <a:pt x="4408" y="1"/>
                    <a:pt x="3526" y="31"/>
                    <a:pt x="2645" y="62"/>
                  </a:cubicBezTo>
                  <a:cubicBezTo>
                    <a:pt x="1763" y="122"/>
                    <a:pt x="882" y="183"/>
                    <a:pt x="0" y="305"/>
                  </a:cubicBezTo>
                  <a:lnTo>
                    <a:pt x="2645" y="244"/>
                  </a:lnTo>
                  <a:cubicBezTo>
                    <a:pt x="3268" y="223"/>
                    <a:pt x="3891" y="201"/>
                    <a:pt x="4515" y="201"/>
                  </a:cubicBezTo>
                  <a:cubicBezTo>
                    <a:pt x="4773" y="201"/>
                    <a:pt x="5031" y="205"/>
                    <a:pt x="5289" y="214"/>
                  </a:cubicBezTo>
                  <a:cubicBezTo>
                    <a:pt x="6171" y="214"/>
                    <a:pt x="7052" y="214"/>
                    <a:pt x="7934" y="274"/>
                  </a:cubicBezTo>
                  <a:cubicBezTo>
                    <a:pt x="8389" y="305"/>
                    <a:pt x="8815" y="335"/>
                    <a:pt x="9241" y="396"/>
                  </a:cubicBezTo>
                  <a:cubicBezTo>
                    <a:pt x="9666" y="487"/>
                    <a:pt x="10122" y="578"/>
                    <a:pt x="10517" y="761"/>
                  </a:cubicBezTo>
                  <a:cubicBezTo>
                    <a:pt x="10152" y="518"/>
                    <a:pt x="9696" y="396"/>
                    <a:pt x="9271" y="305"/>
                  </a:cubicBezTo>
                  <a:cubicBezTo>
                    <a:pt x="8845" y="214"/>
                    <a:pt x="8389" y="153"/>
                    <a:pt x="7964" y="122"/>
                  </a:cubicBezTo>
                  <a:cubicBezTo>
                    <a:pt x="7082" y="31"/>
                    <a:pt x="6171" y="1"/>
                    <a:pt x="5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7631100" y="3873450"/>
              <a:ext cx="289550" cy="39525"/>
            </a:xfrm>
            <a:custGeom>
              <a:avLst/>
              <a:gdLst/>
              <a:ahLst/>
              <a:cxnLst/>
              <a:rect l="l" t="t" r="r" b="b"/>
              <a:pathLst>
                <a:path w="11582" h="1581" extrusionOk="0">
                  <a:moveTo>
                    <a:pt x="5685" y="0"/>
                  </a:moveTo>
                  <a:cubicBezTo>
                    <a:pt x="4682" y="0"/>
                    <a:pt x="3648" y="61"/>
                    <a:pt x="2676" y="274"/>
                  </a:cubicBezTo>
                  <a:cubicBezTo>
                    <a:pt x="2159" y="365"/>
                    <a:pt x="1673" y="487"/>
                    <a:pt x="1217" y="699"/>
                  </a:cubicBezTo>
                  <a:cubicBezTo>
                    <a:pt x="973" y="791"/>
                    <a:pt x="761" y="912"/>
                    <a:pt x="548" y="1064"/>
                  </a:cubicBezTo>
                  <a:cubicBezTo>
                    <a:pt x="335" y="1186"/>
                    <a:pt x="122" y="1368"/>
                    <a:pt x="1" y="1581"/>
                  </a:cubicBezTo>
                  <a:cubicBezTo>
                    <a:pt x="305" y="1186"/>
                    <a:pt x="791" y="943"/>
                    <a:pt x="1247" y="791"/>
                  </a:cubicBezTo>
                  <a:cubicBezTo>
                    <a:pt x="1703" y="608"/>
                    <a:pt x="2189" y="517"/>
                    <a:pt x="2706" y="426"/>
                  </a:cubicBezTo>
                  <a:cubicBezTo>
                    <a:pt x="3679" y="274"/>
                    <a:pt x="4682" y="213"/>
                    <a:pt x="5685" y="213"/>
                  </a:cubicBezTo>
                  <a:cubicBezTo>
                    <a:pt x="6688" y="244"/>
                    <a:pt x="7691" y="335"/>
                    <a:pt x="8664" y="487"/>
                  </a:cubicBezTo>
                  <a:cubicBezTo>
                    <a:pt x="9636" y="669"/>
                    <a:pt x="10639" y="912"/>
                    <a:pt x="11582" y="1216"/>
                  </a:cubicBezTo>
                  <a:cubicBezTo>
                    <a:pt x="9727" y="396"/>
                    <a:pt x="7691" y="61"/>
                    <a:pt x="56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918375" y="2552700"/>
              <a:ext cx="78275" cy="22125"/>
            </a:xfrm>
            <a:custGeom>
              <a:avLst/>
              <a:gdLst/>
              <a:ahLst/>
              <a:cxnLst/>
              <a:rect l="l" t="t" r="r" b="b"/>
              <a:pathLst>
                <a:path w="3131" h="885" extrusionOk="0">
                  <a:moveTo>
                    <a:pt x="1987" y="0"/>
                  </a:moveTo>
                  <a:cubicBezTo>
                    <a:pt x="1809" y="0"/>
                    <a:pt x="1628" y="26"/>
                    <a:pt x="1459" y="64"/>
                  </a:cubicBezTo>
                  <a:cubicBezTo>
                    <a:pt x="1186" y="94"/>
                    <a:pt x="912" y="185"/>
                    <a:pt x="638" y="337"/>
                  </a:cubicBezTo>
                  <a:cubicBezTo>
                    <a:pt x="395" y="489"/>
                    <a:pt x="152" y="641"/>
                    <a:pt x="0" y="884"/>
                  </a:cubicBezTo>
                  <a:cubicBezTo>
                    <a:pt x="456" y="550"/>
                    <a:pt x="973" y="368"/>
                    <a:pt x="1490" y="246"/>
                  </a:cubicBezTo>
                  <a:cubicBezTo>
                    <a:pt x="1763" y="216"/>
                    <a:pt x="2037" y="185"/>
                    <a:pt x="2310" y="185"/>
                  </a:cubicBezTo>
                  <a:cubicBezTo>
                    <a:pt x="2584" y="185"/>
                    <a:pt x="2857" y="216"/>
                    <a:pt x="3131" y="216"/>
                  </a:cubicBezTo>
                  <a:cubicBezTo>
                    <a:pt x="3009" y="185"/>
                    <a:pt x="2888" y="124"/>
                    <a:pt x="2736" y="94"/>
                  </a:cubicBezTo>
                  <a:cubicBezTo>
                    <a:pt x="2614" y="64"/>
                    <a:pt x="2462" y="33"/>
                    <a:pt x="2310" y="33"/>
                  </a:cubicBezTo>
                  <a:cubicBezTo>
                    <a:pt x="2206" y="10"/>
                    <a:pt x="2097" y="0"/>
                    <a:pt x="1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8918375" y="2592250"/>
              <a:ext cx="124625" cy="28925"/>
            </a:xfrm>
            <a:custGeom>
              <a:avLst/>
              <a:gdLst/>
              <a:ahLst/>
              <a:cxnLst/>
              <a:rect l="l" t="t" r="r" b="b"/>
              <a:pathLst>
                <a:path w="4985" h="1157" extrusionOk="0">
                  <a:moveTo>
                    <a:pt x="2886" y="0"/>
                  </a:moveTo>
                  <a:cubicBezTo>
                    <a:pt x="2724" y="0"/>
                    <a:pt x="2563" y="10"/>
                    <a:pt x="2401" y="32"/>
                  </a:cubicBezTo>
                  <a:cubicBezTo>
                    <a:pt x="1976" y="93"/>
                    <a:pt x="1520" y="245"/>
                    <a:pt x="1125" y="427"/>
                  </a:cubicBezTo>
                  <a:cubicBezTo>
                    <a:pt x="699" y="609"/>
                    <a:pt x="334" y="853"/>
                    <a:pt x="0" y="1156"/>
                  </a:cubicBezTo>
                  <a:cubicBezTo>
                    <a:pt x="365" y="913"/>
                    <a:pt x="760" y="731"/>
                    <a:pt x="1186" y="579"/>
                  </a:cubicBezTo>
                  <a:cubicBezTo>
                    <a:pt x="1581" y="427"/>
                    <a:pt x="2006" y="305"/>
                    <a:pt x="2432" y="245"/>
                  </a:cubicBezTo>
                  <a:cubicBezTo>
                    <a:pt x="2594" y="221"/>
                    <a:pt x="2761" y="211"/>
                    <a:pt x="2929" y="211"/>
                  </a:cubicBezTo>
                  <a:cubicBezTo>
                    <a:pt x="3201" y="211"/>
                    <a:pt x="3476" y="237"/>
                    <a:pt x="3739" y="275"/>
                  </a:cubicBezTo>
                  <a:cubicBezTo>
                    <a:pt x="4164" y="305"/>
                    <a:pt x="4559" y="488"/>
                    <a:pt x="4985" y="670"/>
                  </a:cubicBezTo>
                  <a:cubicBezTo>
                    <a:pt x="4620" y="427"/>
                    <a:pt x="4225" y="184"/>
                    <a:pt x="3769" y="93"/>
                  </a:cubicBezTo>
                  <a:cubicBezTo>
                    <a:pt x="3475" y="34"/>
                    <a:pt x="3180" y="0"/>
                    <a:pt x="2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190425" y="2615075"/>
              <a:ext cx="123900" cy="468875"/>
            </a:xfrm>
            <a:custGeom>
              <a:avLst/>
              <a:gdLst/>
              <a:ahLst/>
              <a:cxnLst/>
              <a:rect l="l" t="t" r="r" b="b"/>
              <a:pathLst>
                <a:path w="4956" h="18755" extrusionOk="0">
                  <a:moveTo>
                    <a:pt x="426" y="0"/>
                  </a:moveTo>
                  <a:lnTo>
                    <a:pt x="426" y="0"/>
                  </a:lnTo>
                  <a:cubicBezTo>
                    <a:pt x="153" y="821"/>
                    <a:pt x="1" y="1672"/>
                    <a:pt x="1" y="2554"/>
                  </a:cubicBezTo>
                  <a:cubicBezTo>
                    <a:pt x="31" y="3405"/>
                    <a:pt x="244" y="4286"/>
                    <a:pt x="730" y="5046"/>
                  </a:cubicBezTo>
                  <a:cubicBezTo>
                    <a:pt x="791" y="5137"/>
                    <a:pt x="821" y="5228"/>
                    <a:pt x="912" y="5320"/>
                  </a:cubicBezTo>
                  <a:lnTo>
                    <a:pt x="1125" y="5563"/>
                  </a:lnTo>
                  <a:cubicBezTo>
                    <a:pt x="1186" y="5654"/>
                    <a:pt x="1247" y="5745"/>
                    <a:pt x="1338" y="5806"/>
                  </a:cubicBezTo>
                  <a:lnTo>
                    <a:pt x="1581" y="6019"/>
                  </a:lnTo>
                  <a:lnTo>
                    <a:pt x="1824" y="6231"/>
                  </a:lnTo>
                  <a:cubicBezTo>
                    <a:pt x="1915" y="6292"/>
                    <a:pt x="2037" y="6353"/>
                    <a:pt x="2128" y="6414"/>
                  </a:cubicBezTo>
                  <a:lnTo>
                    <a:pt x="2675" y="6748"/>
                  </a:lnTo>
                  <a:cubicBezTo>
                    <a:pt x="3040" y="6961"/>
                    <a:pt x="3374" y="7234"/>
                    <a:pt x="3587" y="7569"/>
                  </a:cubicBezTo>
                  <a:cubicBezTo>
                    <a:pt x="3800" y="7934"/>
                    <a:pt x="3952" y="8329"/>
                    <a:pt x="4043" y="8724"/>
                  </a:cubicBezTo>
                  <a:cubicBezTo>
                    <a:pt x="4195" y="9575"/>
                    <a:pt x="4134" y="10426"/>
                    <a:pt x="4074" y="11277"/>
                  </a:cubicBezTo>
                  <a:cubicBezTo>
                    <a:pt x="3982" y="12128"/>
                    <a:pt x="3861" y="12979"/>
                    <a:pt x="3800" y="13861"/>
                  </a:cubicBezTo>
                  <a:cubicBezTo>
                    <a:pt x="3709" y="14712"/>
                    <a:pt x="3709" y="15593"/>
                    <a:pt x="3830" y="16444"/>
                  </a:cubicBezTo>
                  <a:cubicBezTo>
                    <a:pt x="3922" y="16870"/>
                    <a:pt x="4043" y="17295"/>
                    <a:pt x="4226" y="17691"/>
                  </a:cubicBezTo>
                  <a:cubicBezTo>
                    <a:pt x="4408" y="18086"/>
                    <a:pt x="4651" y="18420"/>
                    <a:pt x="4955" y="18754"/>
                  </a:cubicBezTo>
                  <a:cubicBezTo>
                    <a:pt x="4681" y="18420"/>
                    <a:pt x="4438" y="18055"/>
                    <a:pt x="4286" y="17660"/>
                  </a:cubicBezTo>
                  <a:cubicBezTo>
                    <a:pt x="4104" y="17265"/>
                    <a:pt x="4013" y="16839"/>
                    <a:pt x="3952" y="16414"/>
                  </a:cubicBezTo>
                  <a:cubicBezTo>
                    <a:pt x="3830" y="15563"/>
                    <a:pt x="3861" y="14712"/>
                    <a:pt x="3952" y="13861"/>
                  </a:cubicBezTo>
                  <a:lnTo>
                    <a:pt x="4256" y="11307"/>
                  </a:lnTo>
                  <a:cubicBezTo>
                    <a:pt x="4347" y="10426"/>
                    <a:pt x="4408" y="9575"/>
                    <a:pt x="4256" y="8693"/>
                  </a:cubicBezTo>
                  <a:cubicBezTo>
                    <a:pt x="4165" y="8268"/>
                    <a:pt x="4013" y="7842"/>
                    <a:pt x="3770" y="7447"/>
                  </a:cubicBezTo>
                  <a:cubicBezTo>
                    <a:pt x="3496" y="7082"/>
                    <a:pt x="3162" y="6779"/>
                    <a:pt x="2767" y="6566"/>
                  </a:cubicBezTo>
                  <a:lnTo>
                    <a:pt x="2219" y="6262"/>
                  </a:lnTo>
                  <a:cubicBezTo>
                    <a:pt x="2128" y="6201"/>
                    <a:pt x="2037" y="6140"/>
                    <a:pt x="1946" y="6079"/>
                  </a:cubicBezTo>
                  <a:lnTo>
                    <a:pt x="1703" y="5867"/>
                  </a:lnTo>
                  <a:lnTo>
                    <a:pt x="1460" y="5684"/>
                  </a:lnTo>
                  <a:lnTo>
                    <a:pt x="1247" y="5441"/>
                  </a:lnTo>
                  <a:lnTo>
                    <a:pt x="1034" y="5198"/>
                  </a:lnTo>
                  <a:cubicBezTo>
                    <a:pt x="973" y="5137"/>
                    <a:pt x="912" y="5046"/>
                    <a:pt x="852" y="4955"/>
                  </a:cubicBezTo>
                  <a:cubicBezTo>
                    <a:pt x="396" y="4256"/>
                    <a:pt x="153" y="3405"/>
                    <a:pt x="122" y="2554"/>
                  </a:cubicBezTo>
                  <a:cubicBezTo>
                    <a:pt x="61" y="1702"/>
                    <a:pt x="183" y="821"/>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10288450" y="2695625"/>
              <a:ext cx="221925" cy="512950"/>
            </a:xfrm>
            <a:custGeom>
              <a:avLst/>
              <a:gdLst/>
              <a:ahLst/>
              <a:cxnLst/>
              <a:rect l="l" t="t" r="r" b="b"/>
              <a:pathLst>
                <a:path w="8877" h="20518" extrusionOk="0">
                  <a:moveTo>
                    <a:pt x="1" y="0"/>
                  </a:moveTo>
                  <a:cubicBezTo>
                    <a:pt x="730" y="608"/>
                    <a:pt x="1277" y="1398"/>
                    <a:pt x="1733" y="2189"/>
                  </a:cubicBezTo>
                  <a:cubicBezTo>
                    <a:pt x="2219" y="3009"/>
                    <a:pt x="2615" y="3860"/>
                    <a:pt x="2949" y="4742"/>
                  </a:cubicBezTo>
                  <a:cubicBezTo>
                    <a:pt x="3678" y="6475"/>
                    <a:pt x="4104" y="8329"/>
                    <a:pt x="4469" y="10183"/>
                  </a:cubicBezTo>
                  <a:cubicBezTo>
                    <a:pt x="4833" y="12037"/>
                    <a:pt x="5350" y="13861"/>
                    <a:pt x="6049" y="15624"/>
                  </a:cubicBezTo>
                  <a:cubicBezTo>
                    <a:pt x="6748" y="17356"/>
                    <a:pt x="7630" y="19089"/>
                    <a:pt x="8876" y="20517"/>
                  </a:cubicBezTo>
                  <a:cubicBezTo>
                    <a:pt x="8268" y="19788"/>
                    <a:pt x="7782" y="18967"/>
                    <a:pt x="7356" y="18146"/>
                  </a:cubicBezTo>
                  <a:cubicBezTo>
                    <a:pt x="6900" y="17295"/>
                    <a:pt x="6536" y="16444"/>
                    <a:pt x="6201" y="15563"/>
                  </a:cubicBezTo>
                  <a:cubicBezTo>
                    <a:pt x="5533" y="13800"/>
                    <a:pt x="5046" y="11976"/>
                    <a:pt x="4682" y="10122"/>
                  </a:cubicBezTo>
                  <a:cubicBezTo>
                    <a:pt x="4286" y="8268"/>
                    <a:pt x="3861" y="6414"/>
                    <a:pt x="3101" y="4681"/>
                  </a:cubicBezTo>
                  <a:cubicBezTo>
                    <a:pt x="2767" y="3800"/>
                    <a:pt x="2341" y="2949"/>
                    <a:pt x="1824" y="2158"/>
                  </a:cubicBezTo>
                  <a:cubicBezTo>
                    <a:pt x="1308" y="1368"/>
                    <a:pt x="760" y="57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10461700" y="2671300"/>
              <a:ext cx="207475" cy="561575"/>
            </a:xfrm>
            <a:custGeom>
              <a:avLst/>
              <a:gdLst/>
              <a:ahLst/>
              <a:cxnLst/>
              <a:rect l="l" t="t" r="r" b="b"/>
              <a:pathLst>
                <a:path w="8299" h="22463" extrusionOk="0">
                  <a:moveTo>
                    <a:pt x="1" y="1"/>
                  </a:moveTo>
                  <a:lnTo>
                    <a:pt x="1" y="1"/>
                  </a:lnTo>
                  <a:cubicBezTo>
                    <a:pt x="396" y="2007"/>
                    <a:pt x="852" y="4013"/>
                    <a:pt x="1429" y="5958"/>
                  </a:cubicBezTo>
                  <a:cubicBezTo>
                    <a:pt x="1733" y="6961"/>
                    <a:pt x="2068" y="7903"/>
                    <a:pt x="2524" y="8846"/>
                  </a:cubicBezTo>
                  <a:cubicBezTo>
                    <a:pt x="2645" y="9089"/>
                    <a:pt x="2767" y="9302"/>
                    <a:pt x="2919" y="9514"/>
                  </a:cubicBezTo>
                  <a:cubicBezTo>
                    <a:pt x="3010" y="9636"/>
                    <a:pt x="3101" y="9727"/>
                    <a:pt x="3192" y="9818"/>
                  </a:cubicBezTo>
                  <a:lnTo>
                    <a:pt x="3344" y="9970"/>
                  </a:lnTo>
                  <a:lnTo>
                    <a:pt x="3496" y="10062"/>
                  </a:lnTo>
                  <a:cubicBezTo>
                    <a:pt x="3861" y="10396"/>
                    <a:pt x="4195" y="10761"/>
                    <a:pt x="4499" y="11186"/>
                  </a:cubicBezTo>
                  <a:cubicBezTo>
                    <a:pt x="5715" y="12797"/>
                    <a:pt x="6688" y="14621"/>
                    <a:pt x="7387" y="16505"/>
                  </a:cubicBezTo>
                  <a:cubicBezTo>
                    <a:pt x="7721" y="17478"/>
                    <a:pt x="7995" y="18451"/>
                    <a:pt x="8116" y="19454"/>
                  </a:cubicBezTo>
                  <a:cubicBezTo>
                    <a:pt x="8208" y="20457"/>
                    <a:pt x="8147" y="21521"/>
                    <a:pt x="7782" y="22463"/>
                  </a:cubicBezTo>
                  <a:cubicBezTo>
                    <a:pt x="8177" y="21521"/>
                    <a:pt x="8299" y="20487"/>
                    <a:pt x="8208" y="19454"/>
                  </a:cubicBezTo>
                  <a:cubicBezTo>
                    <a:pt x="8116" y="18420"/>
                    <a:pt x="7873" y="17417"/>
                    <a:pt x="7539" y="16445"/>
                  </a:cubicBezTo>
                  <a:cubicBezTo>
                    <a:pt x="7235" y="15472"/>
                    <a:pt x="6809" y="14560"/>
                    <a:pt x="6323" y="13648"/>
                  </a:cubicBezTo>
                  <a:cubicBezTo>
                    <a:pt x="5837" y="12736"/>
                    <a:pt x="5290" y="11855"/>
                    <a:pt x="4682" y="11034"/>
                  </a:cubicBezTo>
                  <a:cubicBezTo>
                    <a:pt x="4347" y="10639"/>
                    <a:pt x="4013" y="10244"/>
                    <a:pt x="3618" y="9910"/>
                  </a:cubicBezTo>
                  <a:lnTo>
                    <a:pt x="3466" y="9788"/>
                  </a:lnTo>
                  <a:lnTo>
                    <a:pt x="3314" y="9666"/>
                  </a:lnTo>
                  <a:cubicBezTo>
                    <a:pt x="3253" y="9575"/>
                    <a:pt x="3162" y="9514"/>
                    <a:pt x="3101" y="9393"/>
                  </a:cubicBezTo>
                  <a:cubicBezTo>
                    <a:pt x="2949" y="9210"/>
                    <a:pt x="2828" y="8967"/>
                    <a:pt x="2706" y="8755"/>
                  </a:cubicBezTo>
                  <a:cubicBezTo>
                    <a:pt x="2250" y="7843"/>
                    <a:pt x="1916" y="6870"/>
                    <a:pt x="1612" y="5928"/>
                  </a:cubicBezTo>
                  <a:cubicBezTo>
                    <a:pt x="1277" y="4955"/>
                    <a:pt x="1004" y="3982"/>
                    <a:pt x="761" y="2979"/>
                  </a:cubicBezTo>
                  <a:cubicBezTo>
                    <a:pt x="487" y="2007"/>
                    <a:pt x="244" y="100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461700" y="2884825"/>
              <a:ext cx="149725" cy="416450"/>
            </a:xfrm>
            <a:custGeom>
              <a:avLst/>
              <a:gdLst/>
              <a:ahLst/>
              <a:cxnLst/>
              <a:rect l="l" t="t" r="r" b="b"/>
              <a:pathLst>
                <a:path w="5989" h="16658" extrusionOk="0">
                  <a:moveTo>
                    <a:pt x="1" y="1"/>
                  </a:moveTo>
                  <a:lnTo>
                    <a:pt x="1" y="1"/>
                  </a:lnTo>
                  <a:cubicBezTo>
                    <a:pt x="274" y="1490"/>
                    <a:pt x="639" y="2949"/>
                    <a:pt x="1125" y="4378"/>
                  </a:cubicBezTo>
                  <a:cubicBezTo>
                    <a:pt x="1338" y="5107"/>
                    <a:pt x="1612" y="5806"/>
                    <a:pt x="1916" y="6505"/>
                  </a:cubicBezTo>
                  <a:cubicBezTo>
                    <a:pt x="2250" y="7204"/>
                    <a:pt x="2615" y="7873"/>
                    <a:pt x="3132" y="8451"/>
                  </a:cubicBezTo>
                  <a:cubicBezTo>
                    <a:pt x="4165" y="9515"/>
                    <a:pt x="4864" y="10882"/>
                    <a:pt x="5350" y="12281"/>
                  </a:cubicBezTo>
                  <a:cubicBezTo>
                    <a:pt x="5594" y="12980"/>
                    <a:pt x="5776" y="13740"/>
                    <a:pt x="5837" y="14469"/>
                  </a:cubicBezTo>
                  <a:cubicBezTo>
                    <a:pt x="5898" y="15199"/>
                    <a:pt x="5867" y="15989"/>
                    <a:pt x="5502" y="16658"/>
                  </a:cubicBezTo>
                  <a:cubicBezTo>
                    <a:pt x="5898" y="16019"/>
                    <a:pt x="5989" y="15199"/>
                    <a:pt x="5958" y="14469"/>
                  </a:cubicBezTo>
                  <a:cubicBezTo>
                    <a:pt x="5898" y="13709"/>
                    <a:pt x="5746" y="12949"/>
                    <a:pt x="5502" y="12220"/>
                  </a:cubicBezTo>
                  <a:cubicBezTo>
                    <a:pt x="5046" y="10791"/>
                    <a:pt x="4347" y="9393"/>
                    <a:pt x="3284" y="8299"/>
                  </a:cubicBezTo>
                  <a:cubicBezTo>
                    <a:pt x="2797" y="7752"/>
                    <a:pt x="2432" y="7083"/>
                    <a:pt x="2098" y="6414"/>
                  </a:cubicBezTo>
                  <a:cubicBezTo>
                    <a:pt x="1794" y="5746"/>
                    <a:pt x="1521" y="5046"/>
                    <a:pt x="1277" y="4347"/>
                  </a:cubicBezTo>
                  <a:cubicBezTo>
                    <a:pt x="791" y="2919"/>
                    <a:pt x="366" y="1460"/>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10314300" y="2555050"/>
              <a:ext cx="85125" cy="189225"/>
            </a:xfrm>
            <a:custGeom>
              <a:avLst/>
              <a:gdLst/>
              <a:ahLst/>
              <a:cxnLst/>
              <a:rect l="l" t="t" r="r" b="b"/>
              <a:pathLst>
                <a:path w="3405" h="7569" extrusionOk="0">
                  <a:moveTo>
                    <a:pt x="0" y="0"/>
                  </a:moveTo>
                  <a:lnTo>
                    <a:pt x="0" y="0"/>
                  </a:lnTo>
                  <a:cubicBezTo>
                    <a:pt x="456" y="517"/>
                    <a:pt x="882" y="1094"/>
                    <a:pt x="1246" y="1702"/>
                  </a:cubicBezTo>
                  <a:cubicBezTo>
                    <a:pt x="1581" y="2310"/>
                    <a:pt x="1915" y="2918"/>
                    <a:pt x="2189" y="3556"/>
                  </a:cubicBezTo>
                  <a:cubicBezTo>
                    <a:pt x="2462" y="4195"/>
                    <a:pt x="2705" y="4863"/>
                    <a:pt x="2918" y="5532"/>
                  </a:cubicBezTo>
                  <a:cubicBezTo>
                    <a:pt x="3100" y="6201"/>
                    <a:pt x="3252" y="6900"/>
                    <a:pt x="3404" y="7569"/>
                  </a:cubicBezTo>
                  <a:cubicBezTo>
                    <a:pt x="3374" y="7234"/>
                    <a:pt x="3344" y="6869"/>
                    <a:pt x="3283" y="6535"/>
                  </a:cubicBezTo>
                  <a:cubicBezTo>
                    <a:pt x="3222" y="6170"/>
                    <a:pt x="3161" y="5836"/>
                    <a:pt x="3070" y="5502"/>
                  </a:cubicBezTo>
                  <a:cubicBezTo>
                    <a:pt x="2918" y="4803"/>
                    <a:pt x="2644" y="4134"/>
                    <a:pt x="2401" y="3465"/>
                  </a:cubicBezTo>
                  <a:cubicBezTo>
                    <a:pt x="2097" y="2827"/>
                    <a:pt x="1763" y="2189"/>
                    <a:pt x="1368" y="1611"/>
                  </a:cubicBezTo>
                  <a:cubicBezTo>
                    <a:pt x="973" y="1034"/>
                    <a:pt x="517" y="45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366725" y="3020850"/>
              <a:ext cx="45625" cy="326025"/>
            </a:xfrm>
            <a:custGeom>
              <a:avLst/>
              <a:gdLst/>
              <a:ahLst/>
              <a:cxnLst/>
              <a:rect l="l" t="t" r="r" b="b"/>
              <a:pathLst>
                <a:path w="1825" h="13041" extrusionOk="0">
                  <a:moveTo>
                    <a:pt x="0" y="1"/>
                  </a:moveTo>
                  <a:cubicBezTo>
                    <a:pt x="304" y="517"/>
                    <a:pt x="578" y="1034"/>
                    <a:pt x="791" y="1551"/>
                  </a:cubicBezTo>
                  <a:cubicBezTo>
                    <a:pt x="1034" y="2067"/>
                    <a:pt x="1247" y="2615"/>
                    <a:pt x="1399" y="3162"/>
                  </a:cubicBezTo>
                  <a:cubicBezTo>
                    <a:pt x="1551" y="3709"/>
                    <a:pt x="1642" y="4286"/>
                    <a:pt x="1551" y="4833"/>
                  </a:cubicBezTo>
                  <a:cubicBezTo>
                    <a:pt x="1490" y="5107"/>
                    <a:pt x="1399" y="5381"/>
                    <a:pt x="1247" y="5593"/>
                  </a:cubicBezTo>
                  <a:lnTo>
                    <a:pt x="973" y="5958"/>
                  </a:lnTo>
                  <a:lnTo>
                    <a:pt x="791" y="6353"/>
                  </a:lnTo>
                  <a:cubicBezTo>
                    <a:pt x="547" y="6900"/>
                    <a:pt x="395" y="7478"/>
                    <a:pt x="304" y="8055"/>
                  </a:cubicBezTo>
                  <a:cubicBezTo>
                    <a:pt x="213" y="8633"/>
                    <a:pt x="183" y="9210"/>
                    <a:pt x="213" y="9788"/>
                  </a:cubicBezTo>
                  <a:cubicBezTo>
                    <a:pt x="244" y="10365"/>
                    <a:pt x="335" y="10973"/>
                    <a:pt x="487" y="11520"/>
                  </a:cubicBezTo>
                  <a:cubicBezTo>
                    <a:pt x="639" y="12068"/>
                    <a:pt x="912" y="12615"/>
                    <a:pt x="1307" y="13040"/>
                  </a:cubicBezTo>
                  <a:cubicBezTo>
                    <a:pt x="943" y="12584"/>
                    <a:pt x="730" y="12037"/>
                    <a:pt x="578" y="11490"/>
                  </a:cubicBezTo>
                  <a:cubicBezTo>
                    <a:pt x="456" y="10943"/>
                    <a:pt x="395" y="10365"/>
                    <a:pt x="365" y="9788"/>
                  </a:cubicBezTo>
                  <a:cubicBezTo>
                    <a:pt x="365" y="8633"/>
                    <a:pt x="517" y="7478"/>
                    <a:pt x="973" y="6444"/>
                  </a:cubicBezTo>
                  <a:lnTo>
                    <a:pt x="1155" y="6080"/>
                  </a:lnTo>
                  <a:lnTo>
                    <a:pt x="1399" y="5715"/>
                  </a:lnTo>
                  <a:cubicBezTo>
                    <a:pt x="1581" y="5472"/>
                    <a:pt x="1702" y="5168"/>
                    <a:pt x="1733" y="4864"/>
                  </a:cubicBezTo>
                  <a:cubicBezTo>
                    <a:pt x="1824" y="4286"/>
                    <a:pt x="1733" y="3678"/>
                    <a:pt x="1551" y="3131"/>
                  </a:cubicBezTo>
                  <a:cubicBezTo>
                    <a:pt x="1216" y="2007"/>
                    <a:pt x="669" y="97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19300" y="3066450"/>
              <a:ext cx="65375" cy="280425"/>
            </a:xfrm>
            <a:custGeom>
              <a:avLst/>
              <a:gdLst/>
              <a:ahLst/>
              <a:cxnLst/>
              <a:rect l="l" t="t" r="r" b="b"/>
              <a:pathLst>
                <a:path w="2615" h="11217" extrusionOk="0">
                  <a:moveTo>
                    <a:pt x="1885" y="0"/>
                  </a:moveTo>
                  <a:lnTo>
                    <a:pt x="1885" y="0"/>
                  </a:lnTo>
                  <a:cubicBezTo>
                    <a:pt x="1186" y="760"/>
                    <a:pt x="639" y="1642"/>
                    <a:pt x="274" y="2614"/>
                  </a:cubicBezTo>
                  <a:cubicBezTo>
                    <a:pt x="122" y="3131"/>
                    <a:pt x="1" y="3648"/>
                    <a:pt x="31" y="4164"/>
                  </a:cubicBezTo>
                  <a:cubicBezTo>
                    <a:pt x="61" y="4681"/>
                    <a:pt x="183" y="5228"/>
                    <a:pt x="487" y="5654"/>
                  </a:cubicBezTo>
                  <a:cubicBezTo>
                    <a:pt x="1064" y="6505"/>
                    <a:pt x="1581" y="7356"/>
                    <a:pt x="2007" y="8298"/>
                  </a:cubicBezTo>
                  <a:cubicBezTo>
                    <a:pt x="2189" y="8754"/>
                    <a:pt x="2371" y="9241"/>
                    <a:pt x="2463" y="9757"/>
                  </a:cubicBezTo>
                  <a:cubicBezTo>
                    <a:pt x="2523" y="10244"/>
                    <a:pt x="2523" y="10760"/>
                    <a:pt x="2250" y="11216"/>
                  </a:cubicBezTo>
                  <a:cubicBezTo>
                    <a:pt x="2584" y="10791"/>
                    <a:pt x="2615" y="10244"/>
                    <a:pt x="2554" y="9727"/>
                  </a:cubicBezTo>
                  <a:cubicBezTo>
                    <a:pt x="2493" y="9210"/>
                    <a:pt x="2341" y="8724"/>
                    <a:pt x="2159" y="8237"/>
                  </a:cubicBezTo>
                  <a:cubicBezTo>
                    <a:pt x="1764" y="7265"/>
                    <a:pt x="1216" y="6383"/>
                    <a:pt x="669" y="5532"/>
                  </a:cubicBezTo>
                  <a:cubicBezTo>
                    <a:pt x="396" y="5137"/>
                    <a:pt x="244" y="4651"/>
                    <a:pt x="213" y="4164"/>
                  </a:cubicBezTo>
                  <a:cubicBezTo>
                    <a:pt x="183" y="3648"/>
                    <a:pt x="305" y="3161"/>
                    <a:pt x="426" y="2675"/>
                  </a:cubicBezTo>
                  <a:cubicBezTo>
                    <a:pt x="578" y="2189"/>
                    <a:pt x="791" y="1733"/>
                    <a:pt x="1034" y="1277"/>
                  </a:cubicBezTo>
                  <a:cubicBezTo>
                    <a:pt x="1277" y="851"/>
                    <a:pt x="1581" y="426"/>
                    <a:pt x="1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8057400" y="3964625"/>
              <a:ext cx="37275" cy="37275"/>
            </a:xfrm>
            <a:custGeom>
              <a:avLst/>
              <a:gdLst/>
              <a:ahLst/>
              <a:cxnLst/>
              <a:rect l="l" t="t" r="r" b="b"/>
              <a:pathLst>
                <a:path w="1491" h="1491" extrusionOk="0">
                  <a:moveTo>
                    <a:pt x="761" y="1"/>
                  </a:moveTo>
                  <a:cubicBezTo>
                    <a:pt x="335" y="1"/>
                    <a:pt x="1" y="335"/>
                    <a:pt x="1" y="761"/>
                  </a:cubicBezTo>
                  <a:cubicBezTo>
                    <a:pt x="1" y="1156"/>
                    <a:pt x="335" y="1490"/>
                    <a:pt x="761" y="1490"/>
                  </a:cubicBezTo>
                  <a:cubicBezTo>
                    <a:pt x="1156" y="1490"/>
                    <a:pt x="1490" y="1156"/>
                    <a:pt x="1490" y="761"/>
                  </a:cubicBezTo>
                  <a:cubicBezTo>
                    <a:pt x="1490" y="335"/>
                    <a:pt x="1156" y="1"/>
                    <a:pt x="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7811200" y="4311900"/>
              <a:ext cx="42575" cy="42575"/>
            </a:xfrm>
            <a:custGeom>
              <a:avLst/>
              <a:gdLst/>
              <a:ahLst/>
              <a:cxnLst/>
              <a:rect l="l" t="t" r="r" b="b"/>
              <a:pathLst>
                <a:path w="1703" h="1703" extrusionOk="0">
                  <a:moveTo>
                    <a:pt x="852" y="1"/>
                  </a:moveTo>
                  <a:cubicBezTo>
                    <a:pt x="365" y="1"/>
                    <a:pt x="1" y="396"/>
                    <a:pt x="1" y="852"/>
                  </a:cubicBezTo>
                  <a:cubicBezTo>
                    <a:pt x="1" y="1338"/>
                    <a:pt x="365" y="1703"/>
                    <a:pt x="852" y="1703"/>
                  </a:cubicBezTo>
                  <a:cubicBezTo>
                    <a:pt x="1308" y="1703"/>
                    <a:pt x="1703" y="1338"/>
                    <a:pt x="1703" y="852"/>
                  </a:cubicBezTo>
                  <a:cubicBezTo>
                    <a:pt x="1703" y="396"/>
                    <a:pt x="1308" y="1"/>
                    <a:pt x="8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8768675" y="3993500"/>
              <a:ext cx="52450" cy="52475"/>
            </a:xfrm>
            <a:custGeom>
              <a:avLst/>
              <a:gdLst/>
              <a:ahLst/>
              <a:cxnLst/>
              <a:rect l="l" t="t" r="r" b="b"/>
              <a:pathLst>
                <a:path w="2098" h="2099" extrusionOk="0">
                  <a:moveTo>
                    <a:pt x="1034" y="1"/>
                  </a:moveTo>
                  <a:cubicBezTo>
                    <a:pt x="456" y="1"/>
                    <a:pt x="0" y="487"/>
                    <a:pt x="0" y="1065"/>
                  </a:cubicBezTo>
                  <a:cubicBezTo>
                    <a:pt x="0" y="1642"/>
                    <a:pt x="456" y="2098"/>
                    <a:pt x="1034" y="2098"/>
                  </a:cubicBezTo>
                  <a:cubicBezTo>
                    <a:pt x="1611" y="2098"/>
                    <a:pt x="2097" y="1642"/>
                    <a:pt x="2097" y="1065"/>
                  </a:cubicBezTo>
                  <a:cubicBezTo>
                    <a:pt x="2097" y="487"/>
                    <a:pt x="1611" y="1"/>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8430525" y="3765550"/>
              <a:ext cx="54725" cy="55500"/>
            </a:xfrm>
            <a:custGeom>
              <a:avLst/>
              <a:gdLst/>
              <a:ahLst/>
              <a:cxnLst/>
              <a:rect l="l" t="t" r="r" b="b"/>
              <a:pathLst>
                <a:path w="2189" h="2220" extrusionOk="0">
                  <a:moveTo>
                    <a:pt x="1094" y="0"/>
                  </a:moveTo>
                  <a:cubicBezTo>
                    <a:pt x="486" y="0"/>
                    <a:pt x="0" y="517"/>
                    <a:pt x="0" y="1125"/>
                  </a:cubicBezTo>
                  <a:cubicBezTo>
                    <a:pt x="0" y="1702"/>
                    <a:pt x="486" y="2219"/>
                    <a:pt x="1094" y="2219"/>
                  </a:cubicBezTo>
                  <a:cubicBezTo>
                    <a:pt x="1702" y="2219"/>
                    <a:pt x="2189" y="1702"/>
                    <a:pt x="2189" y="1125"/>
                  </a:cubicBezTo>
                  <a:cubicBezTo>
                    <a:pt x="2189" y="517"/>
                    <a:pt x="1702" y="0"/>
                    <a:pt x="10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080975" y="3694875"/>
              <a:ext cx="47150" cy="47125"/>
            </a:xfrm>
            <a:custGeom>
              <a:avLst/>
              <a:gdLst/>
              <a:ahLst/>
              <a:cxnLst/>
              <a:rect l="l" t="t" r="r" b="b"/>
              <a:pathLst>
                <a:path w="1886" h="1885" extrusionOk="0">
                  <a:moveTo>
                    <a:pt x="943" y="0"/>
                  </a:moveTo>
                  <a:cubicBezTo>
                    <a:pt x="426" y="0"/>
                    <a:pt x="1" y="426"/>
                    <a:pt x="1" y="943"/>
                  </a:cubicBezTo>
                  <a:cubicBezTo>
                    <a:pt x="1" y="1459"/>
                    <a:pt x="426" y="1885"/>
                    <a:pt x="943" y="1885"/>
                  </a:cubicBezTo>
                  <a:cubicBezTo>
                    <a:pt x="1460" y="1885"/>
                    <a:pt x="1885" y="1459"/>
                    <a:pt x="1885" y="943"/>
                  </a:cubicBezTo>
                  <a:cubicBezTo>
                    <a:pt x="1885" y="426"/>
                    <a:pt x="1460" y="0"/>
                    <a:pt x="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946500" y="3526950"/>
              <a:ext cx="79050" cy="79050"/>
            </a:xfrm>
            <a:custGeom>
              <a:avLst/>
              <a:gdLst/>
              <a:ahLst/>
              <a:cxnLst/>
              <a:rect l="l" t="t" r="r" b="b"/>
              <a:pathLst>
                <a:path w="3162" h="3162" extrusionOk="0">
                  <a:moveTo>
                    <a:pt x="1581" y="0"/>
                  </a:moveTo>
                  <a:cubicBezTo>
                    <a:pt x="700" y="0"/>
                    <a:pt x="1" y="699"/>
                    <a:pt x="1" y="1581"/>
                  </a:cubicBezTo>
                  <a:cubicBezTo>
                    <a:pt x="1" y="2432"/>
                    <a:pt x="700" y="3161"/>
                    <a:pt x="1581" y="3161"/>
                  </a:cubicBezTo>
                  <a:cubicBezTo>
                    <a:pt x="2463" y="3161"/>
                    <a:pt x="3162" y="2432"/>
                    <a:pt x="3162" y="1581"/>
                  </a:cubicBezTo>
                  <a:cubicBezTo>
                    <a:pt x="3162" y="699"/>
                    <a:pt x="2463"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449525" y="3993500"/>
              <a:ext cx="53225" cy="53225"/>
            </a:xfrm>
            <a:custGeom>
              <a:avLst/>
              <a:gdLst/>
              <a:ahLst/>
              <a:cxnLst/>
              <a:rect l="l" t="t" r="r" b="b"/>
              <a:pathLst>
                <a:path w="2129" h="2129" extrusionOk="0">
                  <a:moveTo>
                    <a:pt x="1065" y="1"/>
                  </a:moveTo>
                  <a:cubicBezTo>
                    <a:pt x="487" y="1"/>
                    <a:pt x="1" y="457"/>
                    <a:pt x="1" y="1065"/>
                  </a:cubicBezTo>
                  <a:cubicBezTo>
                    <a:pt x="1" y="1642"/>
                    <a:pt x="487" y="2129"/>
                    <a:pt x="1065" y="2129"/>
                  </a:cubicBezTo>
                  <a:cubicBezTo>
                    <a:pt x="1672" y="2129"/>
                    <a:pt x="2128" y="1642"/>
                    <a:pt x="2128" y="1065"/>
                  </a:cubicBezTo>
                  <a:cubicBezTo>
                    <a:pt x="2128" y="457"/>
                    <a:pt x="1672" y="1"/>
                    <a:pt x="1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008800" y="4261000"/>
              <a:ext cx="51700" cy="52450"/>
            </a:xfrm>
            <a:custGeom>
              <a:avLst/>
              <a:gdLst/>
              <a:ahLst/>
              <a:cxnLst/>
              <a:rect l="l" t="t" r="r" b="b"/>
              <a:pathLst>
                <a:path w="2068" h="2098" extrusionOk="0">
                  <a:moveTo>
                    <a:pt x="1034" y="0"/>
                  </a:moveTo>
                  <a:cubicBezTo>
                    <a:pt x="456" y="0"/>
                    <a:pt x="0" y="486"/>
                    <a:pt x="0" y="1064"/>
                  </a:cubicBezTo>
                  <a:cubicBezTo>
                    <a:pt x="0" y="1641"/>
                    <a:pt x="456" y="2097"/>
                    <a:pt x="1034" y="2097"/>
                  </a:cubicBezTo>
                  <a:cubicBezTo>
                    <a:pt x="1611" y="2097"/>
                    <a:pt x="2067" y="1641"/>
                    <a:pt x="2067" y="1064"/>
                  </a:cubicBezTo>
                  <a:cubicBezTo>
                    <a:pt x="2067" y="486"/>
                    <a:pt x="1611"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9854550" y="3742750"/>
              <a:ext cx="34975" cy="34225"/>
            </a:xfrm>
            <a:custGeom>
              <a:avLst/>
              <a:gdLst/>
              <a:ahLst/>
              <a:cxnLst/>
              <a:rect l="l" t="t" r="r" b="b"/>
              <a:pathLst>
                <a:path w="1399" h="1369" extrusionOk="0">
                  <a:moveTo>
                    <a:pt x="700" y="0"/>
                  </a:moveTo>
                  <a:cubicBezTo>
                    <a:pt x="335" y="0"/>
                    <a:pt x="1" y="304"/>
                    <a:pt x="1" y="669"/>
                  </a:cubicBezTo>
                  <a:cubicBezTo>
                    <a:pt x="1" y="1064"/>
                    <a:pt x="335" y="1368"/>
                    <a:pt x="700" y="1368"/>
                  </a:cubicBezTo>
                  <a:cubicBezTo>
                    <a:pt x="1095" y="1368"/>
                    <a:pt x="1399" y="1064"/>
                    <a:pt x="1399" y="669"/>
                  </a:cubicBezTo>
                  <a:cubicBezTo>
                    <a:pt x="1399" y="304"/>
                    <a:pt x="109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0976150" y="3789850"/>
              <a:ext cx="44875" cy="44875"/>
            </a:xfrm>
            <a:custGeom>
              <a:avLst/>
              <a:gdLst/>
              <a:ahLst/>
              <a:cxnLst/>
              <a:rect l="l" t="t" r="r" b="b"/>
              <a:pathLst>
                <a:path w="1795" h="1795" extrusionOk="0">
                  <a:moveTo>
                    <a:pt x="913" y="1"/>
                  </a:moveTo>
                  <a:cubicBezTo>
                    <a:pt x="396" y="1"/>
                    <a:pt x="1" y="396"/>
                    <a:pt x="1" y="882"/>
                  </a:cubicBezTo>
                  <a:cubicBezTo>
                    <a:pt x="1" y="1399"/>
                    <a:pt x="396" y="1794"/>
                    <a:pt x="913" y="1794"/>
                  </a:cubicBezTo>
                  <a:cubicBezTo>
                    <a:pt x="1399" y="1794"/>
                    <a:pt x="1794" y="1399"/>
                    <a:pt x="1794" y="882"/>
                  </a:cubicBezTo>
                  <a:cubicBezTo>
                    <a:pt x="1794" y="396"/>
                    <a:pt x="1399" y="1"/>
                    <a:pt x="9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9900900" y="3957025"/>
              <a:ext cx="65375" cy="65375"/>
            </a:xfrm>
            <a:custGeom>
              <a:avLst/>
              <a:gdLst/>
              <a:ahLst/>
              <a:cxnLst/>
              <a:rect l="l" t="t" r="r" b="b"/>
              <a:pathLst>
                <a:path w="2615" h="2615" extrusionOk="0">
                  <a:moveTo>
                    <a:pt x="1308" y="1"/>
                  </a:moveTo>
                  <a:cubicBezTo>
                    <a:pt x="578" y="1"/>
                    <a:pt x="1" y="578"/>
                    <a:pt x="1" y="1308"/>
                  </a:cubicBezTo>
                  <a:cubicBezTo>
                    <a:pt x="1" y="2037"/>
                    <a:pt x="578" y="2615"/>
                    <a:pt x="1308" y="2615"/>
                  </a:cubicBezTo>
                  <a:cubicBezTo>
                    <a:pt x="2037" y="2615"/>
                    <a:pt x="2615" y="2037"/>
                    <a:pt x="2615" y="1308"/>
                  </a:cubicBezTo>
                  <a:cubicBezTo>
                    <a:pt x="2615" y="578"/>
                    <a:pt x="2037" y="1"/>
                    <a:pt x="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9956375" y="4266300"/>
              <a:ext cx="77525" cy="77550"/>
            </a:xfrm>
            <a:custGeom>
              <a:avLst/>
              <a:gdLst/>
              <a:ahLst/>
              <a:cxnLst/>
              <a:rect l="l" t="t" r="r" b="b"/>
              <a:pathLst>
                <a:path w="3101" h="3102" extrusionOk="0">
                  <a:moveTo>
                    <a:pt x="1551" y="1"/>
                  </a:moveTo>
                  <a:cubicBezTo>
                    <a:pt x="700" y="1"/>
                    <a:pt x="1" y="700"/>
                    <a:pt x="1" y="1551"/>
                  </a:cubicBezTo>
                  <a:cubicBezTo>
                    <a:pt x="1" y="2402"/>
                    <a:pt x="700" y="3101"/>
                    <a:pt x="1551" y="3101"/>
                  </a:cubicBezTo>
                  <a:cubicBezTo>
                    <a:pt x="2402" y="3101"/>
                    <a:pt x="3101" y="2402"/>
                    <a:pt x="3101" y="1551"/>
                  </a:cubicBezTo>
                  <a:cubicBezTo>
                    <a:pt x="3101" y="700"/>
                    <a:pt x="2402" y="1"/>
                    <a:pt x="1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1389525" y="4295950"/>
              <a:ext cx="47150" cy="47125"/>
            </a:xfrm>
            <a:custGeom>
              <a:avLst/>
              <a:gdLst/>
              <a:ahLst/>
              <a:cxnLst/>
              <a:rect l="l" t="t" r="r" b="b"/>
              <a:pathLst>
                <a:path w="1886" h="1885" extrusionOk="0">
                  <a:moveTo>
                    <a:pt x="943" y="0"/>
                  </a:moveTo>
                  <a:cubicBezTo>
                    <a:pt x="426" y="0"/>
                    <a:pt x="1" y="426"/>
                    <a:pt x="1" y="943"/>
                  </a:cubicBezTo>
                  <a:cubicBezTo>
                    <a:pt x="1" y="1459"/>
                    <a:pt x="426" y="1885"/>
                    <a:pt x="943" y="1885"/>
                  </a:cubicBezTo>
                  <a:cubicBezTo>
                    <a:pt x="1460" y="1885"/>
                    <a:pt x="1885" y="1459"/>
                    <a:pt x="1885" y="943"/>
                  </a:cubicBezTo>
                  <a:cubicBezTo>
                    <a:pt x="1885" y="426"/>
                    <a:pt x="1460" y="0"/>
                    <a:pt x="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0451825" y="3723000"/>
              <a:ext cx="34975" cy="35725"/>
            </a:xfrm>
            <a:custGeom>
              <a:avLst/>
              <a:gdLst/>
              <a:ahLst/>
              <a:cxnLst/>
              <a:rect l="l" t="t" r="r" b="b"/>
              <a:pathLst>
                <a:path w="1399" h="1429" extrusionOk="0">
                  <a:moveTo>
                    <a:pt x="700" y="0"/>
                  </a:moveTo>
                  <a:cubicBezTo>
                    <a:pt x="305" y="0"/>
                    <a:pt x="1" y="334"/>
                    <a:pt x="1" y="730"/>
                  </a:cubicBezTo>
                  <a:cubicBezTo>
                    <a:pt x="1" y="1094"/>
                    <a:pt x="305" y="1429"/>
                    <a:pt x="700" y="1429"/>
                  </a:cubicBezTo>
                  <a:cubicBezTo>
                    <a:pt x="1095" y="1429"/>
                    <a:pt x="1399" y="1094"/>
                    <a:pt x="1399" y="730"/>
                  </a:cubicBezTo>
                  <a:cubicBezTo>
                    <a:pt x="1399" y="334"/>
                    <a:pt x="109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10378875" y="3996550"/>
              <a:ext cx="68425" cy="68425"/>
            </a:xfrm>
            <a:custGeom>
              <a:avLst/>
              <a:gdLst/>
              <a:ahLst/>
              <a:cxnLst/>
              <a:rect l="l" t="t" r="r" b="b"/>
              <a:pathLst>
                <a:path w="2737" h="2737" extrusionOk="0">
                  <a:moveTo>
                    <a:pt x="1368" y="0"/>
                  </a:moveTo>
                  <a:cubicBezTo>
                    <a:pt x="609" y="0"/>
                    <a:pt x="1" y="639"/>
                    <a:pt x="1" y="1368"/>
                  </a:cubicBezTo>
                  <a:cubicBezTo>
                    <a:pt x="1" y="2128"/>
                    <a:pt x="609" y="2736"/>
                    <a:pt x="1368" y="2736"/>
                  </a:cubicBezTo>
                  <a:cubicBezTo>
                    <a:pt x="2128" y="2736"/>
                    <a:pt x="2736" y="2128"/>
                    <a:pt x="2736" y="1368"/>
                  </a:cubicBezTo>
                  <a:cubicBezTo>
                    <a:pt x="2736" y="639"/>
                    <a:pt x="2128" y="0"/>
                    <a:pt x="13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9615950" y="4474525"/>
              <a:ext cx="64600" cy="64600"/>
            </a:xfrm>
            <a:custGeom>
              <a:avLst/>
              <a:gdLst/>
              <a:ahLst/>
              <a:cxnLst/>
              <a:rect l="l" t="t" r="r" b="b"/>
              <a:pathLst>
                <a:path w="2584" h="2584" extrusionOk="0">
                  <a:moveTo>
                    <a:pt x="1307" y="0"/>
                  </a:moveTo>
                  <a:cubicBezTo>
                    <a:pt x="578" y="0"/>
                    <a:pt x="0" y="578"/>
                    <a:pt x="0" y="1307"/>
                  </a:cubicBezTo>
                  <a:cubicBezTo>
                    <a:pt x="0" y="2006"/>
                    <a:pt x="578" y="2584"/>
                    <a:pt x="1307" y="2584"/>
                  </a:cubicBezTo>
                  <a:cubicBezTo>
                    <a:pt x="2006" y="2584"/>
                    <a:pt x="2584" y="2006"/>
                    <a:pt x="2584" y="1307"/>
                  </a:cubicBezTo>
                  <a:cubicBezTo>
                    <a:pt x="2584" y="578"/>
                    <a:pt x="2006" y="0"/>
                    <a:pt x="1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0539225" y="4520125"/>
              <a:ext cx="79050" cy="79050"/>
            </a:xfrm>
            <a:custGeom>
              <a:avLst/>
              <a:gdLst/>
              <a:ahLst/>
              <a:cxnLst/>
              <a:rect l="l" t="t" r="r" b="b"/>
              <a:pathLst>
                <a:path w="3162" h="3162" extrusionOk="0">
                  <a:moveTo>
                    <a:pt x="1581" y="0"/>
                  </a:moveTo>
                  <a:cubicBezTo>
                    <a:pt x="730" y="0"/>
                    <a:pt x="0" y="699"/>
                    <a:pt x="0" y="1581"/>
                  </a:cubicBezTo>
                  <a:cubicBezTo>
                    <a:pt x="0" y="2432"/>
                    <a:pt x="730" y="3161"/>
                    <a:pt x="1581" y="3161"/>
                  </a:cubicBezTo>
                  <a:cubicBezTo>
                    <a:pt x="2462" y="3161"/>
                    <a:pt x="3161" y="2432"/>
                    <a:pt x="3161" y="1581"/>
                  </a:cubicBezTo>
                  <a:cubicBezTo>
                    <a:pt x="3161" y="699"/>
                    <a:pt x="2462" y="0"/>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1251225" y="4515550"/>
              <a:ext cx="88175" cy="87425"/>
            </a:xfrm>
            <a:custGeom>
              <a:avLst/>
              <a:gdLst/>
              <a:ahLst/>
              <a:cxnLst/>
              <a:rect l="l" t="t" r="r" b="b"/>
              <a:pathLst>
                <a:path w="3527" h="3497" extrusionOk="0">
                  <a:moveTo>
                    <a:pt x="1764" y="1"/>
                  </a:moveTo>
                  <a:cubicBezTo>
                    <a:pt x="791" y="1"/>
                    <a:pt x="1" y="791"/>
                    <a:pt x="1" y="1764"/>
                  </a:cubicBezTo>
                  <a:cubicBezTo>
                    <a:pt x="1" y="2736"/>
                    <a:pt x="791" y="3496"/>
                    <a:pt x="1764" y="3496"/>
                  </a:cubicBezTo>
                  <a:cubicBezTo>
                    <a:pt x="2737" y="3496"/>
                    <a:pt x="3527" y="2736"/>
                    <a:pt x="3527" y="1764"/>
                  </a:cubicBezTo>
                  <a:cubicBezTo>
                    <a:pt x="3527" y="791"/>
                    <a:pt x="2737" y="1"/>
                    <a:pt x="1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998125" y="3640925"/>
              <a:ext cx="50950" cy="50925"/>
            </a:xfrm>
            <a:custGeom>
              <a:avLst/>
              <a:gdLst/>
              <a:ahLst/>
              <a:cxnLst/>
              <a:rect l="l" t="t" r="r" b="b"/>
              <a:pathLst>
                <a:path w="2038" h="2037" extrusionOk="0">
                  <a:moveTo>
                    <a:pt x="1034" y="0"/>
                  </a:moveTo>
                  <a:cubicBezTo>
                    <a:pt x="457" y="0"/>
                    <a:pt x="1" y="456"/>
                    <a:pt x="1" y="1003"/>
                  </a:cubicBezTo>
                  <a:cubicBezTo>
                    <a:pt x="1" y="1581"/>
                    <a:pt x="457" y="2037"/>
                    <a:pt x="1034" y="2037"/>
                  </a:cubicBezTo>
                  <a:cubicBezTo>
                    <a:pt x="1582" y="2037"/>
                    <a:pt x="2037" y="1581"/>
                    <a:pt x="2037" y="1003"/>
                  </a:cubicBezTo>
                  <a:cubicBezTo>
                    <a:pt x="2037" y="456"/>
                    <a:pt x="1582" y="0"/>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8465475" y="4298225"/>
              <a:ext cx="41825" cy="41825"/>
            </a:xfrm>
            <a:custGeom>
              <a:avLst/>
              <a:gdLst/>
              <a:ahLst/>
              <a:cxnLst/>
              <a:rect l="l" t="t" r="r" b="b"/>
              <a:pathLst>
                <a:path w="1673" h="1673" extrusionOk="0">
                  <a:moveTo>
                    <a:pt x="851" y="1"/>
                  </a:moveTo>
                  <a:cubicBezTo>
                    <a:pt x="365" y="1"/>
                    <a:pt x="0" y="365"/>
                    <a:pt x="0" y="852"/>
                  </a:cubicBezTo>
                  <a:cubicBezTo>
                    <a:pt x="0" y="1308"/>
                    <a:pt x="365" y="1672"/>
                    <a:pt x="851" y="1672"/>
                  </a:cubicBezTo>
                  <a:cubicBezTo>
                    <a:pt x="1307" y="1672"/>
                    <a:pt x="1672" y="1308"/>
                    <a:pt x="1672" y="852"/>
                  </a:cubicBezTo>
                  <a:cubicBezTo>
                    <a:pt x="1672" y="365"/>
                    <a:pt x="1307" y="1"/>
                    <a:pt x="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8917600" y="4555825"/>
              <a:ext cx="35750" cy="35750"/>
            </a:xfrm>
            <a:custGeom>
              <a:avLst/>
              <a:gdLst/>
              <a:ahLst/>
              <a:cxnLst/>
              <a:rect l="l" t="t" r="r" b="b"/>
              <a:pathLst>
                <a:path w="1430" h="1430" extrusionOk="0">
                  <a:moveTo>
                    <a:pt x="700" y="1"/>
                  </a:moveTo>
                  <a:cubicBezTo>
                    <a:pt x="305" y="1"/>
                    <a:pt x="1" y="305"/>
                    <a:pt x="1" y="700"/>
                  </a:cubicBezTo>
                  <a:cubicBezTo>
                    <a:pt x="1" y="1095"/>
                    <a:pt x="305" y="1429"/>
                    <a:pt x="700" y="1429"/>
                  </a:cubicBezTo>
                  <a:cubicBezTo>
                    <a:pt x="1095" y="1429"/>
                    <a:pt x="1429" y="1095"/>
                    <a:pt x="1429" y="700"/>
                  </a:cubicBezTo>
                  <a:cubicBezTo>
                    <a:pt x="1429" y="305"/>
                    <a:pt x="1095"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8181275" y="4498825"/>
              <a:ext cx="66125" cy="66150"/>
            </a:xfrm>
            <a:custGeom>
              <a:avLst/>
              <a:gdLst/>
              <a:ahLst/>
              <a:cxnLst/>
              <a:rect l="l" t="t" r="r" b="b"/>
              <a:pathLst>
                <a:path w="2645" h="2646" extrusionOk="0">
                  <a:moveTo>
                    <a:pt x="1307" y="1"/>
                  </a:moveTo>
                  <a:cubicBezTo>
                    <a:pt x="608" y="1"/>
                    <a:pt x="0" y="609"/>
                    <a:pt x="0" y="1338"/>
                  </a:cubicBezTo>
                  <a:cubicBezTo>
                    <a:pt x="0" y="2068"/>
                    <a:pt x="608" y="2645"/>
                    <a:pt x="1307" y="2645"/>
                  </a:cubicBezTo>
                  <a:cubicBezTo>
                    <a:pt x="2037" y="2645"/>
                    <a:pt x="2645" y="2068"/>
                    <a:pt x="2645" y="1338"/>
                  </a:cubicBezTo>
                  <a:cubicBezTo>
                    <a:pt x="2645" y="609"/>
                    <a:pt x="2037" y="1"/>
                    <a:pt x="13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1"/>
          <p:cNvGrpSpPr/>
          <p:nvPr/>
        </p:nvGrpSpPr>
        <p:grpSpPr>
          <a:xfrm>
            <a:off x="7796125" y="2720975"/>
            <a:ext cx="853375" cy="1883025"/>
            <a:chOff x="5683500" y="2809600"/>
            <a:chExt cx="853375" cy="1883025"/>
          </a:xfrm>
        </p:grpSpPr>
        <p:sp>
          <p:nvSpPr>
            <p:cNvPr id="615" name="Google Shape;615;p31"/>
            <p:cNvSpPr/>
            <p:nvPr/>
          </p:nvSpPr>
          <p:spPr>
            <a:xfrm>
              <a:off x="5683500" y="2809600"/>
              <a:ext cx="853375" cy="1883025"/>
            </a:xfrm>
            <a:custGeom>
              <a:avLst/>
              <a:gdLst/>
              <a:ahLst/>
              <a:cxnLst/>
              <a:rect l="l" t="t" r="r" b="b"/>
              <a:pathLst>
                <a:path w="34135" h="75321" extrusionOk="0">
                  <a:moveTo>
                    <a:pt x="14439" y="1"/>
                  </a:moveTo>
                  <a:cubicBezTo>
                    <a:pt x="13952" y="1"/>
                    <a:pt x="13496" y="183"/>
                    <a:pt x="13162" y="517"/>
                  </a:cubicBezTo>
                  <a:cubicBezTo>
                    <a:pt x="11916" y="1764"/>
                    <a:pt x="10882" y="3405"/>
                    <a:pt x="10092" y="5472"/>
                  </a:cubicBezTo>
                  <a:cubicBezTo>
                    <a:pt x="9970" y="5198"/>
                    <a:pt x="9849" y="4925"/>
                    <a:pt x="9727" y="4682"/>
                  </a:cubicBezTo>
                  <a:cubicBezTo>
                    <a:pt x="9423" y="4074"/>
                    <a:pt x="8785" y="3648"/>
                    <a:pt x="8086" y="3648"/>
                  </a:cubicBezTo>
                  <a:cubicBezTo>
                    <a:pt x="7387" y="3648"/>
                    <a:pt x="6748" y="4043"/>
                    <a:pt x="6414" y="4682"/>
                  </a:cubicBezTo>
                  <a:cubicBezTo>
                    <a:pt x="5654" y="6262"/>
                    <a:pt x="5077" y="8207"/>
                    <a:pt x="4682" y="10517"/>
                  </a:cubicBezTo>
                  <a:cubicBezTo>
                    <a:pt x="4165" y="10153"/>
                    <a:pt x="3587" y="9940"/>
                    <a:pt x="2949" y="9910"/>
                  </a:cubicBezTo>
                  <a:lnTo>
                    <a:pt x="2858" y="9910"/>
                  </a:lnTo>
                  <a:cubicBezTo>
                    <a:pt x="1916" y="9910"/>
                    <a:pt x="1125" y="10639"/>
                    <a:pt x="1034" y="11581"/>
                  </a:cubicBezTo>
                  <a:cubicBezTo>
                    <a:pt x="1" y="23132"/>
                    <a:pt x="1764" y="32068"/>
                    <a:pt x="3770" y="38056"/>
                  </a:cubicBezTo>
                  <a:cubicBezTo>
                    <a:pt x="3071" y="38299"/>
                    <a:pt x="2584" y="38998"/>
                    <a:pt x="2584" y="39758"/>
                  </a:cubicBezTo>
                  <a:lnTo>
                    <a:pt x="2584" y="68695"/>
                  </a:lnTo>
                  <a:cubicBezTo>
                    <a:pt x="1672" y="69120"/>
                    <a:pt x="730" y="69910"/>
                    <a:pt x="730" y="71187"/>
                  </a:cubicBezTo>
                  <a:cubicBezTo>
                    <a:pt x="730" y="73649"/>
                    <a:pt x="4165" y="74318"/>
                    <a:pt x="5624" y="74622"/>
                  </a:cubicBezTo>
                  <a:cubicBezTo>
                    <a:pt x="7934" y="75078"/>
                    <a:pt x="10973" y="75321"/>
                    <a:pt x="14195" y="75321"/>
                  </a:cubicBezTo>
                  <a:cubicBezTo>
                    <a:pt x="17417" y="75321"/>
                    <a:pt x="20457" y="75078"/>
                    <a:pt x="22767" y="74622"/>
                  </a:cubicBezTo>
                  <a:cubicBezTo>
                    <a:pt x="24226" y="74318"/>
                    <a:pt x="27661" y="73649"/>
                    <a:pt x="27661" y="71187"/>
                  </a:cubicBezTo>
                  <a:cubicBezTo>
                    <a:pt x="27661" y="70579"/>
                    <a:pt x="27418" y="69789"/>
                    <a:pt x="26506" y="69120"/>
                  </a:cubicBezTo>
                  <a:lnTo>
                    <a:pt x="26506" y="39758"/>
                  </a:lnTo>
                  <a:cubicBezTo>
                    <a:pt x="26506" y="39667"/>
                    <a:pt x="26506" y="39576"/>
                    <a:pt x="26475" y="39484"/>
                  </a:cubicBezTo>
                  <a:cubicBezTo>
                    <a:pt x="28968" y="34348"/>
                    <a:pt x="32098" y="27113"/>
                    <a:pt x="33953" y="20062"/>
                  </a:cubicBezTo>
                  <a:cubicBezTo>
                    <a:pt x="34135" y="19423"/>
                    <a:pt x="33953" y="18755"/>
                    <a:pt x="33497" y="18299"/>
                  </a:cubicBezTo>
                  <a:cubicBezTo>
                    <a:pt x="33162" y="17964"/>
                    <a:pt x="32676" y="17752"/>
                    <a:pt x="32190" y="17752"/>
                  </a:cubicBezTo>
                  <a:cubicBezTo>
                    <a:pt x="32159" y="17752"/>
                    <a:pt x="32098" y="17752"/>
                    <a:pt x="32038" y="17782"/>
                  </a:cubicBezTo>
                  <a:cubicBezTo>
                    <a:pt x="32190" y="16809"/>
                    <a:pt x="32281" y="15867"/>
                    <a:pt x="32311" y="14925"/>
                  </a:cubicBezTo>
                  <a:cubicBezTo>
                    <a:pt x="32342" y="14317"/>
                    <a:pt x="32068" y="13709"/>
                    <a:pt x="31551" y="13375"/>
                  </a:cubicBezTo>
                  <a:cubicBezTo>
                    <a:pt x="31247" y="13131"/>
                    <a:pt x="30883" y="13010"/>
                    <a:pt x="30488" y="13010"/>
                  </a:cubicBezTo>
                  <a:cubicBezTo>
                    <a:pt x="30275" y="13010"/>
                    <a:pt x="30032" y="13071"/>
                    <a:pt x="29819" y="13131"/>
                  </a:cubicBezTo>
                  <a:cubicBezTo>
                    <a:pt x="29667" y="13223"/>
                    <a:pt x="29484" y="13283"/>
                    <a:pt x="29302" y="13375"/>
                  </a:cubicBezTo>
                  <a:cubicBezTo>
                    <a:pt x="29636" y="10365"/>
                    <a:pt x="29515" y="7660"/>
                    <a:pt x="29029" y="5320"/>
                  </a:cubicBezTo>
                  <a:cubicBezTo>
                    <a:pt x="28907" y="4773"/>
                    <a:pt x="28542" y="4286"/>
                    <a:pt x="28025" y="4043"/>
                  </a:cubicBezTo>
                  <a:cubicBezTo>
                    <a:pt x="27782" y="3922"/>
                    <a:pt x="27509" y="3861"/>
                    <a:pt x="27235" y="3861"/>
                  </a:cubicBezTo>
                  <a:cubicBezTo>
                    <a:pt x="26962" y="3861"/>
                    <a:pt x="26658" y="3952"/>
                    <a:pt x="26384" y="4074"/>
                  </a:cubicBezTo>
                  <a:cubicBezTo>
                    <a:pt x="25563" y="4499"/>
                    <a:pt x="24743" y="5198"/>
                    <a:pt x="23922" y="6140"/>
                  </a:cubicBezTo>
                  <a:cubicBezTo>
                    <a:pt x="23618" y="4742"/>
                    <a:pt x="23162" y="3557"/>
                    <a:pt x="22585" y="2584"/>
                  </a:cubicBezTo>
                  <a:cubicBezTo>
                    <a:pt x="22281" y="2128"/>
                    <a:pt x="21794" y="1824"/>
                    <a:pt x="21247" y="1733"/>
                  </a:cubicBezTo>
                  <a:cubicBezTo>
                    <a:pt x="21186" y="1733"/>
                    <a:pt x="21095" y="1703"/>
                    <a:pt x="21004" y="1703"/>
                  </a:cubicBezTo>
                  <a:cubicBezTo>
                    <a:pt x="20548" y="1703"/>
                    <a:pt x="20123" y="1885"/>
                    <a:pt x="19758" y="2189"/>
                  </a:cubicBezTo>
                  <a:cubicBezTo>
                    <a:pt x="19089" y="2827"/>
                    <a:pt x="18481" y="3618"/>
                    <a:pt x="17873" y="4590"/>
                  </a:cubicBezTo>
                  <a:cubicBezTo>
                    <a:pt x="17357" y="3040"/>
                    <a:pt x="16688" y="1764"/>
                    <a:pt x="15898" y="700"/>
                  </a:cubicBezTo>
                  <a:cubicBezTo>
                    <a:pt x="15563" y="305"/>
                    <a:pt x="15077" y="31"/>
                    <a:pt x="145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5767100" y="2898500"/>
              <a:ext cx="678600" cy="873150"/>
            </a:xfrm>
            <a:custGeom>
              <a:avLst/>
              <a:gdLst/>
              <a:ahLst/>
              <a:cxnLst/>
              <a:rect l="l" t="t" r="r" b="b"/>
              <a:pathLst>
                <a:path w="27144" h="34926" extrusionOk="0">
                  <a:moveTo>
                    <a:pt x="17660" y="1"/>
                  </a:moveTo>
                  <a:lnTo>
                    <a:pt x="17660" y="1"/>
                  </a:lnTo>
                  <a:cubicBezTo>
                    <a:pt x="12280" y="4955"/>
                    <a:pt x="10335" y="25533"/>
                    <a:pt x="10335" y="25533"/>
                  </a:cubicBezTo>
                  <a:cubicBezTo>
                    <a:pt x="10335" y="25533"/>
                    <a:pt x="7964" y="8603"/>
                    <a:pt x="4742" y="1946"/>
                  </a:cubicBezTo>
                  <a:cubicBezTo>
                    <a:pt x="0" y="11642"/>
                    <a:pt x="4742" y="33831"/>
                    <a:pt x="4742" y="33831"/>
                  </a:cubicBezTo>
                  <a:lnTo>
                    <a:pt x="17660" y="34925"/>
                  </a:lnTo>
                  <a:cubicBezTo>
                    <a:pt x="17660" y="34925"/>
                    <a:pt x="26627" y="23132"/>
                    <a:pt x="27144" y="11308"/>
                  </a:cubicBezTo>
                  <a:lnTo>
                    <a:pt x="27144" y="11308"/>
                  </a:lnTo>
                  <a:cubicBezTo>
                    <a:pt x="23070" y="12889"/>
                    <a:pt x="16931" y="25533"/>
                    <a:pt x="16931" y="25533"/>
                  </a:cubicBezTo>
                  <a:cubicBezTo>
                    <a:pt x="16931" y="25533"/>
                    <a:pt x="21763" y="6688"/>
                    <a:pt x="176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5707050" y="2855200"/>
              <a:ext cx="781200" cy="1158850"/>
            </a:xfrm>
            <a:custGeom>
              <a:avLst/>
              <a:gdLst/>
              <a:ahLst/>
              <a:cxnLst/>
              <a:rect l="l" t="t" r="r" b="b"/>
              <a:pathLst>
                <a:path w="31248" h="46354" extrusionOk="0">
                  <a:moveTo>
                    <a:pt x="13497" y="0"/>
                  </a:moveTo>
                  <a:cubicBezTo>
                    <a:pt x="6493" y="6924"/>
                    <a:pt x="9118" y="28531"/>
                    <a:pt x="9922" y="34054"/>
                  </a:cubicBezTo>
                  <a:lnTo>
                    <a:pt x="9922" y="34054"/>
                  </a:lnTo>
                  <a:cubicBezTo>
                    <a:pt x="9097" y="28896"/>
                    <a:pt x="5823" y="10093"/>
                    <a:pt x="1916" y="9909"/>
                  </a:cubicBezTo>
                  <a:lnTo>
                    <a:pt x="1916" y="9909"/>
                  </a:lnTo>
                  <a:cubicBezTo>
                    <a:pt x="1" y="31490"/>
                    <a:pt x="8117" y="43557"/>
                    <a:pt x="8117" y="43557"/>
                  </a:cubicBezTo>
                  <a:lnTo>
                    <a:pt x="18877" y="46354"/>
                  </a:lnTo>
                  <a:cubicBezTo>
                    <a:pt x="18877" y="46354"/>
                    <a:pt x="27600" y="31703"/>
                    <a:pt x="31248" y="17782"/>
                  </a:cubicBezTo>
                  <a:lnTo>
                    <a:pt x="31248" y="17782"/>
                  </a:lnTo>
                  <a:cubicBezTo>
                    <a:pt x="27643" y="18662"/>
                    <a:pt x="24218" y="23875"/>
                    <a:pt x="21889" y="28324"/>
                  </a:cubicBezTo>
                  <a:lnTo>
                    <a:pt x="21889" y="28324"/>
                  </a:lnTo>
                  <a:cubicBezTo>
                    <a:pt x="24595" y="21708"/>
                    <a:pt x="27911" y="11447"/>
                    <a:pt x="26293" y="3891"/>
                  </a:cubicBezTo>
                  <a:lnTo>
                    <a:pt x="26293" y="3891"/>
                  </a:lnTo>
                  <a:cubicBezTo>
                    <a:pt x="19772" y="7240"/>
                    <a:pt x="15216" y="31923"/>
                    <a:pt x="14994" y="33145"/>
                  </a:cubicBezTo>
                  <a:lnTo>
                    <a:pt x="14994" y="33145"/>
                  </a:lnTo>
                  <a:cubicBezTo>
                    <a:pt x="15211" y="31936"/>
                    <a:pt x="19453" y="7764"/>
                    <a:pt x="134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5748100" y="4531500"/>
              <a:ext cx="581325" cy="115550"/>
            </a:xfrm>
            <a:custGeom>
              <a:avLst/>
              <a:gdLst/>
              <a:ahLst/>
              <a:cxnLst/>
              <a:rect l="l" t="t" r="r" b="b"/>
              <a:pathLst>
                <a:path w="23253" h="4622" extrusionOk="0">
                  <a:moveTo>
                    <a:pt x="11611" y="1"/>
                  </a:moveTo>
                  <a:cubicBezTo>
                    <a:pt x="5198" y="1"/>
                    <a:pt x="0" y="1034"/>
                    <a:pt x="0" y="2311"/>
                  </a:cubicBezTo>
                  <a:cubicBezTo>
                    <a:pt x="0" y="3588"/>
                    <a:pt x="5198" y="4621"/>
                    <a:pt x="11611" y="4621"/>
                  </a:cubicBezTo>
                  <a:cubicBezTo>
                    <a:pt x="18025" y="4621"/>
                    <a:pt x="23253" y="3588"/>
                    <a:pt x="23253" y="2311"/>
                  </a:cubicBezTo>
                  <a:cubicBezTo>
                    <a:pt x="23253" y="1034"/>
                    <a:pt x="18025" y="1"/>
                    <a:pt x="11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5793675" y="3804300"/>
              <a:ext cx="414950" cy="785000"/>
            </a:xfrm>
            <a:custGeom>
              <a:avLst/>
              <a:gdLst/>
              <a:ahLst/>
              <a:cxnLst/>
              <a:rect l="l" t="t" r="r" b="b"/>
              <a:pathLst>
                <a:path w="16598" h="31400" extrusionOk="0">
                  <a:moveTo>
                    <a:pt x="1" y="0"/>
                  </a:moveTo>
                  <a:lnTo>
                    <a:pt x="1" y="31399"/>
                  </a:lnTo>
                  <a:lnTo>
                    <a:pt x="16597" y="31399"/>
                  </a:lnTo>
                  <a:lnTo>
                    <a:pt x="16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885625" y="3804300"/>
              <a:ext cx="414925" cy="785000"/>
            </a:xfrm>
            <a:custGeom>
              <a:avLst/>
              <a:gdLst/>
              <a:ahLst/>
              <a:cxnLst/>
              <a:rect l="l" t="t" r="r" b="b"/>
              <a:pathLst>
                <a:path w="16597" h="31400" extrusionOk="0">
                  <a:moveTo>
                    <a:pt x="1" y="0"/>
                  </a:moveTo>
                  <a:lnTo>
                    <a:pt x="1" y="31399"/>
                  </a:lnTo>
                  <a:lnTo>
                    <a:pt x="16597" y="31399"/>
                  </a:lnTo>
                  <a:lnTo>
                    <a:pt x="165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5793675" y="3871175"/>
              <a:ext cx="506875" cy="5325"/>
            </a:xfrm>
            <a:custGeom>
              <a:avLst/>
              <a:gdLst/>
              <a:ahLst/>
              <a:cxnLst/>
              <a:rect l="l" t="t" r="r" b="b"/>
              <a:pathLst>
                <a:path w="20275" h="213" extrusionOk="0">
                  <a:moveTo>
                    <a:pt x="10123" y="0"/>
                  </a:moveTo>
                  <a:lnTo>
                    <a:pt x="5077" y="31"/>
                  </a:lnTo>
                  <a:cubicBezTo>
                    <a:pt x="3375" y="31"/>
                    <a:pt x="1673" y="61"/>
                    <a:pt x="1" y="122"/>
                  </a:cubicBezTo>
                  <a:cubicBezTo>
                    <a:pt x="1673" y="152"/>
                    <a:pt x="3375" y="183"/>
                    <a:pt x="5077" y="183"/>
                  </a:cubicBezTo>
                  <a:lnTo>
                    <a:pt x="10123" y="213"/>
                  </a:lnTo>
                  <a:lnTo>
                    <a:pt x="15199" y="183"/>
                  </a:lnTo>
                  <a:cubicBezTo>
                    <a:pt x="16901" y="183"/>
                    <a:pt x="18573" y="152"/>
                    <a:pt x="20275" y="122"/>
                  </a:cubicBezTo>
                  <a:cubicBezTo>
                    <a:pt x="18573" y="61"/>
                    <a:pt x="16901" y="31"/>
                    <a:pt x="15199" y="31"/>
                  </a:cubicBezTo>
                  <a:lnTo>
                    <a:pt x="10123" y="0"/>
                  </a:lnTo>
                  <a:close/>
                </a:path>
              </a:pathLst>
            </a:custGeom>
            <a:solidFill>
              <a:srgbClr val="0F1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1"/>
          <p:cNvGrpSpPr/>
          <p:nvPr/>
        </p:nvGrpSpPr>
        <p:grpSpPr>
          <a:xfrm>
            <a:off x="445850" y="3307600"/>
            <a:ext cx="837425" cy="1296400"/>
            <a:chOff x="5146250" y="763975"/>
            <a:chExt cx="837425" cy="1296400"/>
          </a:xfrm>
        </p:grpSpPr>
        <p:sp>
          <p:nvSpPr>
            <p:cNvPr id="623" name="Google Shape;623;p31"/>
            <p:cNvSpPr/>
            <p:nvPr/>
          </p:nvSpPr>
          <p:spPr>
            <a:xfrm>
              <a:off x="5146250" y="763975"/>
              <a:ext cx="837425" cy="1296400"/>
            </a:xfrm>
            <a:custGeom>
              <a:avLst/>
              <a:gdLst/>
              <a:ahLst/>
              <a:cxnLst/>
              <a:rect l="l" t="t" r="r" b="b"/>
              <a:pathLst>
                <a:path w="33497" h="51856" extrusionOk="0">
                  <a:moveTo>
                    <a:pt x="19880" y="1"/>
                  </a:moveTo>
                  <a:cubicBezTo>
                    <a:pt x="16354" y="1"/>
                    <a:pt x="14135" y="3071"/>
                    <a:pt x="13375" y="6232"/>
                  </a:cubicBezTo>
                  <a:cubicBezTo>
                    <a:pt x="10639" y="3527"/>
                    <a:pt x="9545" y="3527"/>
                    <a:pt x="9059" y="3527"/>
                  </a:cubicBezTo>
                  <a:cubicBezTo>
                    <a:pt x="8633" y="3527"/>
                    <a:pt x="8238" y="3618"/>
                    <a:pt x="7873" y="3861"/>
                  </a:cubicBezTo>
                  <a:cubicBezTo>
                    <a:pt x="7569" y="4043"/>
                    <a:pt x="7022" y="4530"/>
                    <a:pt x="6870" y="5472"/>
                  </a:cubicBezTo>
                  <a:cubicBezTo>
                    <a:pt x="6627" y="7083"/>
                    <a:pt x="7782" y="9970"/>
                    <a:pt x="9454" y="11916"/>
                  </a:cubicBezTo>
                  <a:cubicBezTo>
                    <a:pt x="9515" y="12007"/>
                    <a:pt x="9606" y="12098"/>
                    <a:pt x="9697" y="12189"/>
                  </a:cubicBezTo>
                  <a:cubicBezTo>
                    <a:pt x="9363" y="12159"/>
                    <a:pt x="9028" y="12098"/>
                    <a:pt x="8664" y="12098"/>
                  </a:cubicBezTo>
                  <a:lnTo>
                    <a:pt x="8329" y="12098"/>
                  </a:lnTo>
                  <a:cubicBezTo>
                    <a:pt x="5047" y="12098"/>
                    <a:pt x="1825" y="13648"/>
                    <a:pt x="670" y="15077"/>
                  </a:cubicBezTo>
                  <a:cubicBezTo>
                    <a:pt x="1" y="15928"/>
                    <a:pt x="62" y="16688"/>
                    <a:pt x="153" y="17083"/>
                  </a:cubicBezTo>
                  <a:cubicBezTo>
                    <a:pt x="518" y="18603"/>
                    <a:pt x="2037" y="18724"/>
                    <a:pt x="2554" y="18755"/>
                  </a:cubicBezTo>
                  <a:cubicBezTo>
                    <a:pt x="3162" y="18816"/>
                    <a:pt x="4104" y="18846"/>
                    <a:pt x="5806" y="18876"/>
                  </a:cubicBezTo>
                  <a:cubicBezTo>
                    <a:pt x="6110" y="18876"/>
                    <a:pt x="6445" y="18907"/>
                    <a:pt x="6809" y="18907"/>
                  </a:cubicBezTo>
                  <a:cubicBezTo>
                    <a:pt x="7113" y="19302"/>
                    <a:pt x="7478" y="19727"/>
                    <a:pt x="7873" y="20092"/>
                  </a:cubicBezTo>
                  <a:cubicBezTo>
                    <a:pt x="5290" y="20518"/>
                    <a:pt x="2919" y="21855"/>
                    <a:pt x="2007" y="23071"/>
                  </a:cubicBezTo>
                  <a:cubicBezTo>
                    <a:pt x="1369" y="23952"/>
                    <a:pt x="1460" y="24743"/>
                    <a:pt x="1581" y="25138"/>
                  </a:cubicBezTo>
                  <a:cubicBezTo>
                    <a:pt x="2037" y="26718"/>
                    <a:pt x="3709" y="26718"/>
                    <a:pt x="4439" y="26718"/>
                  </a:cubicBezTo>
                  <a:cubicBezTo>
                    <a:pt x="4803" y="26718"/>
                    <a:pt x="5259" y="26688"/>
                    <a:pt x="5837" y="26688"/>
                  </a:cubicBezTo>
                  <a:cubicBezTo>
                    <a:pt x="6749" y="26658"/>
                    <a:pt x="7995" y="26627"/>
                    <a:pt x="9697" y="26627"/>
                  </a:cubicBezTo>
                  <a:lnTo>
                    <a:pt x="9788" y="26627"/>
                  </a:lnTo>
                  <a:cubicBezTo>
                    <a:pt x="11338" y="26627"/>
                    <a:pt x="12524" y="26658"/>
                    <a:pt x="13375" y="26688"/>
                  </a:cubicBezTo>
                  <a:lnTo>
                    <a:pt x="13557" y="26688"/>
                  </a:lnTo>
                  <a:lnTo>
                    <a:pt x="13527" y="27174"/>
                  </a:lnTo>
                  <a:lnTo>
                    <a:pt x="9393" y="27174"/>
                  </a:lnTo>
                  <a:cubicBezTo>
                    <a:pt x="8390" y="27174"/>
                    <a:pt x="7569" y="27995"/>
                    <a:pt x="7569" y="28998"/>
                  </a:cubicBezTo>
                  <a:lnTo>
                    <a:pt x="7569" y="29363"/>
                  </a:lnTo>
                  <a:cubicBezTo>
                    <a:pt x="7569" y="31521"/>
                    <a:pt x="7053" y="33740"/>
                    <a:pt x="6080" y="36019"/>
                  </a:cubicBezTo>
                  <a:cubicBezTo>
                    <a:pt x="5715" y="36840"/>
                    <a:pt x="5472" y="37691"/>
                    <a:pt x="5320" y="38542"/>
                  </a:cubicBezTo>
                  <a:cubicBezTo>
                    <a:pt x="5199" y="39485"/>
                    <a:pt x="5168" y="40396"/>
                    <a:pt x="5259" y="41339"/>
                  </a:cubicBezTo>
                  <a:cubicBezTo>
                    <a:pt x="5442" y="42980"/>
                    <a:pt x="6050" y="44530"/>
                    <a:pt x="6961" y="45898"/>
                  </a:cubicBezTo>
                  <a:cubicBezTo>
                    <a:pt x="5898" y="46384"/>
                    <a:pt x="5047" y="47114"/>
                    <a:pt x="5047" y="48299"/>
                  </a:cubicBezTo>
                  <a:cubicBezTo>
                    <a:pt x="5047" y="49181"/>
                    <a:pt x="5047" y="51856"/>
                    <a:pt x="15533" y="51856"/>
                  </a:cubicBezTo>
                  <a:cubicBezTo>
                    <a:pt x="17965" y="51856"/>
                    <a:pt x="20244" y="51673"/>
                    <a:pt x="22007" y="51308"/>
                  </a:cubicBezTo>
                  <a:cubicBezTo>
                    <a:pt x="23102" y="51096"/>
                    <a:pt x="26020" y="50518"/>
                    <a:pt x="26020" y="48299"/>
                  </a:cubicBezTo>
                  <a:cubicBezTo>
                    <a:pt x="26020" y="47114"/>
                    <a:pt x="25199" y="46384"/>
                    <a:pt x="24165" y="45928"/>
                  </a:cubicBezTo>
                  <a:cubicBezTo>
                    <a:pt x="25290" y="44257"/>
                    <a:pt x="25928" y="42251"/>
                    <a:pt x="25928" y="40153"/>
                  </a:cubicBezTo>
                  <a:cubicBezTo>
                    <a:pt x="25928" y="38603"/>
                    <a:pt x="25594" y="37114"/>
                    <a:pt x="24925" y="35746"/>
                  </a:cubicBezTo>
                  <a:cubicBezTo>
                    <a:pt x="24682" y="35229"/>
                    <a:pt x="24469" y="34712"/>
                    <a:pt x="24317" y="34135"/>
                  </a:cubicBezTo>
                  <a:cubicBezTo>
                    <a:pt x="26749" y="33436"/>
                    <a:pt x="27479" y="31642"/>
                    <a:pt x="27327" y="30123"/>
                  </a:cubicBezTo>
                  <a:cubicBezTo>
                    <a:pt x="27144" y="28512"/>
                    <a:pt x="25959" y="26870"/>
                    <a:pt x="24348" y="25624"/>
                  </a:cubicBezTo>
                  <a:cubicBezTo>
                    <a:pt x="24652" y="25624"/>
                    <a:pt x="24986" y="25655"/>
                    <a:pt x="25290" y="25655"/>
                  </a:cubicBezTo>
                  <a:cubicBezTo>
                    <a:pt x="28390" y="25655"/>
                    <a:pt x="31704" y="24591"/>
                    <a:pt x="32859" y="23284"/>
                  </a:cubicBezTo>
                  <a:cubicBezTo>
                    <a:pt x="33467" y="22554"/>
                    <a:pt x="33497" y="21855"/>
                    <a:pt x="33436" y="21490"/>
                  </a:cubicBezTo>
                  <a:cubicBezTo>
                    <a:pt x="33163" y="19667"/>
                    <a:pt x="30913" y="19332"/>
                    <a:pt x="29849" y="19180"/>
                  </a:cubicBezTo>
                  <a:cubicBezTo>
                    <a:pt x="28998" y="19089"/>
                    <a:pt x="27965" y="18998"/>
                    <a:pt x="26840" y="18968"/>
                  </a:cubicBezTo>
                  <a:cubicBezTo>
                    <a:pt x="26840" y="18876"/>
                    <a:pt x="26871" y="18755"/>
                    <a:pt x="26871" y="18664"/>
                  </a:cubicBezTo>
                  <a:cubicBezTo>
                    <a:pt x="26962" y="17904"/>
                    <a:pt x="26719" y="17174"/>
                    <a:pt x="26172" y="16566"/>
                  </a:cubicBezTo>
                  <a:cubicBezTo>
                    <a:pt x="26020" y="16384"/>
                    <a:pt x="25837" y="16232"/>
                    <a:pt x="25655" y="16080"/>
                  </a:cubicBezTo>
                  <a:cubicBezTo>
                    <a:pt x="26658" y="15016"/>
                    <a:pt x="27357" y="13770"/>
                    <a:pt x="26931" y="12432"/>
                  </a:cubicBezTo>
                  <a:cubicBezTo>
                    <a:pt x="26749" y="11855"/>
                    <a:pt x="26415" y="11460"/>
                    <a:pt x="26111" y="11217"/>
                  </a:cubicBezTo>
                  <a:cubicBezTo>
                    <a:pt x="26232" y="10396"/>
                    <a:pt x="26141" y="9666"/>
                    <a:pt x="25868" y="9059"/>
                  </a:cubicBezTo>
                  <a:cubicBezTo>
                    <a:pt x="25533" y="8390"/>
                    <a:pt x="25017" y="7843"/>
                    <a:pt x="24317" y="7539"/>
                  </a:cubicBezTo>
                  <a:cubicBezTo>
                    <a:pt x="24956" y="5776"/>
                    <a:pt x="25047" y="4104"/>
                    <a:pt x="24500" y="2767"/>
                  </a:cubicBezTo>
                  <a:cubicBezTo>
                    <a:pt x="23922" y="1368"/>
                    <a:pt x="22706" y="457"/>
                    <a:pt x="21065" y="122"/>
                  </a:cubicBezTo>
                  <a:cubicBezTo>
                    <a:pt x="20670" y="31"/>
                    <a:pt x="20275" y="1"/>
                    <a:pt x="1988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5318000" y="1928900"/>
              <a:ext cx="433150" cy="85875"/>
            </a:xfrm>
            <a:custGeom>
              <a:avLst/>
              <a:gdLst/>
              <a:ahLst/>
              <a:cxnLst/>
              <a:rect l="l" t="t" r="r" b="b"/>
              <a:pathLst>
                <a:path w="17326" h="3435" extrusionOk="0">
                  <a:moveTo>
                    <a:pt x="8663" y="0"/>
                  </a:moveTo>
                  <a:cubicBezTo>
                    <a:pt x="3891" y="0"/>
                    <a:pt x="0" y="760"/>
                    <a:pt x="0" y="1702"/>
                  </a:cubicBezTo>
                  <a:cubicBezTo>
                    <a:pt x="0" y="2675"/>
                    <a:pt x="3891" y="3435"/>
                    <a:pt x="8663" y="3435"/>
                  </a:cubicBezTo>
                  <a:cubicBezTo>
                    <a:pt x="13435" y="3435"/>
                    <a:pt x="17326" y="2675"/>
                    <a:pt x="17326" y="1702"/>
                  </a:cubicBezTo>
                  <a:cubicBezTo>
                    <a:pt x="17326" y="760"/>
                    <a:pt x="13435" y="0"/>
                    <a:pt x="86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5263175" y="1125175"/>
              <a:ext cx="349950" cy="194725"/>
            </a:xfrm>
            <a:custGeom>
              <a:avLst/>
              <a:gdLst/>
              <a:ahLst/>
              <a:cxnLst/>
              <a:rect l="l" t="t" r="r" b="b"/>
              <a:pathLst>
                <a:path w="13998" h="7789" extrusionOk="0">
                  <a:moveTo>
                    <a:pt x="4796" y="1"/>
                  </a:moveTo>
                  <a:cubicBezTo>
                    <a:pt x="4543" y="1"/>
                    <a:pt x="4320" y="55"/>
                    <a:pt x="4139" y="173"/>
                  </a:cubicBezTo>
                  <a:cubicBezTo>
                    <a:pt x="1" y="2839"/>
                    <a:pt x="8677" y="7789"/>
                    <a:pt x="11504" y="7789"/>
                  </a:cubicBezTo>
                  <a:cubicBezTo>
                    <a:pt x="11771" y="7789"/>
                    <a:pt x="11986" y="7745"/>
                    <a:pt x="12133" y="7650"/>
                  </a:cubicBezTo>
                  <a:cubicBezTo>
                    <a:pt x="13998" y="6426"/>
                    <a:pt x="7553" y="1"/>
                    <a:pt x="47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5557350" y="1194225"/>
              <a:ext cx="248025" cy="154975"/>
            </a:xfrm>
            <a:custGeom>
              <a:avLst/>
              <a:gdLst/>
              <a:ahLst/>
              <a:cxnLst/>
              <a:rect l="l" t="t" r="r" b="b"/>
              <a:pathLst>
                <a:path w="9921" h="6199" extrusionOk="0">
                  <a:moveTo>
                    <a:pt x="7072" y="0"/>
                  </a:moveTo>
                  <a:cubicBezTo>
                    <a:pt x="4239" y="0"/>
                    <a:pt x="1" y="5983"/>
                    <a:pt x="1" y="5983"/>
                  </a:cubicBezTo>
                  <a:cubicBezTo>
                    <a:pt x="185" y="6131"/>
                    <a:pt x="464" y="6199"/>
                    <a:pt x="810" y="6199"/>
                  </a:cubicBezTo>
                  <a:cubicBezTo>
                    <a:pt x="3433" y="6199"/>
                    <a:pt x="9921" y="2321"/>
                    <a:pt x="8390" y="603"/>
                  </a:cubicBezTo>
                  <a:cubicBezTo>
                    <a:pt x="8013" y="180"/>
                    <a:pt x="7564" y="0"/>
                    <a:pt x="7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5552050" y="987350"/>
              <a:ext cx="270100" cy="232925"/>
            </a:xfrm>
            <a:custGeom>
              <a:avLst/>
              <a:gdLst/>
              <a:ahLst/>
              <a:cxnLst/>
              <a:rect l="l" t="t" r="r" b="b"/>
              <a:pathLst>
                <a:path w="10804" h="9317" extrusionOk="0">
                  <a:moveTo>
                    <a:pt x="6024" y="1"/>
                  </a:moveTo>
                  <a:cubicBezTo>
                    <a:pt x="1852" y="1"/>
                    <a:pt x="0" y="7540"/>
                    <a:pt x="0" y="7540"/>
                  </a:cubicBezTo>
                  <a:cubicBezTo>
                    <a:pt x="0" y="8804"/>
                    <a:pt x="470" y="9316"/>
                    <a:pt x="1185" y="9316"/>
                  </a:cubicBezTo>
                  <a:cubicBezTo>
                    <a:pt x="4042" y="9316"/>
                    <a:pt x="10803" y="1121"/>
                    <a:pt x="6961" y="124"/>
                  </a:cubicBezTo>
                  <a:cubicBezTo>
                    <a:pt x="6636" y="40"/>
                    <a:pt x="6324" y="1"/>
                    <a:pt x="60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5352950" y="897300"/>
              <a:ext cx="221000" cy="210000"/>
            </a:xfrm>
            <a:custGeom>
              <a:avLst/>
              <a:gdLst/>
              <a:ahLst/>
              <a:cxnLst/>
              <a:rect l="l" t="t" r="r" b="b"/>
              <a:pathLst>
                <a:path w="8840" h="8400" extrusionOk="0">
                  <a:moveTo>
                    <a:pt x="791" y="0"/>
                  </a:moveTo>
                  <a:cubicBezTo>
                    <a:pt x="719" y="0"/>
                    <a:pt x="658" y="16"/>
                    <a:pt x="608" y="48"/>
                  </a:cubicBezTo>
                  <a:cubicBezTo>
                    <a:pt x="0" y="443"/>
                    <a:pt x="882" y="3391"/>
                    <a:pt x="2554" y="5397"/>
                  </a:cubicBezTo>
                  <a:cubicBezTo>
                    <a:pt x="4144" y="7265"/>
                    <a:pt x="6552" y="8400"/>
                    <a:pt x="7601" y="8400"/>
                  </a:cubicBezTo>
                  <a:cubicBezTo>
                    <a:pt x="7815" y="8400"/>
                    <a:pt x="7973" y="8352"/>
                    <a:pt x="8055" y="8255"/>
                  </a:cubicBezTo>
                  <a:cubicBezTo>
                    <a:pt x="8840" y="7238"/>
                    <a:pt x="2348" y="0"/>
                    <a:pt x="7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5616625" y="1282975"/>
              <a:ext cx="322725" cy="76225"/>
            </a:xfrm>
            <a:custGeom>
              <a:avLst/>
              <a:gdLst/>
              <a:ahLst/>
              <a:cxnLst/>
              <a:rect l="l" t="t" r="r" b="b"/>
              <a:pathLst>
                <a:path w="12909" h="3049" extrusionOk="0">
                  <a:moveTo>
                    <a:pt x="6460" y="1"/>
                  </a:moveTo>
                  <a:cubicBezTo>
                    <a:pt x="3337" y="1"/>
                    <a:pt x="214" y="335"/>
                    <a:pt x="122" y="1004"/>
                  </a:cubicBezTo>
                  <a:cubicBezTo>
                    <a:pt x="1" y="1673"/>
                    <a:pt x="3010" y="2828"/>
                    <a:pt x="5563" y="3010"/>
                  </a:cubicBezTo>
                  <a:cubicBezTo>
                    <a:pt x="5880" y="3036"/>
                    <a:pt x="6196" y="3048"/>
                    <a:pt x="6510" y="3048"/>
                  </a:cubicBezTo>
                  <a:cubicBezTo>
                    <a:pt x="9846" y="3048"/>
                    <a:pt x="12909" y="1671"/>
                    <a:pt x="12797" y="1004"/>
                  </a:cubicBezTo>
                  <a:cubicBezTo>
                    <a:pt x="12706" y="335"/>
                    <a:pt x="9583" y="1"/>
                    <a:pt x="6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5224525" y="1308800"/>
              <a:ext cx="319875" cy="77000"/>
            </a:xfrm>
            <a:custGeom>
              <a:avLst/>
              <a:gdLst/>
              <a:ahLst/>
              <a:cxnLst/>
              <a:rect l="l" t="t" r="r" b="b"/>
              <a:pathLst>
                <a:path w="12795" h="3080" extrusionOk="0">
                  <a:moveTo>
                    <a:pt x="6343" y="0"/>
                  </a:moveTo>
                  <a:cubicBezTo>
                    <a:pt x="6296" y="0"/>
                    <a:pt x="6249" y="0"/>
                    <a:pt x="6201" y="1"/>
                  </a:cubicBezTo>
                  <a:cubicBezTo>
                    <a:pt x="2919" y="93"/>
                    <a:pt x="1" y="2159"/>
                    <a:pt x="213" y="2828"/>
                  </a:cubicBezTo>
                  <a:cubicBezTo>
                    <a:pt x="270" y="3027"/>
                    <a:pt x="572" y="3080"/>
                    <a:pt x="1384" y="3080"/>
                  </a:cubicBezTo>
                  <a:cubicBezTo>
                    <a:pt x="2312" y="3080"/>
                    <a:pt x="3907" y="3010"/>
                    <a:pt x="6566" y="3010"/>
                  </a:cubicBezTo>
                  <a:cubicBezTo>
                    <a:pt x="9111" y="3010"/>
                    <a:pt x="10627" y="3080"/>
                    <a:pt x="11502" y="3080"/>
                  </a:cubicBezTo>
                  <a:cubicBezTo>
                    <a:pt x="12268" y="3080"/>
                    <a:pt x="12542" y="3027"/>
                    <a:pt x="12584" y="2828"/>
                  </a:cubicBezTo>
                  <a:cubicBezTo>
                    <a:pt x="12794" y="2139"/>
                    <a:pt x="9751" y="0"/>
                    <a:pt x="63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5554150" y="1071675"/>
              <a:ext cx="231975" cy="153600"/>
            </a:xfrm>
            <a:custGeom>
              <a:avLst/>
              <a:gdLst/>
              <a:ahLst/>
              <a:cxnLst/>
              <a:rect l="l" t="t" r="r" b="b"/>
              <a:pathLst>
                <a:path w="9279" h="6144" extrusionOk="0">
                  <a:moveTo>
                    <a:pt x="7780" y="1"/>
                  </a:moveTo>
                  <a:cubicBezTo>
                    <a:pt x="5274" y="1"/>
                    <a:pt x="1" y="5077"/>
                    <a:pt x="554" y="5991"/>
                  </a:cubicBezTo>
                  <a:cubicBezTo>
                    <a:pt x="619" y="6097"/>
                    <a:pt x="773" y="6143"/>
                    <a:pt x="990" y="6143"/>
                  </a:cubicBezTo>
                  <a:cubicBezTo>
                    <a:pt x="1894" y="6143"/>
                    <a:pt x="3900" y="5334"/>
                    <a:pt x="5175" y="4623"/>
                  </a:cubicBezTo>
                  <a:cubicBezTo>
                    <a:pt x="6664" y="3772"/>
                    <a:pt x="9278" y="1887"/>
                    <a:pt x="8883" y="672"/>
                  </a:cubicBezTo>
                  <a:cubicBezTo>
                    <a:pt x="8761" y="368"/>
                    <a:pt x="8488" y="185"/>
                    <a:pt x="8427" y="155"/>
                  </a:cubicBezTo>
                  <a:cubicBezTo>
                    <a:pt x="8243" y="49"/>
                    <a:pt x="8025" y="1"/>
                    <a:pt x="7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5190450" y="1111875"/>
              <a:ext cx="335025" cy="82975"/>
            </a:xfrm>
            <a:custGeom>
              <a:avLst/>
              <a:gdLst/>
              <a:ahLst/>
              <a:cxnLst/>
              <a:rect l="l" t="t" r="r" b="b"/>
              <a:pathLst>
                <a:path w="13401" h="3319" extrusionOk="0">
                  <a:moveTo>
                    <a:pt x="6537" y="1"/>
                  </a:moveTo>
                  <a:cubicBezTo>
                    <a:pt x="3097" y="1"/>
                    <a:pt x="1" y="2003"/>
                    <a:pt x="178" y="2741"/>
                  </a:cubicBezTo>
                  <a:cubicBezTo>
                    <a:pt x="269" y="3137"/>
                    <a:pt x="1151" y="3045"/>
                    <a:pt x="6835" y="3197"/>
                  </a:cubicBezTo>
                  <a:cubicBezTo>
                    <a:pt x="9510" y="3258"/>
                    <a:pt x="11067" y="3319"/>
                    <a:pt x="11972" y="3319"/>
                  </a:cubicBezTo>
                  <a:cubicBezTo>
                    <a:pt x="12876" y="3319"/>
                    <a:pt x="13127" y="3258"/>
                    <a:pt x="13188" y="3076"/>
                  </a:cubicBezTo>
                  <a:cubicBezTo>
                    <a:pt x="13400" y="2346"/>
                    <a:pt x="10300" y="127"/>
                    <a:pt x="6835" y="6"/>
                  </a:cubicBezTo>
                  <a:cubicBezTo>
                    <a:pt x="6735" y="2"/>
                    <a:pt x="6636" y="1"/>
                    <a:pt x="6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5480400" y="809825"/>
              <a:ext cx="318025" cy="258375"/>
            </a:xfrm>
            <a:custGeom>
              <a:avLst/>
              <a:gdLst/>
              <a:ahLst/>
              <a:cxnLst/>
              <a:rect l="l" t="t" r="r" b="b"/>
              <a:pathLst>
                <a:path w="12721" h="10335" extrusionOk="0">
                  <a:moveTo>
                    <a:pt x="6514" y="0"/>
                  </a:moveTo>
                  <a:cubicBezTo>
                    <a:pt x="1535" y="0"/>
                    <a:pt x="1" y="9340"/>
                    <a:pt x="3292" y="10264"/>
                  </a:cubicBezTo>
                  <a:cubicBezTo>
                    <a:pt x="3467" y="10312"/>
                    <a:pt x="3648" y="10334"/>
                    <a:pt x="3832" y="10334"/>
                  </a:cubicBezTo>
                  <a:cubicBezTo>
                    <a:pt x="7541" y="10334"/>
                    <a:pt x="12720" y="1153"/>
                    <a:pt x="7334" y="82"/>
                  </a:cubicBezTo>
                  <a:cubicBezTo>
                    <a:pt x="7051" y="27"/>
                    <a:pt x="6778" y="0"/>
                    <a:pt x="6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5520125" y="1020075"/>
              <a:ext cx="66125" cy="519025"/>
            </a:xfrm>
            <a:custGeom>
              <a:avLst/>
              <a:gdLst/>
              <a:ahLst/>
              <a:cxnLst/>
              <a:rect l="l" t="t" r="r" b="b"/>
              <a:pathLst>
                <a:path w="2645" h="20761" fill="none" extrusionOk="0">
                  <a:moveTo>
                    <a:pt x="2189" y="0"/>
                  </a:moveTo>
                  <a:cubicBezTo>
                    <a:pt x="2189" y="0"/>
                    <a:pt x="791" y="5441"/>
                    <a:pt x="1703" y="9331"/>
                  </a:cubicBezTo>
                  <a:cubicBezTo>
                    <a:pt x="2645" y="13222"/>
                    <a:pt x="1" y="20760"/>
                    <a:pt x="1" y="20760"/>
                  </a:cubicBezTo>
                </a:path>
              </a:pathLst>
            </a:custGeom>
            <a:solidFill>
              <a:schemeClr val="accent4"/>
            </a:solidFill>
            <a:ln w="2052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5478325" y="1180400"/>
              <a:ext cx="79050" cy="38025"/>
            </a:xfrm>
            <a:custGeom>
              <a:avLst/>
              <a:gdLst/>
              <a:ahLst/>
              <a:cxnLst/>
              <a:rect l="l" t="t" r="r" b="b"/>
              <a:pathLst>
                <a:path w="3162" h="1521" fill="none" extrusionOk="0">
                  <a:moveTo>
                    <a:pt x="1" y="0"/>
                  </a:moveTo>
                  <a:cubicBezTo>
                    <a:pt x="1" y="0"/>
                    <a:pt x="2493" y="61"/>
                    <a:pt x="3162" y="1520"/>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5571050" y="1306550"/>
              <a:ext cx="74475" cy="37250"/>
            </a:xfrm>
            <a:custGeom>
              <a:avLst/>
              <a:gdLst/>
              <a:ahLst/>
              <a:cxnLst/>
              <a:rect l="l" t="t" r="r" b="b"/>
              <a:pathLst>
                <a:path w="2979" h="1490" fill="none" extrusionOk="0">
                  <a:moveTo>
                    <a:pt x="0" y="1490"/>
                  </a:moveTo>
                  <a:cubicBezTo>
                    <a:pt x="0" y="1490"/>
                    <a:pt x="638" y="304"/>
                    <a:pt x="2979" y="0"/>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5501900" y="1368100"/>
              <a:ext cx="56250" cy="26625"/>
            </a:xfrm>
            <a:custGeom>
              <a:avLst/>
              <a:gdLst/>
              <a:ahLst/>
              <a:cxnLst/>
              <a:rect l="l" t="t" r="r" b="b"/>
              <a:pathLst>
                <a:path w="2250" h="1065" fill="none" extrusionOk="0">
                  <a:moveTo>
                    <a:pt x="2249" y="1064"/>
                  </a:moveTo>
                  <a:cubicBezTo>
                    <a:pt x="2249" y="0"/>
                    <a:pt x="0" y="365"/>
                    <a:pt x="0" y="365"/>
                  </a:cubicBezTo>
                </a:path>
              </a:pathLst>
            </a:custGeom>
            <a:noFill/>
            <a:ln w="13675" cap="flat" cmpd="sng">
              <a:solidFill>
                <a:srgbClr val="84B678"/>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318750" y="1488925"/>
              <a:ext cx="429375" cy="492300"/>
            </a:xfrm>
            <a:custGeom>
              <a:avLst/>
              <a:gdLst/>
              <a:ahLst/>
              <a:cxnLst/>
              <a:rect l="l" t="t" r="r" b="b"/>
              <a:pathLst>
                <a:path w="17175" h="19692" extrusionOk="0">
                  <a:moveTo>
                    <a:pt x="2493" y="0"/>
                  </a:moveTo>
                  <a:lnTo>
                    <a:pt x="2493" y="365"/>
                  </a:lnTo>
                  <a:cubicBezTo>
                    <a:pt x="2493" y="2918"/>
                    <a:pt x="1855" y="5410"/>
                    <a:pt x="852" y="7751"/>
                  </a:cubicBezTo>
                  <a:cubicBezTo>
                    <a:pt x="274" y="9088"/>
                    <a:pt x="1" y="10578"/>
                    <a:pt x="183" y="12128"/>
                  </a:cubicBezTo>
                  <a:cubicBezTo>
                    <a:pt x="639" y="16049"/>
                    <a:pt x="3770" y="19210"/>
                    <a:pt x="7691" y="19636"/>
                  </a:cubicBezTo>
                  <a:cubicBezTo>
                    <a:pt x="8022" y="19673"/>
                    <a:pt x="8350" y="19691"/>
                    <a:pt x="8674" y="19691"/>
                  </a:cubicBezTo>
                  <a:cubicBezTo>
                    <a:pt x="13371" y="19691"/>
                    <a:pt x="17174" y="15875"/>
                    <a:pt x="17174" y="11155"/>
                  </a:cubicBezTo>
                  <a:cubicBezTo>
                    <a:pt x="17174" y="9848"/>
                    <a:pt x="16901" y="8632"/>
                    <a:pt x="16384" y="7508"/>
                  </a:cubicBezTo>
                  <a:cubicBezTo>
                    <a:pt x="15290" y="5259"/>
                    <a:pt x="14834" y="2736"/>
                    <a:pt x="14834" y="213"/>
                  </a:cubicBezTo>
                  <a:lnTo>
                    <a:pt x="148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5503925" y="1399100"/>
              <a:ext cx="352775" cy="180025"/>
            </a:xfrm>
            <a:custGeom>
              <a:avLst/>
              <a:gdLst/>
              <a:ahLst/>
              <a:cxnLst/>
              <a:rect l="l" t="t" r="r" b="b"/>
              <a:pathLst>
                <a:path w="14111" h="7201" extrusionOk="0">
                  <a:moveTo>
                    <a:pt x="4644" y="0"/>
                  </a:moveTo>
                  <a:cubicBezTo>
                    <a:pt x="4212" y="0"/>
                    <a:pt x="3789" y="59"/>
                    <a:pt x="3384" y="189"/>
                  </a:cubicBezTo>
                  <a:cubicBezTo>
                    <a:pt x="1" y="1251"/>
                    <a:pt x="3151" y="7201"/>
                    <a:pt x="7912" y="7201"/>
                  </a:cubicBezTo>
                  <a:cubicBezTo>
                    <a:pt x="8327" y="7201"/>
                    <a:pt x="8754" y="7156"/>
                    <a:pt x="9190" y="7058"/>
                  </a:cubicBezTo>
                  <a:cubicBezTo>
                    <a:pt x="14110" y="5980"/>
                    <a:pt x="8975" y="0"/>
                    <a:pt x="4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5362825" y="1587675"/>
              <a:ext cx="338950" cy="80325"/>
            </a:xfrm>
            <a:custGeom>
              <a:avLst/>
              <a:gdLst/>
              <a:ahLst/>
              <a:cxnLst/>
              <a:rect l="l" t="t" r="r" b="b"/>
              <a:pathLst>
                <a:path w="13558" h="3213" extrusionOk="0">
                  <a:moveTo>
                    <a:pt x="9510" y="668"/>
                  </a:moveTo>
                  <a:cubicBezTo>
                    <a:pt x="9512" y="669"/>
                    <a:pt x="9513" y="670"/>
                    <a:pt x="9514" y="670"/>
                  </a:cubicBezTo>
                  <a:cubicBezTo>
                    <a:pt x="9788" y="822"/>
                    <a:pt x="10062" y="974"/>
                    <a:pt x="10305" y="1157"/>
                  </a:cubicBezTo>
                  <a:cubicBezTo>
                    <a:pt x="10518" y="1369"/>
                    <a:pt x="10700" y="1612"/>
                    <a:pt x="10761" y="1916"/>
                  </a:cubicBezTo>
                  <a:cubicBezTo>
                    <a:pt x="10791" y="2190"/>
                    <a:pt x="10639" y="2494"/>
                    <a:pt x="10366" y="2616"/>
                  </a:cubicBezTo>
                  <a:cubicBezTo>
                    <a:pt x="10122" y="2767"/>
                    <a:pt x="9818" y="2828"/>
                    <a:pt x="9514" y="2828"/>
                  </a:cubicBezTo>
                  <a:cubicBezTo>
                    <a:pt x="9211" y="2828"/>
                    <a:pt x="8876" y="2737"/>
                    <a:pt x="8694" y="2524"/>
                  </a:cubicBezTo>
                  <a:cubicBezTo>
                    <a:pt x="8511" y="2281"/>
                    <a:pt x="8511" y="1947"/>
                    <a:pt x="8633" y="1673"/>
                  </a:cubicBezTo>
                  <a:cubicBezTo>
                    <a:pt x="8793" y="1240"/>
                    <a:pt x="9124" y="909"/>
                    <a:pt x="9510" y="668"/>
                  </a:cubicBezTo>
                  <a:close/>
                  <a:moveTo>
                    <a:pt x="4952" y="603"/>
                  </a:moveTo>
                  <a:cubicBezTo>
                    <a:pt x="5046" y="643"/>
                    <a:pt x="5138" y="686"/>
                    <a:pt x="5229" y="731"/>
                  </a:cubicBezTo>
                  <a:cubicBezTo>
                    <a:pt x="5381" y="792"/>
                    <a:pt x="5502" y="883"/>
                    <a:pt x="5624" y="944"/>
                  </a:cubicBezTo>
                  <a:lnTo>
                    <a:pt x="5837" y="1065"/>
                  </a:lnTo>
                  <a:lnTo>
                    <a:pt x="6019" y="1217"/>
                  </a:lnTo>
                  <a:cubicBezTo>
                    <a:pt x="6262" y="1400"/>
                    <a:pt x="6475" y="1612"/>
                    <a:pt x="6596" y="1886"/>
                  </a:cubicBezTo>
                  <a:cubicBezTo>
                    <a:pt x="6718" y="2160"/>
                    <a:pt x="6657" y="2494"/>
                    <a:pt x="6475" y="2707"/>
                  </a:cubicBezTo>
                  <a:cubicBezTo>
                    <a:pt x="6262" y="2919"/>
                    <a:pt x="5989" y="3041"/>
                    <a:pt x="5685" y="3071"/>
                  </a:cubicBezTo>
                  <a:cubicBezTo>
                    <a:pt x="5559" y="3084"/>
                    <a:pt x="5433" y="3091"/>
                    <a:pt x="5307" y="3091"/>
                  </a:cubicBezTo>
                  <a:cubicBezTo>
                    <a:pt x="5129" y="3091"/>
                    <a:pt x="4951" y="3077"/>
                    <a:pt x="4773" y="3041"/>
                  </a:cubicBezTo>
                  <a:cubicBezTo>
                    <a:pt x="4469" y="2980"/>
                    <a:pt x="4195" y="2859"/>
                    <a:pt x="3982" y="2616"/>
                  </a:cubicBezTo>
                  <a:cubicBezTo>
                    <a:pt x="3800" y="2403"/>
                    <a:pt x="3739" y="2099"/>
                    <a:pt x="3830" y="1825"/>
                  </a:cubicBezTo>
                  <a:cubicBezTo>
                    <a:pt x="3891" y="1521"/>
                    <a:pt x="4074" y="1278"/>
                    <a:pt x="4286" y="1065"/>
                  </a:cubicBezTo>
                  <a:cubicBezTo>
                    <a:pt x="4488" y="877"/>
                    <a:pt x="4713" y="725"/>
                    <a:pt x="4952" y="603"/>
                  </a:cubicBezTo>
                  <a:close/>
                  <a:moveTo>
                    <a:pt x="6941" y="0"/>
                  </a:moveTo>
                  <a:cubicBezTo>
                    <a:pt x="6586" y="0"/>
                    <a:pt x="6227" y="37"/>
                    <a:pt x="5867" y="123"/>
                  </a:cubicBezTo>
                  <a:cubicBezTo>
                    <a:pt x="5525" y="192"/>
                    <a:pt x="5182" y="308"/>
                    <a:pt x="4867" y="479"/>
                  </a:cubicBezTo>
                  <a:lnTo>
                    <a:pt x="4867" y="479"/>
                  </a:lnTo>
                  <a:cubicBezTo>
                    <a:pt x="4285" y="243"/>
                    <a:pt x="3653" y="123"/>
                    <a:pt x="3023" y="123"/>
                  </a:cubicBezTo>
                  <a:cubicBezTo>
                    <a:pt x="1911" y="123"/>
                    <a:pt x="807" y="498"/>
                    <a:pt x="1" y="1278"/>
                  </a:cubicBezTo>
                  <a:cubicBezTo>
                    <a:pt x="804" y="553"/>
                    <a:pt x="1850" y="181"/>
                    <a:pt x="2913" y="181"/>
                  </a:cubicBezTo>
                  <a:cubicBezTo>
                    <a:pt x="3097" y="181"/>
                    <a:pt x="3282" y="192"/>
                    <a:pt x="3466" y="214"/>
                  </a:cubicBezTo>
                  <a:cubicBezTo>
                    <a:pt x="3910" y="259"/>
                    <a:pt x="4354" y="368"/>
                    <a:pt x="4775" y="530"/>
                  </a:cubicBezTo>
                  <a:lnTo>
                    <a:pt x="4775" y="530"/>
                  </a:lnTo>
                  <a:cubicBezTo>
                    <a:pt x="4565" y="653"/>
                    <a:pt x="4369" y="800"/>
                    <a:pt x="4195" y="974"/>
                  </a:cubicBezTo>
                  <a:cubicBezTo>
                    <a:pt x="3952" y="1187"/>
                    <a:pt x="3770" y="1460"/>
                    <a:pt x="3679" y="1795"/>
                  </a:cubicBezTo>
                  <a:cubicBezTo>
                    <a:pt x="3587" y="2099"/>
                    <a:pt x="3679" y="2464"/>
                    <a:pt x="3891" y="2707"/>
                  </a:cubicBezTo>
                  <a:cubicBezTo>
                    <a:pt x="4104" y="2950"/>
                    <a:pt x="4438" y="3102"/>
                    <a:pt x="4742" y="3163"/>
                  </a:cubicBezTo>
                  <a:cubicBezTo>
                    <a:pt x="4920" y="3198"/>
                    <a:pt x="5109" y="3213"/>
                    <a:pt x="5296" y="3213"/>
                  </a:cubicBezTo>
                  <a:cubicBezTo>
                    <a:pt x="5428" y="3213"/>
                    <a:pt x="5559" y="3206"/>
                    <a:pt x="5685" y="3193"/>
                  </a:cubicBezTo>
                  <a:cubicBezTo>
                    <a:pt x="6019" y="3132"/>
                    <a:pt x="6323" y="3011"/>
                    <a:pt x="6566" y="2767"/>
                  </a:cubicBezTo>
                  <a:cubicBezTo>
                    <a:pt x="6779" y="2524"/>
                    <a:pt x="6840" y="2160"/>
                    <a:pt x="6688" y="1856"/>
                  </a:cubicBezTo>
                  <a:cubicBezTo>
                    <a:pt x="6260" y="1283"/>
                    <a:pt x="5689" y="847"/>
                    <a:pt x="5047" y="556"/>
                  </a:cubicBezTo>
                  <a:lnTo>
                    <a:pt x="5047" y="556"/>
                  </a:lnTo>
                  <a:cubicBezTo>
                    <a:pt x="5320" y="427"/>
                    <a:pt x="5609" y="336"/>
                    <a:pt x="5897" y="275"/>
                  </a:cubicBezTo>
                  <a:cubicBezTo>
                    <a:pt x="6266" y="201"/>
                    <a:pt x="6645" y="161"/>
                    <a:pt x="7022" y="161"/>
                  </a:cubicBezTo>
                  <a:cubicBezTo>
                    <a:pt x="7267" y="161"/>
                    <a:pt x="7512" y="178"/>
                    <a:pt x="7752" y="214"/>
                  </a:cubicBezTo>
                  <a:cubicBezTo>
                    <a:pt x="8316" y="299"/>
                    <a:pt x="8881" y="410"/>
                    <a:pt x="9397" y="620"/>
                  </a:cubicBezTo>
                  <a:lnTo>
                    <a:pt x="9397" y="620"/>
                  </a:lnTo>
                  <a:cubicBezTo>
                    <a:pt x="9016" y="868"/>
                    <a:pt x="8694" y="1209"/>
                    <a:pt x="8542" y="1643"/>
                  </a:cubicBezTo>
                  <a:cubicBezTo>
                    <a:pt x="8420" y="1947"/>
                    <a:pt x="8420" y="2312"/>
                    <a:pt x="8633" y="2585"/>
                  </a:cubicBezTo>
                  <a:cubicBezTo>
                    <a:pt x="8820" y="2825"/>
                    <a:pt x="9101" y="2925"/>
                    <a:pt x="9393" y="2925"/>
                  </a:cubicBezTo>
                  <a:cubicBezTo>
                    <a:pt x="9433" y="2925"/>
                    <a:pt x="9474" y="2923"/>
                    <a:pt x="9514" y="2919"/>
                  </a:cubicBezTo>
                  <a:cubicBezTo>
                    <a:pt x="9818" y="2919"/>
                    <a:pt x="10153" y="2889"/>
                    <a:pt x="10426" y="2707"/>
                  </a:cubicBezTo>
                  <a:cubicBezTo>
                    <a:pt x="10730" y="2555"/>
                    <a:pt x="10913" y="2220"/>
                    <a:pt x="10882" y="1886"/>
                  </a:cubicBezTo>
                  <a:cubicBezTo>
                    <a:pt x="10821" y="1552"/>
                    <a:pt x="10609" y="1278"/>
                    <a:pt x="10366" y="1065"/>
                  </a:cubicBezTo>
                  <a:cubicBezTo>
                    <a:pt x="10171" y="871"/>
                    <a:pt x="9901" y="727"/>
                    <a:pt x="9647" y="588"/>
                  </a:cubicBezTo>
                  <a:lnTo>
                    <a:pt x="9647" y="588"/>
                  </a:lnTo>
                  <a:cubicBezTo>
                    <a:pt x="9733" y="540"/>
                    <a:pt x="9821" y="497"/>
                    <a:pt x="9910" y="457"/>
                  </a:cubicBezTo>
                  <a:cubicBezTo>
                    <a:pt x="10372" y="263"/>
                    <a:pt x="10873" y="166"/>
                    <a:pt x="11366" y="166"/>
                  </a:cubicBezTo>
                  <a:cubicBezTo>
                    <a:pt x="11489" y="166"/>
                    <a:pt x="11612" y="172"/>
                    <a:pt x="11733" y="184"/>
                  </a:cubicBezTo>
                  <a:cubicBezTo>
                    <a:pt x="12372" y="214"/>
                    <a:pt x="12980" y="336"/>
                    <a:pt x="13557" y="549"/>
                  </a:cubicBezTo>
                  <a:cubicBezTo>
                    <a:pt x="12980" y="336"/>
                    <a:pt x="12372" y="184"/>
                    <a:pt x="11733" y="123"/>
                  </a:cubicBezTo>
                  <a:cubicBezTo>
                    <a:pt x="11637" y="118"/>
                    <a:pt x="11540" y="116"/>
                    <a:pt x="11443" y="116"/>
                  </a:cubicBezTo>
                  <a:cubicBezTo>
                    <a:pt x="10924" y="116"/>
                    <a:pt x="10391" y="187"/>
                    <a:pt x="9879" y="366"/>
                  </a:cubicBezTo>
                  <a:cubicBezTo>
                    <a:pt x="9764" y="415"/>
                    <a:pt x="9650" y="471"/>
                    <a:pt x="9539" y="534"/>
                  </a:cubicBezTo>
                  <a:lnTo>
                    <a:pt x="9539" y="534"/>
                  </a:lnTo>
                  <a:cubicBezTo>
                    <a:pt x="8973" y="299"/>
                    <a:pt x="8377" y="152"/>
                    <a:pt x="7752" y="62"/>
                  </a:cubicBezTo>
                  <a:cubicBezTo>
                    <a:pt x="7486" y="22"/>
                    <a:pt x="7215" y="0"/>
                    <a:pt x="6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5324825" y="1676600"/>
              <a:ext cx="403525" cy="90500"/>
            </a:xfrm>
            <a:custGeom>
              <a:avLst/>
              <a:gdLst/>
              <a:ahLst/>
              <a:cxnLst/>
              <a:rect l="l" t="t" r="r" b="b"/>
              <a:pathLst>
                <a:path w="16141" h="3620" extrusionOk="0">
                  <a:moveTo>
                    <a:pt x="13962" y="1100"/>
                  </a:moveTo>
                  <a:lnTo>
                    <a:pt x="13962" y="1100"/>
                  </a:lnTo>
                  <a:cubicBezTo>
                    <a:pt x="14209" y="1170"/>
                    <a:pt x="14454" y="1276"/>
                    <a:pt x="14652" y="1429"/>
                  </a:cubicBezTo>
                  <a:cubicBezTo>
                    <a:pt x="14956" y="1612"/>
                    <a:pt x="15138" y="1946"/>
                    <a:pt x="15047" y="2280"/>
                  </a:cubicBezTo>
                  <a:cubicBezTo>
                    <a:pt x="14925" y="2615"/>
                    <a:pt x="14621" y="2828"/>
                    <a:pt x="14287" y="2949"/>
                  </a:cubicBezTo>
                  <a:cubicBezTo>
                    <a:pt x="14176" y="2994"/>
                    <a:pt x="14048" y="3022"/>
                    <a:pt x="13928" y="3022"/>
                  </a:cubicBezTo>
                  <a:cubicBezTo>
                    <a:pt x="13884" y="3022"/>
                    <a:pt x="13841" y="3018"/>
                    <a:pt x="13800" y="3010"/>
                  </a:cubicBezTo>
                  <a:cubicBezTo>
                    <a:pt x="13618" y="2980"/>
                    <a:pt x="13497" y="2858"/>
                    <a:pt x="13436" y="2706"/>
                  </a:cubicBezTo>
                  <a:cubicBezTo>
                    <a:pt x="13314" y="2402"/>
                    <a:pt x="13405" y="2007"/>
                    <a:pt x="13557" y="1703"/>
                  </a:cubicBezTo>
                  <a:cubicBezTo>
                    <a:pt x="13663" y="1492"/>
                    <a:pt x="13798" y="1280"/>
                    <a:pt x="13962" y="1100"/>
                  </a:cubicBezTo>
                  <a:close/>
                  <a:moveTo>
                    <a:pt x="9644" y="2055"/>
                  </a:moveTo>
                  <a:cubicBezTo>
                    <a:pt x="9950" y="2111"/>
                    <a:pt x="10274" y="2171"/>
                    <a:pt x="10548" y="2280"/>
                  </a:cubicBezTo>
                  <a:cubicBezTo>
                    <a:pt x="10731" y="2341"/>
                    <a:pt x="10883" y="2402"/>
                    <a:pt x="11034" y="2493"/>
                  </a:cubicBezTo>
                  <a:cubicBezTo>
                    <a:pt x="11186" y="2584"/>
                    <a:pt x="11308" y="2706"/>
                    <a:pt x="11338" y="2828"/>
                  </a:cubicBezTo>
                  <a:cubicBezTo>
                    <a:pt x="11369" y="2980"/>
                    <a:pt x="11278" y="3101"/>
                    <a:pt x="11126" y="3192"/>
                  </a:cubicBezTo>
                  <a:cubicBezTo>
                    <a:pt x="10974" y="3284"/>
                    <a:pt x="10822" y="3314"/>
                    <a:pt x="10639" y="3375"/>
                  </a:cubicBezTo>
                  <a:cubicBezTo>
                    <a:pt x="10389" y="3443"/>
                    <a:pt x="10121" y="3477"/>
                    <a:pt x="9861" y="3477"/>
                  </a:cubicBezTo>
                  <a:cubicBezTo>
                    <a:pt x="9775" y="3477"/>
                    <a:pt x="9689" y="3473"/>
                    <a:pt x="9606" y="3466"/>
                  </a:cubicBezTo>
                  <a:cubicBezTo>
                    <a:pt x="9454" y="3435"/>
                    <a:pt x="9272" y="3375"/>
                    <a:pt x="9180" y="3284"/>
                  </a:cubicBezTo>
                  <a:cubicBezTo>
                    <a:pt x="9059" y="3162"/>
                    <a:pt x="9028" y="3010"/>
                    <a:pt x="9089" y="2828"/>
                  </a:cubicBezTo>
                  <a:cubicBezTo>
                    <a:pt x="9174" y="2544"/>
                    <a:pt x="9392" y="2286"/>
                    <a:pt x="9644" y="2055"/>
                  </a:cubicBezTo>
                  <a:close/>
                  <a:moveTo>
                    <a:pt x="4143" y="2059"/>
                  </a:moveTo>
                  <a:cubicBezTo>
                    <a:pt x="4150" y="2062"/>
                    <a:pt x="4158" y="2065"/>
                    <a:pt x="4165" y="2068"/>
                  </a:cubicBezTo>
                  <a:cubicBezTo>
                    <a:pt x="4469" y="2189"/>
                    <a:pt x="4803" y="2402"/>
                    <a:pt x="4895" y="2736"/>
                  </a:cubicBezTo>
                  <a:cubicBezTo>
                    <a:pt x="4925" y="2888"/>
                    <a:pt x="4834" y="3071"/>
                    <a:pt x="4712" y="3162"/>
                  </a:cubicBezTo>
                  <a:cubicBezTo>
                    <a:pt x="4591" y="3284"/>
                    <a:pt x="4439" y="3405"/>
                    <a:pt x="4287" y="3435"/>
                  </a:cubicBezTo>
                  <a:cubicBezTo>
                    <a:pt x="4172" y="3477"/>
                    <a:pt x="4050" y="3497"/>
                    <a:pt x="3928" y="3497"/>
                  </a:cubicBezTo>
                  <a:cubicBezTo>
                    <a:pt x="3695" y="3497"/>
                    <a:pt x="3463" y="3423"/>
                    <a:pt x="3284" y="3284"/>
                  </a:cubicBezTo>
                  <a:cubicBezTo>
                    <a:pt x="3162" y="3192"/>
                    <a:pt x="3071" y="3040"/>
                    <a:pt x="3040" y="2858"/>
                  </a:cubicBezTo>
                  <a:cubicBezTo>
                    <a:pt x="3040" y="2706"/>
                    <a:pt x="3132" y="2554"/>
                    <a:pt x="3253" y="2463"/>
                  </a:cubicBezTo>
                  <a:cubicBezTo>
                    <a:pt x="3506" y="2266"/>
                    <a:pt x="3810" y="2148"/>
                    <a:pt x="4143" y="2059"/>
                  </a:cubicBezTo>
                  <a:close/>
                  <a:moveTo>
                    <a:pt x="16141" y="1"/>
                  </a:moveTo>
                  <a:cubicBezTo>
                    <a:pt x="15411" y="122"/>
                    <a:pt x="14743" y="396"/>
                    <a:pt x="14165" y="852"/>
                  </a:cubicBezTo>
                  <a:cubicBezTo>
                    <a:pt x="14104" y="899"/>
                    <a:pt x="14045" y="950"/>
                    <a:pt x="13987" y="1003"/>
                  </a:cubicBezTo>
                  <a:lnTo>
                    <a:pt x="13987" y="1003"/>
                  </a:lnTo>
                  <a:cubicBezTo>
                    <a:pt x="13897" y="979"/>
                    <a:pt x="13804" y="959"/>
                    <a:pt x="13709" y="943"/>
                  </a:cubicBezTo>
                  <a:cubicBezTo>
                    <a:pt x="13384" y="888"/>
                    <a:pt x="13052" y="859"/>
                    <a:pt x="12721" y="859"/>
                  </a:cubicBezTo>
                  <a:cubicBezTo>
                    <a:pt x="11605" y="859"/>
                    <a:pt x="10491" y="1183"/>
                    <a:pt x="9626" y="1899"/>
                  </a:cubicBezTo>
                  <a:lnTo>
                    <a:pt x="9626" y="1899"/>
                  </a:lnTo>
                  <a:cubicBezTo>
                    <a:pt x="9599" y="1894"/>
                    <a:pt x="9572" y="1890"/>
                    <a:pt x="9545" y="1885"/>
                  </a:cubicBezTo>
                  <a:cubicBezTo>
                    <a:pt x="8846" y="1764"/>
                    <a:pt x="8116" y="1733"/>
                    <a:pt x="7417" y="1703"/>
                  </a:cubicBezTo>
                  <a:cubicBezTo>
                    <a:pt x="7150" y="1692"/>
                    <a:pt x="6883" y="1685"/>
                    <a:pt x="6618" y="1685"/>
                  </a:cubicBezTo>
                  <a:cubicBezTo>
                    <a:pt x="6158" y="1685"/>
                    <a:pt x="5703" y="1706"/>
                    <a:pt x="5259" y="1764"/>
                  </a:cubicBezTo>
                  <a:cubicBezTo>
                    <a:pt x="4895" y="1794"/>
                    <a:pt x="4530" y="1825"/>
                    <a:pt x="4195" y="1916"/>
                  </a:cubicBezTo>
                  <a:cubicBezTo>
                    <a:pt x="4164" y="1924"/>
                    <a:pt x="4133" y="1932"/>
                    <a:pt x="4102" y="1940"/>
                  </a:cubicBezTo>
                  <a:lnTo>
                    <a:pt x="4102" y="1940"/>
                  </a:lnTo>
                  <a:cubicBezTo>
                    <a:pt x="3673" y="1783"/>
                    <a:pt x="3211" y="1731"/>
                    <a:pt x="2753" y="1731"/>
                  </a:cubicBezTo>
                  <a:cubicBezTo>
                    <a:pt x="2522" y="1731"/>
                    <a:pt x="2292" y="1744"/>
                    <a:pt x="2068" y="1764"/>
                  </a:cubicBezTo>
                  <a:cubicBezTo>
                    <a:pt x="1338" y="1855"/>
                    <a:pt x="639" y="2068"/>
                    <a:pt x="1" y="2341"/>
                  </a:cubicBezTo>
                  <a:cubicBezTo>
                    <a:pt x="670" y="2068"/>
                    <a:pt x="1338" y="1885"/>
                    <a:pt x="2068" y="1794"/>
                  </a:cubicBezTo>
                  <a:cubicBezTo>
                    <a:pt x="2229" y="1780"/>
                    <a:pt x="2391" y="1773"/>
                    <a:pt x="2554" y="1773"/>
                  </a:cubicBezTo>
                  <a:cubicBezTo>
                    <a:pt x="3022" y="1773"/>
                    <a:pt x="3495" y="1835"/>
                    <a:pt x="3945" y="1986"/>
                  </a:cubicBezTo>
                  <a:lnTo>
                    <a:pt x="3945" y="1986"/>
                  </a:lnTo>
                  <a:cubicBezTo>
                    <a:pt x="3676" y="2070"/>
                    <a:pt x="3425" y="2185"/>
                    <a:pt x="3192" y="2372"/>
                  </a:cubicBezTo>
                  <a:cubicBezTo>
                    <a:pt x="3040" y="2493"/>
                    <a:pt x="2949" y="2676"/>
                    <a:pt x="2949" y="2888"/>
                  </a:cubicBezTo>
                  <a:cubicBezTo>
                    <a:pt x="2949" y="3071"/>
                    <a:pt x="3071" y="3253"/>
                    <a:pt x="3223" y="3375"/>
                  </a:cubicBezTo>
                  <a:cubicBezTo>
                    <a:pt x="3422" y="3514"/>
                    <a:pt x="3675" y="3589"/>
                    <a:pt x="3927" y="3589"/>
                  </a:cubicBezTo>
                  <a:cubicBezTo>
                    <a:pt x="4060" y="3589"/>
                    <a:pt x="4192" y="3568"/>
                    <a:pt x="4317" y="3527"/>
                  </a:cubicBezTo>
                  <a:cubicBezTo>
                    <a:pt x="4469" y="3466"/>
                    <a:pt x="4651" y="3375"/>
                    <a:pt x="4773" y="3253"/>
                  </a:cubicBezTo>
                  <a:cubicBezTo>
                    <a:pt x="4895" y="3101"/>
                    <a:pt x="5016" y="2919"/>
                    <a:pt x="4955" y="2706"/>
                  </a:cubicBezTo>
                  <a:cubicBezTo>
                    <a:pt x="4925" y="2524"/>
                    <a:pt x="4803" y="2372"/>
                    <a:pt x="4651" y="2250"/>
                  </a:cubicBezTo>
                  <a:cubicBezTo>
                    <a:pt x="4556" y="2154"/>
                    <a:pt x="4422" y="2077"/>
                    <a:pt x="4295" y="2019"/>
                  </a:cubicBezTo>
                  <a:lnTo>
                    <a:pt x="4295" y="2019"/>
                  </a:lnTo>
                  <a:cubicBezTo>
                    <a:pt x="4610" y="1942"/>
                    <a:pt x="4948" y="1914"/>
                    <a:pt x="5259" y="1885"/>
                  </a:cubicBezTo>
                  <a:cubicBezTo>
                    <a:pt x="5697" y="1831"/>
                    <a:pt x="6124" y="1820"/>
                    <a:pt x="6553" y="1820"/>
                  </a:cubicBezTo>
                  <a:cubicBezTo>
                    <a:pt x="6839" y="1820"/>
                    <a:pt x="7126" y="1825"/>
                    <a:pt x="7417" y="1825"/>
                  </a:cubicBezTo>
                  <a:cubicBezTo>
                    <a:pt x="8096" y="1854"/>
                    <a:pt x="8804" y="1912"/>
                    <a:pt x="9484" y="2027"/>
                  </a:cubicBezTo>
                  <a:lnTo>
                    <a:pt x="9484" y="2027"/>
                  </a:lnTo>
                  <a:cubicBezTo>
                    <a:pt x="9254" y="2243"/>
                    <a:pt x="9041" y="2487"/>
                    <a:pt x="8937" y="2797"/>
                  </a:cubicBezTo>
                  <a:cubicBezTo>
                    <a:pt x="8907" y="2980"/>
                    <a:pt x="8907" y="3223"/>
                    <a:pt x="9059" y="3375"/>
                  </a:cubicBezTo>
                  <a:cubicBezTo>
                    <a:pt x="9211" y="3527"/>
                    <a:pt x="9424" y="3587"/>
                    <a:pt x="9606" y="3587"/>
                  </a:cubicBezTo>
                  <a:cubicBezTo>
                    <a:pt x="9735" y="3609"/>
                    <a:pt x="9864" y="3619"/>
                    <a:pt x="9994" y="3619"/>
                  </a:cubicBezTo>
                  <a:cubicBezTo>
                    <a:pt x="10229" y="3619"/>
                    <a:pt x="10465" y="3586"/>
                    <a:pt x="10700" y="3527"/>
                  </a:cubicBezTo>
                  <a:cubicBezTo>
                    <a:pt x="10852" y="3466"/>
                    <a:pt x="11034" y="3405"/>
                    <a:pt x="11217" y="3314"/>
                  </a:cubicBezTo>
                  <a:cubicBezTo>
                    <a:pt x="11278" y="3284"/>
                    <a:pt x="11369" y="3192"/>
                    <a:pt x="11430" y="3132"/>
                  </a:cubicBezTo>
                  <a:cubicBezTo>
                    <a:pt x="11490" y="3040"/>
                    <a:pt x="11521" y="2919"/>
                    <a:pt x="11490" y="2797"/>
                  </a:cubicBezTo>
                  <a:cubicBezTo>
                    <a:pt x="11460" y="2584"/>
                    <a:pt x="11278" y="2463"/>
                    <a:pt x="11126" y="2372"/>
                  </a:cubicBezTo>
                  <a:cubicBezTo>
                    <a:pt x="10943" y="2280"/>
                    <a:pt x="10791" y="2189"/>
                    <a:pt x="10609" y="2128"/>
                  </a:cubicBezTo>
                  <a:cubicBezTo>
                    <a:pt x="10351" y="2058"/>
                    <a:pt x="10074" y="1988"/>
                    <a:pt x="9794" y="1931"/>
                  </a:cubicBezTo>
                  <a:lnTo>
                    <a:pt x="9794" y="1931"/>
                  </a:lnTo>
                  <a:cubicBezTo>
                    <a:pt x="10652" y="1281"/>
                    <a:pt x="11751" y="969"/>
                    <a:pt x="12830" y="969"/>
                  </a:cubicBezTo>
                  <a:cubicBezTo>
                    <a:pt x="13116" y="969"/>
                    <a:pt x="13401" y="991"/>
                    <a:pt x="13679" y="1034"/>
                  </a:cubicBezTo>
                  <a:cubicBezTo>
                    <a:pt x="13753" y="1048"/>
                    <a:pt x="13829" y="1064"/>
                    <a:pt x="13905" y="1084"/>
                  </a:cubicBezTo>
                  <a:lnTo>
                    <a:pt x="13905" y="1084"/>
                  </a:lnTo>
                  <a:cubicBezTo>
                    <a:pt x="13740" y="1253"/>
                    <a:pt x="13598" y="1449"/>
                    <a:pt x="13497" y="1673"/>
                  </a:cubicBezTo>
                  <a:cubicBezTo>
                    <a:pt x="13345" y="2007"/>
                    <a:pt x="13223" y="2372"/>
                    <a:pt x="13345" y="2736"/>
                  </a:cubicBezTo>
                  <a:cubicBezTo>
                    <a:pt x="13436" y="2919"/>
                    <a:pt x="13588" y="3071"/>
                    <a:pt x="13770" y="3101"/>
                  </a:cubicBezTo>
                  <a:cubicBezTo>
                    <a:pt x="13827" y="3109"/>
                    <a:pt x="13882" y="3113"/>
                    <a:pt x="13935" y="3113"/>
                  </a:cubicBezTo>
                  <a:cubicBezTo>
                    <a:pt x="14078" y="3113"/>
                    <a:pt x="14206" y="3085"/>
                    <a:pt x="14317" y="3040"/>
                  </a:cubicBezTo>
                  <a:cubicBezTo>
                    <a:pt x="14682" y="2919"/>
                    <a:pt x="15016" y="2676"/>
                    <a:pt x="15138" y="2311"/>
                  </a:cubicBezTo>
                  <a:cubicBezTo>
                    <a:pt x="15229" y="1946"/>
                    <a:pt x="15016" y="1551"/>
                    <a:pt x="14712" y="1338"/>
                  </a:cubicBezTo>
                  <a:cubicBezTo>
                    <a:pt x="14503" y="1192"/>
                    <a:pt x="14279" y="1088"/>
                    <a:pt x="14041" y="1018"/>
                  </a:cubicBezTo>
                  <a:lnTo>
                    <a:pt x="14041" y="1018"/>
                  </a:lnTo>
                  <a:cubicBezTo>
                    <a:pt x="14090" y="970"/>
                    <a:pt x="14142" y="924"/>
                    <a:pt x="14196" y="882"/>
                  </a:cubicBezTo>
                  <a:cubicBezTo>
                    <a:pt x="14743" y="396"/>
                    <a:pt x="15442" y="122"/>
                    <a:pt x="16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5339275" y="1767800"/>
              <a:ext cx="408825" cy="102600"/>
            </a:xfrm>
            <a:custGeom>
              <a:avLst/>
              <a:gdLst/>
              <a:ahLst/>
              <a:cxnLst/>
              <a:rect l="l" t="t" r="r" b="b"/>
              <a:pathLst>
                <a:path w="16353" h="4104" extrusionOk="0">
                  <a:moveTo>
                    <a:pt x="13265" y="1465"/>
                  </a:moveTo>
                  <a:lnTo>
                    <a:pt x="13265" y="1465"/>
                  </a:lnTo>
                  <a:cubicBezTo>
                    <a:pt x="13342" y="1471"/>
                    <a:pt x="13419" y="1480"/>
                    <a:pt x="13496" y="1490"/>
                  </a:cubicBezTo>
                  <a:cubicBezTo>
                    <a:pt x="13830" y="1520"/>
                    <a:pt x="14165" y="1611"/>
                    <a:pt x="14438" y="1854"/>
                  </a:cubicBezTo>
                  <a:cubicBezTo>
                    <a:pt x="14560" y="1946"/>
                    <a:pt x="14651" y="2098"/>
                    <a:pt x="14651" y="2250"/>
                  </a:cubicBezTo>
                  <a:cubicBezTo>
                    <a:pt x="14651" y="2432"/>
                    <a:pt x="14530" y="2553"/>
                    <a:pt x="14408" y="2675"/>
                  </a:cubicBezTo>
                  <a:cubicBezTo>
                    <a:pt x="14231" y="2830"/>
                    <a:pt x="13990" y="2936"/>
                    <a:pt x="13755" y="2936"/>
                  </a:cubicBezTo>
                  <a:cubicBezTo>
                    <a:pt x="13667" y="2936"/>
                    <a:pt x="13579" y="2921"/>
                    <a:pt x="13496" y="2888"/>
                  </a:cubicBezTo>
                  <a:cubicBezTo>
                    <a:pt x="13162" y="2766"/>
                    <a:pt x="12979" y="2402"/>
                    <a:pt x="13040" y="2067"/>
                  </a:cubicBezTo>
                  <a:cubicBezTo>
                    <a:pt x="13060" y="1851"/>
                    <a:pt x="13143" y="1647"/>
                    <a:pt x="13265" y="1465"/>
                  </a:cubicBezTo>
                  <a:close/>
                  <a:moveTo>
                    <a:pt x="9581" y="2213"/>
                  </a:moveTo>
                  <a:cubicBezTo>
                    <a:pt x="9775" y="2242"/>
                    <a:pt x="9964" y="2276"/>
                    <a:pt x="10153" y="2310"/>
                  </a:cubicBezTo>
                  <a:cubicBezTo>
                    <a:pt x="10487" y="2402"/>
                    <a:pt x="10852" y="2493"/>
                    <a:pt x="11034" y="2705"/>
                  </a:cubicBezTo>
                  <a:cubicBezTo>
                    <a:pt x="11156" y="2827"/>
                    <a:pt x="11125" y="2979"/>
                    <a:pt x="11004" y="3070"/>
                  </a:cubicBezTo>
                  <a:cubicBezTo>
                    <a:pt x="10882" y="3192"/>
                    <a:pt x="10760" y="3283"/>
                    <a:pt x="10578" y="3344"/>
                  </a:cubicBezTo>
                  <a:cubicBezTo>
                    <a:pt x="10274" y="3465"/>
                    <a:pt x="9940" y="3526"/>
                    <a:pt x="9605" y="3526"/>
                  </a:cubicBezTo>
                  <a:lnTo>
                    <a:pt x="9362" y="3496"/>
                  </a:lnTo>
                  <a:cubicBezTo>
                    <a:pt x="9271" y="3465"/>
                    <a:pt x="9180" y="3465"/>
                    <a:pt x="9119" y="3435"/>
                  </a:cubicBezTo>
                  <a:cubicBezTo>
                    <a:pt x="8967" y="3344"/>
                    <a:pt x="8906" y="3192"/>
                    <a:pt x="8937" y="3040"/>
                  </a:cubicBezTo>
                  <a:cubicBezTo>
                    <a:pt x="8937" y="2736"/>
                    <a:pt x="9210" y="2462"/>
                    <a:pt x="9484" y="2280"/>
                  </a:cubicBezTo>
                  <a:cubicBezTo>
                    <a:pt x="9516" y="2257"/>
                    <a:pt x="9548" y="2235"/>
                    <a:pt x="9581" y="2213"/>
                  </a:cubicBezTo>
                  <a:close/>
                  <a:moveTo>
                    <a:pt x="4421" y="2695"/>
                  </a:moveTo>
                  <a:cubicBezTo>
                    <a:pt x="4658" y="2765"/>
                    <a:pt x="4890" y="2849"/>
                    <a:pt x="5107" y="2979"/>
                  </a:cubicBezTo>
                  <a:cubicBezTo>
                    <a:pt x="5228" y="3070"/>
                    <a:pt x="5380" y="3192"/>
                    <a:pt x="5472" y="3313"/>
                  </a:cubicBezTo>
                  <a:cubicBezTo>
                    <a:pt x="5502" y="3405"/>
                    <a:pt x="5502" y="3465"/>
                    <a:pt x="5502" y="3526"/>
                  </a:cubicBezTo>
                  <a:cubicBezTo>
                    <a:pt x="5472" y="3617"/>
                    <a:pt x="5441" y="3678"/>
                    <a:pt x="5350" y="3739"/>
                  </a:cubicBezTo>
                  <a:cubicBezTo>
                    <a:pt x="5107" y="3921"/>
                    <a:pt x="4742" y="3982"/>
                    <a:pt x="4377" y="3982"/>
                  </a:cubicBezTo>
                  <a:cubicBezTo>
                    <a:pt x="4333" y="3991"/>
                    <a:pt x="4286" y="3995"/>
                    <a:pt x="4238" y="3995"/>
                  </a:cubicBezTo>
                  <a:cubicBezTo>
                    <a:pt x="4121" y="3995"/>
                    <a:pt x="3998" y="3973"/>
                    <a:pt x="3891" y="3952"/>
                  </a:cubicBezTo>
                  <a:cubicBezTo>
                    <a:pt x="3739" y="3921"/>
                    <a:pt x="3557" y="3830"/>
                    <a:pt x="3526" y="3678"/>
                  </a:cubicBezTo>
                  <a:cubicBezTo>
                    <a:pt x="3496" y="3526"/>
                    <a:pt x="3557" y="3374"/>
                    <a:pt x="3678" y="3253"/>
                  </a:cubicBezTo>
                  <a:cubicBezTo>
                    <a:pt x="3769" y="3101"/>
                    <a:pt x="3921" y="3009"/>
                    <a:pt x="4043" y="2918"/>
                  </a:cubicBezTo>
                  <a:cubicBezTo>
                    <a:pt x="4168" y="2830"/>
                    <a:pt x="4294" y="2758"/>
                    <a:pt x="4421" y="2695"/>
                  </a:cubicBezTo>
                  <a:close/>
                  <a:moveTo>
                    <a:pt x="16353" y="0"/>
                  </a:moveTo>
                  <a:lnTo>
                    <a:pt x="16353" y="0"/>
                  </a:lnTo>
                  <a:cubicBezTo>
                    <a:pt x="15684" y="122"/>
                    <a:pt x="14985" y="274"/>
                    <a:pt x="14347" y="547"/>
                  </a:cubicBezTo>
                  <a:cubicBezTo>
                    <a:pt x="14043" y="730"/>
                    <a:pt x="13709" y="882"/>
                    <a:pt x="13466" y="1155"/>
                  </a:cubicBezTo>
                  <a:cubicBezTo>
                    <a:pt x="13395" y="1210"/>
                    <a:pt x="13330" y="1274"/>
                    <a:pt x="13272" y="1344"/>
                  </a:cubicBezTo>
                  <a:lnTo>
                    <a:pt x="13272" y="1344"/>
                  </a:lnTo>
                  <a:cubicBezTo>
                    <a:pt x="13113" y="1330"/>
                    <a:pt x="12955" y="1324"/>
                    <a:pt x="12797" y="1324"/>
                  </a:cubicBezTo>
                  <a:cubicBezTo>
                    <a:pt x="12331" y="1324"/>
                    <a:pt x="11865" y="1378"/>
                    <a:pt x="11399" y="1459"/>
                  </a:cubicBezTo>
                  <a:cubicBezTo>
                    <a:pt x="10763" y="1570"/>
                    <a:pt x="10128" y="1730"/>
                    <a:pt x="9561" y="2055"/>
                  </a:cubicBezTo>
                  <a:lnTo>
                    <a:pt x="9561" y="2055"/>
                  </a:lnTo>
                  <a:cubicBezTo>
                    <a:pt x="9422" y="2036"/>
                    <a:pt x="9283" y="2019"/>
                    <a:pt x="9149" y="2006"/>
                  </a:cubicBezTo>
                  <a:cubicBezTo>
                    <a:pt x="8722" y="1971"/>
                    <a:pt x="8305" y="1956"/>
                    <a:pt x="7893" y="1956"/>
                  </a:cubicBezTo>
                  <a:cubicBezTo>
                    <a:pt x="7601" y="1956"/>
                    <a:pt x="7311" y="1963"/>
                    <a:pt x="7022" y="1976"/>
                  </a:cubicBezTo>
                  <a:cubicBezTo>
                    <a:pt x="6323" y="2037"/>
                    <a:pt x="5624" y="2128"/>
                    <a:pt x="4955" y="2371"/>
                  </a:cubicBezTo>
                  <a:cubicBezTo>
                    <a:pt x="4761" y="2424"/>
                    <a:pt x="4567" y="2497"/>
                    <a:pt x="4380" y="2591"/>
                  </a:cubicBezTo>
                  <a:lnTo>
                    <a:pt x="4380" y="2591"/>
                  </a:lnTo>
                  <a:cubicBezTo>
                    <a:pt x="4299" y="2566"/>
                    <a:pt x="4218" y="2544"/>
                    <a:pt x="4134" y="2523"/>
                  </a:cubicBezTo>
                  <a:cubicBezTo>
                    <a:pt x="3738" y="2444"/>
                    <a:pt x="3335" y="2408"/>
                    <a:pt x="2930" y="2408"/>
                  </a:cubicBezTo>
                  <a:cubicBezTo>
                    <a:pt x="1935" y="2408"/>
                    <a:pt x="929" y="2625"/>
                    <a:pt x="0" y="2949"/>
                  </a:cubicBezTo>
                  <a:cubicBezTo>
                    <a:pt x="903" y="2661"/>
                    <a:pt x="1847" y="2471"/>
                    <a:pt x="2786" y="2471"/>
                  </a:cubicBezTo>
                  <a:cubicBezTo>
                    <a:pt x="3238" y="2471"/>
                    <a:pt x="3689" y="2515"/>
                    <a:pt x="4134" y="2614"/>
                  </a:cubicBezTo>
                  <a:cubicBezTo>
                    <a:pt x="4178" y="2626"/>
                    <a:pt x="4222" y="2638"/>
                    <a:pt x="4266" y="2650"/>
                  </a:cubicBezTo>
                  <a:lnTo>
                    <a:pt x="4266" y="2650"/>
                  </a:lnTo>
                  <a:cubicBezTo>
                    <a:pt x="4169" y="2704"/>
                    <a:pt x="4074" y="2763"/>
                    <a:pt x="3982" y="2827"/>
                  </a:cubicBezTo>
                  <a:cubicBezTo>
                    <a:pt x="3830" y="2918"/>
                    <a:pt x="3709" y="3040"/>
                    <a:pt x="3587" y="3161"/>
                  </a:cubicBezTo>
                  <a:cubicBezTo>
                    <a:pt x="3465" y="3313"/>
                    <a:pt x="3374" y="3496"/>
                    <a:pt x="3435" y="3709"/>
                  </a:cubicBezTo>
                  <a:cubicBezTo>
                    <a:pt x="3496" y="3921"/>
                    <a:pt x="3678" y="4012"/>
                    <a:pt x="3861" y="4043"/>
                  </a:cubicBezTo>
                  <a:cubicBezTo>
                    <a:pt x="4043" y="4104"/>
                    <a:pt x="4225" y="4104"/>
                    <a:pt x="4408" y="4104"/>
                  </a:cubicBezTo>
                  <a:cubicBezTo>
                    <a:pt x="4742" y="4073"/>
                    <a:pt x="5107" y="4012"/>
                    <a:pt x="5411" y="3800"/>
                  </a:cubicBezTo>
                  <a:cubicBezTo>
                    <a:pt x="5502" y="3739"/>
                    <a:pt x="5563" y="3648"/>
                    <a:pt x="5593" y="3557"/>
                  </a:cubicBezTo>
                  <a:cubicBezTo>
                    <a:pt x="5624" y="3465"/>
                    <a:pt x="5593" y="3374"/>
                    <a:pt x="5532" y="3283"/>
                  </a:cubicBezTo>
                  <a:cubicBezTo>
                    <a:pt x="5441" y="3101"/>
                    <a:pt x="5289" y="3009"/>
                    <a:pt x="5137" y="2918"/>
                  </a:cubicBezTo>
                  <a:cubicBezTo>
                    <a:pt x="4948" y="2805"/>
                    <a:pt x="4748" y="2715"/>
                    <a:pt x="4535" y="2641"/>
                  </a:cubicBezTo>
                  <a:lnTo>
                    <a:pt x="4535" y="2641"/>
                  </a:lnTo>
                  <a:cubicBezTo>
                    <a:pt x="4681" y="2575"/>
                    <a:pt x="4830" y="2519"/>
                    <a:pt x="4985" y="2462"/>
                  </a:cubicBezTo>
                  <a:cubicBezTo>
                    <a:pt x="5654" y="2250"/>
                    <a:pt x="6353" y="2158"/>
                    <a:pt x="7022" y="2128"/>
                  </a:cubicBezTo>
                  <a:cubicBezTo>
                    <a:pt x="7311" y="2115"/>
                    <a:pt x="7601" y="2108"/>
                    <a:pt x="7890" y="2108"/>
                  </a:cubicBezTo>
                  <a:cubicBezTo>
                    <a:pt x="8300" y="2108"/>
                    <a:pt x="8710" y="2123"/>
                    <a:pt x="9119" y="2158"/>
                  </a:cubicBezTo>
                  <a:cubicBezTo>
                    <a:pt x="9201" y="2165"/>
                    <a:pt x="9282" y="2174"/>
                    <a:pt x="9361" y="2183"/>
                  </a:cubicBezTo>
                  <a:lnTo>
                    <a:pt x="9361" y="2183"/>
                  </a:lnTo>
                  <a:cubicBezTo>
                    <a:pt x="9096" y="2392"/>
                    <a:pt x="8814" y="2660"/>
                    <a:pt x="8785" y="3040"/>
                  </a:cubicBezTo>
                  <a:cubicBezTo>
                    <a:pt x="8754" y="3253"/>
                    <a:pt x="8876" y="3465"/>
                    <a:pt x="9058" y="3557"/>
                  </a:cubicBezTo>
                  <a:cubicBezTo>
                    <a:pt x="9119" y="3617"/>
                    <a:pt x="9241" y="3617"/>
                    <a:pt x="9332" y="3648"/>
                  </a:cubicBezTo>
                  <a:lnTo>
                    <a:pt x="9605" y="3678"/>
                  </a:lnTo>
                  <a:cubicBezTo>
                    <a:pt x="9970" y="3678"/>
                    <a:pt x="10305" y="3617"/>
                    <a:pt x="10639" y="3496"/>
                  </a:cubicBezTo>
                  <a:cubicBezTo>
                    <a:pt x="10821" y="3405"/>
                    <a:pt x="10973" y="3313"/>
                    <a:pt x="11125" y="3192"/>
                  </a:cubicBezTo>
                  <a:cubicBezTo>
                    <a:pt x="11186" y="3131"/>
                    <a:pt x="11247" y="3040"/>
                    <a:pt x="11277" y="2918"/>
                  </a:cubicBezTo>
                  <a:cubicBezTo>
                    <a:pt x="11277" y="2797"/>
                    <a:pt x="11247" y="2705"/>
                    <a:pt x="11186" y="2614"/>
                  </a:cubicBezTo>
                  <a:cubicBezTo>
                    <a:pt x="11034" y="2462"/>
                    <a:pt x="10882" y="2371"/>
                    <a:pt x="10700" y="2310"/>
                  </a:cubicBezTo>
                  <a:cubicBezTo>
                    <a:pt x="10548" y="2250"/>
                    <a:pt x="10365" y="2189"/>
                    <a:pt x="10183" y="2158"/>
                  </a:cubicBezTo>
                  <a:cubicBezTo>
                    <a:pt x="10054" y="2135"/>
                    <a:pt x="9921" y="2112"/>
                    <a:pt x="9787" y="2090"/>
                  </a:cubicBezTo>
                  <a:lnTo>
                    <a:pt x="9787" y="2090"/>
                  </a:lnTo>
                  <a:cubicBezTo>
                    <a:pt x="10277" y="1822"/>
                    <a:pt x="10848" y="1681"/>
                    <a:pt x="11399" y="1581"/>
                  </a:cubicBezTo>
                  <a:cubicBezTo>
                    <a:pt x="11865" y="1500"/>
                    <a:pt x="12331" y="1446"/>
                    <a:pt x="12797" y="1446"/>
                  </a:cubicBezTo>
                  <a:cubicBezTo>
                    <a:pt x="12927" y="1446"/>
                    <a:pt x="13056" y="1450"/>
                    <a:pt x="13186" y="1459"/>
                  </a:cubicBezTo>
                  <a:lnTo>
                    <a:pt x="13186" y="1459"/>
                  </a:lnTo>
                  <a:cubicBezTo>
                    <a:pt x="13067" y="1637"/>
                    <a:pt x="12986" y="1847"/>
                    <a:pt x="12949" y="2067"/>
                  </a:cubicBezTo>
                  <a:cubicBezTo>
                    <a:pt x="12888" y="2432"/>
                    <a:pt x="13101" y="2827"/>
                    <a:pt x="13435" y="2949"/>
                  </a:cubicBezTo>
                  <a:cubicBezTo>
                    <a:pt x="13526" y="3009"/>
                    <a:pt x="13618" y="3009"/>
                    <a:pt x="13709" y="3009"/>
                  </a:cubicBezTo>
                  <a:cubicBezTo>
                    <a:pt x="13800" y="3009"/>
                    <a:pt x="13891" y="3009"/>
                    <a:pt x="13982" y="2979"/>
                  </a:cubicBezTo>
                  <a:cubicBezTo>
                    <a:pt x="14165" y="2949"/>
                    <a:pt x="14347" y="2857"/>
                    <a:pt x="14469" y="2736"/>
                  </a:cubicBezTo>
                  <a:cubicBezTo>
                    <a:pt x="14621" y="2614"/>
                    <a:pt x="14742" y="2462"/>
                    <a:pt x="14742" y="2250"/>
                  </a:cubicBezTo>
                  <a:cubicBezTo>
                    <a:pt x="14742" y="2067"/>
                    <a:pt x="14621" y="1885"/>
                    <a:pt x="14499" y="1763"/>
                  </a:cubicBezTo>
                  <a:cubicBezTo>
                    <a:pt x="14226" y="1520"/>
                    <a:pt x="13861" y="1429"/>
                    <a:pt x="13496" y="1368"/>
                  </a:cubicBezTo>
                  <a:cubicBezTo>
                    <a:pt x="13447" y="1362"/>
                    <a:pt x="13398" y="1356"/>
                    <a:pt x="13348" y="1351"/>
                  </a:cubicBezTo>
                  <a:lnTo>
                    <a:pt x="13348" y="1351"/>
                  </a:lnTo>
                  <a:cubicBezTo>
                    <a:pt x="13394" y="1293"/>
                    <a:pt x="13444" y="1238"/>
                    <a:pt x="13496" y="1186"/>
                  </a:cubicBezTo>
                  <a:cubicBezTo>
                    <a:pt x="13618" y="1064"/>
                    <a:pt x="13770" y="973"/>
                    <a:pt x="13922" y="851"/>
                  </a:cubicBezTo>
                  <a:cubicBezTo>
                    <a:pt x="14043" y="760"/>
                    <a:pt x="14195" y="669"/>
                    <a:pt x="14347" y="608"/>
                  </a:cubicBezTo>
                  <a:cubicBezTo>
                    <a:pt x="14985" y="304"/>
                    <a:pt x="15684" y="122"/>
                    <a:pt x="16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31"/>
          <p:cNvSpPr txBox="1">
            <a:spLocks noGrp="1"/>
          </p:cNvSpPr>
          <p:nvPr>
            <p:ph type="ctrTitle"/>
          </p:nvPr>
        </p:nvSpPr>
        <p:spPr>
          <a:xfrm>
            <a:off x="2562000" y="567925"/>
            <a:ext cx="4020000" cy="1999500"/>
          </a:xfrm>
          <a:prstGeom prst="rect">
            <a:avLst/>
          </a:prstGeom>
        </p:spPr>
        <p:txBody>
          <a:bodyPr spcFirstLastPara="1" wrap="square" lIns="91425" tIns="91425" rIns="91425" bIns="91425" anchor="ctr" anchorCtr="0">
            <a:noAutofit/>
          </a:bodyPr>
          <a:lstStyle/>
          <a:p>
            <a:pPr lvl="0" algn="ctr"/>
            <a:r>
              <a:rPr lang="en-US" sz="4400" b="1" dirty="0">
                <a:solidFill>
                  <a:srgbClr val="000000"/>
                </a:solidFill>
                <a:latin typeface="Times New Roman" panose="02020603050405020304" pitchFamily="18" charset="0"/>
                <a:cs typeface="Times New Roman" panose="02020603050405020304" pitchFamily="18" charset="0"/>
              </a:rPr>
              <a:t>Sen</a:t>
            </a:r>
            <a:r>
              <a:rPr lang="en-US" sz="4400" b="1" dirty="0">
                <a:latin typeface="Times New Roman" panose="02020603050405020304" pitchFamily="18" charset="0"/>
                <a:cs typeface="Times New Roman" panose="02020603050405020304" pitchFamily="18" charset="0"/>
              </a:rPr>
              <a:t>timent Analysis on IMDB Dataset</a:t>
            </a:r>
            <a:endParaRPr sz="3600" dirty="0">
              <a:solidFill>
                <a:schemeClr val="accent1"/>
              </a:solidFill>
            </a:endParaRPr>
          </a:p>
        </p:txBody>
      </p:sp>
    </p:spTree>
    <p:extLst>
      <p:ext uri="{BB962C8B-B14F-4D97-AF65-F5344CB8AC3E}">
        <p14:creationId xmlns:p14="http://schemas.microsoft.com/office/powerpoint/2010/main" val="417535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 Libraries</a:t>
            </a:r>
            <a:endParaRPr lang="en-US" dirty="0"/>
          </a:p>
        </p:txBody>
      </p:sp>
      <p:pic>
        <p:nvPicPr>
          <p:cNvPr id="4" name="Content Placeholder 3"/>
          <p:cNvPicPr>
            <a:picLocks noGrp="1" noChangeAspect="1"/>
          </p:cNvPicPr>
          <p:nvPr>
            <p:ph idx="1"/>
          </p:nvPr>
        </p:nvPicPr>
        <p:blipFill rotWithShape="1">
          <a:blip r:embed="rId2"/>
          <a:srcRect t="28080"/>
          <a:stretch/>
        </p:blipFill>
        <p:spPr>
          <a:xfrm>
            <a:off x="767953" y="1792396"/>
            <a:ext cx="7608094" cy="1638937"/>
          </a:xfrm>
          <a:prstGeom prst="rect">
            <a:avLst/>
          </a:prstGeom>
        </p:spPr>
      </p:pic>
    </p:spTree>
    <p:extLst>
      <p:ext uri="{BB962C8B-B14F-4D97-AF65-F5344CB8AC3E}">
        <p14:creationId xmlns:p14="http://schemas.microsoft.com/office/powerpoint/2010/main" val="73143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Load and Split Dataset in Training and Testing Data</a:t>
            </a:r>
            <a:endParaRPr lang="en-US" dirty="0"/>
          </a:p>
        </p:txBody>
      </p:sp>
      <p:pic>
        <p:nvPicPr>
          <p:cNvPr id="4" name="Content Placeholder 3"/>
          <p:cNvPicPr>
            <a:picLocks noGrp="1" noChangeAspect="1"/>
          </p:cNvPicPr>
          <p:nvPr>
            <p:ph idx="4294967295"/>
          </p:nvPr>
        </p:nvPicPr>
        <p:blipFill rotWithShape="1">
          <a:blip r:embed="rId3"/>
          <a:srcRect t="31113"/>
          <a:stretch/>
        </p:blipFill>
        <p:spPr>
          <a:xfrm>
            <a:off x="397986" y="1912229"/>
            <a:ext cx="7578725" cy="1131852"/>
          </a:xfrm>
          <a:prstGeom prst="rect">
            <a:avLst/>
          </a:prstGeom>
        </p:spPr>
      </p:pic>
    </p:spTree>
    <p:extLst>
      <p:ext uri="{BB962C8B-B14F-4D97-AF65-F5344CB8AC3E}">
        <p14:creationId xmlns:p14="http://schemas.microsoft.com/office/powerpoint/2010/main" val="383397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 Processing</a:t>
            </a:r>
            <a:endParaRPr lang="en-US" dirty="0"/>
          </a:p>
        </p:txBody>
      </p:sp>
      <p:pic>
        <p:nvPicPr>
          <p:cNvPr id="4" name="Content Placeholder 3"/>
          <p:cNvPicPr>
            <a:picLocks noGrp="1" noChangeAspect="1"/>
          </p:cNvPicPr>
          <p:nvPr>
            <p:ph idx="1"/>
          </p:nvPr>
        </p:nvPicPr>
        <p:blipFill>
          <a:blip r:embed="rId2"/>
          <a:stretch>
            <a:fillRect/>
          </a:stretch>
        </p:blipFill>
        <p:spPr>
          <a:xfrm>
            <a:off x="817959" y="1821472"/>
            <a:ext cx="7508081" cy="1707356"/>
          </a:xfrm>
          <a:prstGeom prst="rect">
            <a:avLst/>
          </a:prstGeom>
        </p:spPr>
      </p:pic>
    </p:spTree>
    <p:extLst>
      <p:ext uri="{BB962C8B-B14F-4D97-AF65-F5344CB8AC3E}">
        <p14:creationId xmlns:p14="http://schemas.microsoft.com/office/powerpoint/2010/main" val="426434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1389" y="2494103"/>
            <a:ext cx="7886700" cy="2508492"/>
          </a:xfrm>
          <a:prstGeom prst="rect">
            <a:avLst/>
          </a:prstGeom>
        </p:spPr>
      </p:pic>
      <p:pic>
        <p:nvPicPr>
          <p:cNvPr id="4" name="Picture 3"/>
          <p:cNvPicPr>
            <a:picLocks noChangeAspect="1"/>
          </p:cNvPicPr>
          <p:nvPr/>
        </p:nvPicPr>
        <p:blipFill>
          <a:blip r:embed="rId3"/>
          <a:stretch>
            <a:fillRect/>
          </a:stretch>
        </p:blipFill>
        <p:spPr>
          <a:xfrm>
            <a:off x="561389" y="93803"/>
            <a:ext cx="7906871" cy="2400300"/>
          </a:xfrm>
          <a:prstGeom prst="rect">
            <a:avLst/>
          </a:prstGeom>
        </p:spPr>
      </p:pic>
    </p:spTree>
    <p:extLst>
      <p:ext uri="{BB962C8B-B14F-4D97-AF65-F5344CB8AC3E}">
        <p14:creationId xmlns:p14="http://schemas.microsoft.com/office/powerpoint/2010/main" val="131099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Fit the Model</a:t>
            </a:r>
            <a:endParaRPr lang="en-US" dirty="0"/>
          </a:p>
        </p:txBody>
      </p:sp>
      <p:pic>
        <p:nvPicPr>
          <p:cNvPr id="4" name="Picture 3"/>
          <p:cNvPicPr>
            <a:picLocks noChangeAspect="1"/>
          </p:cNvPicPr>
          <p:nvPr/>
        </p:nvPicPr>
        <p:blipFill rotWithShape="1">
          <a:blip r:embed="rId2"/>
          <a:srcRect t="25142"/>
          <a:stretch/>
        </p:blipFill>
        <p:spPr>
          <a:xfrm>
            <a:off x="632222" y="2039007"/>
            <a:ext cx="7879556" cy="1604306"/>
          </a:xfrm>
          <a:prstGeom prst="rect">
            <a:avLst/>
          </a:prstGeom>
        </p:spPr>
      </p:pic>
    </p:spTree>
    <p:extLst>
      <p:ext uri="{BB962C8B-B14F-4D97-AF65-F5344CB8AC3E}">
        <p14:creationId xmlns:p14="http://schemas.microsoft.com/office/powerpoint/2010/main" val="386958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 the Model</a:t>
            </a:r>
            <a:endParaRPr lang="en-US" dirty="0"/>
          </a:p>
        </p:txBody>
      </p:sp>
      <p:pic>
        <p:nvPicPr>
          <p:cNvPr id="6" name="Picture 5"/>
          <p:cNvPicPr>
            <a:picLocks noChangeAspect="1"/>
          </p:cNvPicPr>
          <p:nvPr/>
        </p:nvPicPr>
        <p:blipFill rotWithShape="1">
          <a:blip r:embed="rId2"/>
          <a:srcRect t="10030"/>
          <a:stretch/>
        </p:blipFill>
        <p:spPr>
          <a:xfrm>
            <a:off x="592931" y="1292773"/>
            <a:ext cx="7958138" cy="3258609"/>
          </a:xfrm>
          <a:prstGeom prst="rect">
            <a:avLst/>
          </a:prstGeom>
        </p:spPr>
      </p:pic>
    </p:spTree>
    <p:extLst>
      <p:ext uri="{BB962C8B-B14F-4D97-AF65-F5344CB8AC3E}">
        <p14:creationId xmlns:p14="http://schemas.microsoft.com/office/powerpoint/2010/main" val="34162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pic>
        <p:nvPicPr>
          <p:cNvPr id="4" name="Content Placeholder 3"/>
          <p:cNvPicPr>
            <a:picLocks noGrp="1" noChangeAspect="1"/>
          </p:cNvPicPr>
          <p:nvPr>
            <p:ph idx="1"/>
          </p:nvPr>
        </p:nvPicPr>
        <p:blipFill>
          <a:blip r:embed="rId2"/>
          <a:stretch>
            <a:fillRect/>
          </a:stretch>
        </p:blipFill>
        <p:spPr>
          <a:xfrm>
            <a:off x="269889" y="983100"/>
            <a:ext cx="8604222" cy="3840480"/>
          </a:xfrm>
          <a:prstGeom prst="rect">
            <a:avLst/>
          </a:prstGeom>
        </p:spPr>
      </p:pic>
    </p:spTree>
    <p:extLst>
      <p:ext uri="{BB962C8B-B14F-4D97-AF65-F5344CB8AC3E}">
        <p14:creationId xmlns:p14="http://schemas.microsoft.com/office/powerpoint/2010/main" val="252421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pic>
        <p:nvPicPr>
          <p:cNvPr id="4" name="Content Placeholder 3"/>
          <p:cNvPicPr>
            <a:picLocks noGrp="1" noChangeAspect="1"/>
          </p:cNvPicPr>
          <p:nvPr>
            <p:ph idx="1"/>
          </p:nvPr>
        </p:nvPicPr>
        <p:blipFill>
          <a:blip r:embed="rId2"/>
          <a:stretch>
            <a:fillRect/>
          </a:stretch>
        </p:blipFill>
        <p:spPr>
          <a:xfrm>
            <a:off x="628650" y="1792414"/>
            <a:ext cx="7886700" cy="2417114"/>
          </a:xfrm>
          <a:prstGeom prst="rect">
            <a:avLst/>
          </a:prstGeom>
        </p:spPr>
      </p:pic>
    </p:spTree>
    <p:extLst>
      <p:ext uri="{BB962C8B-B14F-4D97-AF65-F5344CB8AC3E}">
        <p14:creationId xmlns:p14="http://schemas.microsoft.com/office/powerpoint/2010/main" val="34439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3133" y="834642"/>
            <a:ext cx="3416300" cy="3416300"/>
          </a:xfrm>
        </p:spPr>
      </p:pic>
    </p:spTree>
    <p:extLst>
      <p:ext uri="{BB962C8B-B14F-4D97-AF65-F5344CB8AC3E}">
        <p14:creationId xmlns:p14="http://schemas.microsoft.com/office/powerpoint/2010/main" val="191139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Google Shape;261;p16"/>
          <p:cNvGrpSpPr/>
          <p:nvPr/>
        </p:nvGrpSpPr>
        <p:grpSpPr>
          <a:xfrm flipH="1">
            <a:off x="522811" y="1399861"/>
            <a:ext cx="3605871" cy="3333270"/>
            <a:chOff x="3902325" y="1492075"/>
            <a:chExt cx="3120075" cy="2884200"/>
          </a:xfrm>
        </p:grpSpPr>
        <p:sp>
          <p:nvSpPr>
            <p:cNvPr id="262" name="Google Shape;262;p16"/>
            <p:cNvSpPr/>
            <p:nvPr/>
          </p:nvSpPr>
          <p:spPr>
            <a:xfrm>
              <a:off x="4927475" y="1532825"/>
              <a:ext cx="1301600" cy="597950"/>
            </a:xfrm>
            <a:custGeom>
              <a:avLst/>
              <a:gdLst/>
              <a:ahLst/>
              <a:cxnLst/>
              <a:rect l="l" t="t" r="r" b="b"/>
              <a:pathLst>
                <a:path w="52064" h="23918" extrusionOk="0">
                  <a:moveTo>
                    <a:pt x="44650" y="1"/>
                  </a:moveTo>
                  <a:cubicBezTo>
                    <a:pt x="43341" y="1"/>
                    <a:pt x="42181" y="253"/>
                    <a:pt x="41452" y="404"/>
                  </a:cubicBezTo>
                  <a:cubicBezTo>
                    <a:pt x="33023" y="2288"/>
                    <a:pt x="20627" y="4420"/>
                    <a:pt x="16462" y="5263"/>
                  </a:cubicBezTo>
                  <a:cubicBezTo>
                    <a:pt x="15024" y="5560"/>
                    <a:pt x="8529" y="6899"/>
                    <a:pt x="2976" y="12502"/>
                  </a:cubicBezTo>
                  <a:cubicBezTo>
                    <a:pt x="893" y="14535"/>
                    <a:pt x="298" y="15477"/>
                    <a:pt x="149" y="16518"/>
                  </a:cubicBezTo>
                  <a:cubicBezTo>
                    <a:pt x="1" y="18650"/>
                    <a:pt x="1637" y="20435"/>
                    <a:pt x="2232" y="20981"/>
                  </a:cubicBezTo>
                  <a:cubicBezTo>
                    <a:pt x="4246" y="23068"/>
                    <a:pt x="7949" y="23918"/>
                    <a:pt x="12469" y="23918"/>
                  </a:cubicBezTo>
                  <a:cubicBezTo>
                    <a:pt x="20191" y="23918"/>
                    <a:pt x="30296" y="21436"/>
                    <a:pt x="38428" y="18403"/>
                  </a:cubicBezTo>
                  <a:cubicBezTo>
                    <a:pt x="45022" y="15923"/>
                    <a:pt x="49981" y="13196"/>
                    <a:pt x="50972" y="9081"/>
                  </a:cubicBezTo>
                  <a:cubicBezTo>
                    <a:pt x="51171" y="8287"/>
                    <a:pt x="52063" y="4668"/>
                    <a:pt x="50080" y="2288"/>
                  </a:cubicBezTo>
                  <a:cubicBezTo>
                    <a:pt x="49931" y="2090"/>
                    <a:pt x="49435" y="1495"/>
                    <a:pt x="48642" y="1048"/>
                  </a:cubicBezTo>
                  <a:cubicBezTo>
                    <a:pt x="47345" y="241"/>
                    <a:pt x="45927" y="1"/>
                    <a:pt x="446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140350" y="2095750"/>
              <a:ext cx="2077575" cy="629750"/>
            </a:xfrm>
            <a:custGeom>
              <a:avLst/>
              <a:gdLst/>
              <a:ahLst/>
              <a:cxnLst/>
              <a:rect l="l" t="t" r="r" b="b"/>
              <a:pathLst>
                <a:path w="83103" h="25190" extrusionOk="0">
                  <a:moveTo>
                    <a:pt x="81218" y="1"/>
                  </a:moveTo>
                  <a:lnTo>
                    <a:pt x="0" y="14727"/>
                  </a:lnTo>
                  <a:lnTo>
                    <a:pt x="1884" y="25189"/>
                  </a:lnTo>
                  <a:lnTo>
                    <a:pt x="83102" y="10463"/>
                  </a:lnTo>
                  <a:lnTo>
                    <a:pt x="812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5815025" y="2131700"/>
              <a:ext cx="312400" cy="271500"/>
            </a:xfrm>
            <a:custGeom>
              <a:avLst/>
              <a:gdLst/>
              <a:ahLst/>
              <a:cxnLst/>
              <a:rect l="l" t="t" r="r" b="b"/>
              <a:pathLst>
                <a:path w="12496" h="10860" extrusionOk="0">
                  <a:moveTo>
                    <a:pt x="6298" y="1"/>
                  </a:moveTo>
                  <a:lnTo>
                    <a:pt x="0" y="1141"/>
                  </a:lnTo>
                  <a:lnTo>
                    <a:pt x="6198" y="10860"/>
                  </a:lnTo>
                  <a:lnTo>
                    <a:pt x="12495" y="9670"/>
                  </a:lnTo>
                  <a:lnTo>
                    <a:pt x="62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5549750" y="2180050"/>
              <a:ext cx="314875" cy="271500"/>
            </a:xfrm>
            <a:custGeom>
              <a:avLst/>
              <a:gdLst/>
              <a:ahLst/>
              <a:cxnLst/>
              <a:rect l="l" t="t" r="r" b="b"/>
              <a:pathLst>
                <a:path w="12595" h="10860" extrusionOk="0">
                  <a:moveTo>
                    <a:pt x="6397" y="1"/>
                  </a:moveTo>
                  <a:lnTo>
                    <a:pt x="1" y="1091"/>
                  </a:lnTo>
                  <a:lnTo>
                    <a:pt x="6248" y="10859"/>
                  </a:lnTo>
                  <a:lnTo>
                    <a:pt x="12595" y="9669"/>
                  </a:lnTo>
                  <a:lnTo>
                    <a:pt x="63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5264650" y="2230875"/>
              <a:ext cx="314875" cy="271500"/>
            </a:xfrm>
            <a:custGeom>
              <a:avLst/>
              <a:gdLst/>
              <a:ahLst/>
              <a:cxnLst/>
              <a:rect l="l" t="t" r="r" b="b"/>
              <a:pathLst>
                <a:path w="12595" h="10860" extrusionOk="0">
                  <a:moveTo>
                    <a:pt x="6397" y="1"/>
                  </a:moveTo>
                  <a:lnTo>
                    <a:pt x="0" y="1191"/>
                  </a:lnTo>
                  <a:lnTo>
                    <a:pt x="6248" y="10859"/>
                  </a:lnTo>
                  <a:lnTo>
                    <a:pt x="12595" y="9719"/>
                  </a:lnTo>
                  <a:lnTo>
                    <a:pt x="63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5000625" y="2279225"/>
              <a:ext cx="314875" cy="271500"/>
            </a:xfrm>
            <a:custGeom>
              <a:avLst/>
              <a:gdLst/>
              <a:ahLst/>
              <a:cxnLst/>
              <a:rect l="l" t="t" r="r" b="b"/>
              <a:pathLst>
                <a:path w="12595" h="10860" extrusionOk="0">
                  <a:moveTo>
                    <a:pt x="6347" y="0"/>
                  </a:moveTo>
                  <a:lnTo>
                    <a:pt x="0" y="1190"/>
                  </a:lnTo>
                  <a:lnTo>
                    <a:pt x="6198" y="10859"/>
                  </a:lnTo>
                  <a:lnTo>
                    <a:pt x="12594" y="9719"/>
                  </a:lnTo>
                  <a:lnTo>
                    <a:pt x="63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732850" y="2327575"/>
              <a:ext cx="314900" cy="272725"/>
            </a:xfrm>
            <a:custGeom>
              <a:avLst/>
              <a:gdLst/>
              <a:ahLst/>
              <a:cxnLst/>
              <a:rect l="l" t="t" r="r" b="b"/>
              <a:pathLst>
                <a:path w="12596" h="10909" extrusionOk="0">
                  <a:moveTo>
                    <a:pt x="6348" y="0"/>
                  </a:moveTo>
                  <a:lnTo>
                    <a:pt x="1" y="1140"/>
                  </a:lnTo>
                  <a:lnTo>
                    <a:pt x="6199" y="10908"/>
                  </a:lnTo>
                  <a:lnTo>
                    <a:pt x="12595" y="9718"/>
                  </a:lnTo>
                  <a:lnTo>
                    <a:pt x="63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470075" y="2374675"/>
              <a:ext cx="312400" cy="271500"/>
            </a:xfrm>
            <a:custGeom>
              <a:avLst/>
              <a:gdLst/>
              <a:ahLst/>
              <a:cxnLst/>
              <a:rect l="l" t="t" r="r" b="b"/>
              <a:pathLst>
                <a:path w="12496" h="10860" extrusionOk="0">
                  <a:moveTo>
                    <a:pt x="6297" y="0"/>
                  </a:moveTo>
                  <a:lnTo>
                    <a:pt x="0" y="1190"/>
                  </a:lnTo>
                  <a:lnTo>
                    <a:pt x="6198" y="10859"/>
                  </a:lnTo>
                  <a:lnTo>
                    <a:pt x="12495" y="9768"/>
                  </a:lnTo>
                  <a:lnTo>
                    <a:pt x="62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204800" y="2423000"/>
              <a:ext cx="314875" cy="271500"/>
            </a:xfrm>
            <a:custGeom>
              <a:avLst/>
              <a:gdLst/>
              <a:ahLst/>
              <a:cxnLst/>
              <a:rect l="l" t="t" r="r" b="b"/>
              <a:pathLst>
                <a:path w="12595" h="10860" extrusionOk="0">
                  <a:moveTo>
                    <a:pt x="6397" y="1"/>
                  </a:moveTo>
                  <a:lnTo>
                    <a:pt x="0" y="1191"/>
                  </a:lnTo>
                  <a:lnTo>
                    <a:pt x="6248" y="10860"/>
                  </a:lnTo>
                  <a:lnTo>
                    <a:pt x="12595" y="9719"/>
                  </a:lnTo>
                  <a:lnTo>
                    <a:pt x="63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202325" y="2682075"/>
              <a:ext cx="2020550" cy="1502425"/>
            </a:xfrm>
            <a:custGeom>
              <a:avLst/>
              <a:gdLst/>
              <a:ahLst/>
              <a:cxnLst/>
              <a:rect l="l" t="t" r="r" b="b"/>
              <a:pathLst>
                <a:path w="80822" h="60097" extrusionOk="0">
                  <a:moveTo>
                    <a:pt x="80474" y="249"/>
                  </a:moveTo>
                  <a:lnTo>
                    <a:pt x="80474" y="59799"/>
                  </a:lnTo>
                  <a:lnTo>
                    <a:pt x="298" y="59799"/>
                  </a:lnTo>
                  <a:lnTo>
                    <a:pt x="298" y="249"/>
                  </a:lnTo>
                  <a:close/>
                  <a:moveTo>
                    <a:pt x="99" y="1"/>
                  </a:moveTo>
                  <a:cubicBezTo>
                    <a:pt x="50" y="1"/>
                    <a:pt x="0" y="51"/>
                    <a:pt x="0" y="100"/>
                  </a:cubicBezTo>
                  <a:lnTo>
                    <a:pt x="0" y="59997"/>
                  </a:lnTo>
                  <a:cubicBezTo>
                    <a:pt x="0" y="60047"/>
                    <a:pt x="50" y="60096"/>
                    <a:pt x="99" y="60096"/>
                  </a:cubicBezTo>
                  <a:lnTo>
                    <a:pt x="80673" y="60096"/>
                  </a:lnTo>
                  <a:cubicBezTo>
                    <a:pt x="80722" y="60096"/>
                    <a:pt x="80821" y="60047"/>
                    <a:pt x="80821" y="59997"/>
                  </a:cubicBezTo>
                  <a:lnTo>
                    <a:pt x="80821" y="100"/>
                  </a:lnTo>
                  <a:cubicBezTo>
                    <a:pt x="80821" y="51"/>
                    <a:pt x="80722" y="1"/>
                    <a:pt x="80673"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84975" y="2674650"/>
              <a:ext cx="2063925" cy="266525"/>
            </a:xfrm>
            <a:custGeom>
              <a:avLst/>
              <a:gdLst/>
              <a:ahLst/>
              <a:cxnLst/>
              <a:rect l="l" t="t" r="r" b="b"/>
              <a:pathLst>
                <a:path w="82557" h="10661" extrusionOk="0">
                  <a:moveTo>
                    <a:pt x="0" y="0"/>
                  </a:moveTo>
                  <a:lnTo>
                    <a:pt x="0" y="10661"/>
                  </a:lnTo>
                  <a:lnTo>
                    <a:pt x="82557" y="10661"/>
                  </a:lnTo>
                  <a:lnTo>
                    <a:pt x="825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276700" y="2674650"/>
              <a:ext cx="270250" cy="266525"/>
            </a:xfrm>
            <a:custGeom>
              <a:avLst/>
              <a:gdLst/>
              <a:ahLst/>
              <a:cxnLst/>
              <a:rect l="l" t="t" r="r" b="b"/>
              <a:pathLst>
                <a:path w="10810" h="10661" extrusionOk="0">
                  <a:moveTo>
                    <a:pt x="4364" y="0"/>
                  </a:moveTo>
                  <a:lnTo>
                    <a:pt x="0" y="10661"/>
                  </a:lnTo>
                  <a:lnTo>
                    <a:pt x="6446" y="10661"/>
                  </a:lnTo>
                  <a:lnTo>
                    <a:pt x="108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544450" y="2674650"/>
              <a:ext cx="270250" cy="266525"/>
            </a:xfrm>
            <a:custGeom>
              <a:avLst/>
              <a:gdLst/>
              <a:ahLst/>
              <a:cxnLst/>
              <a:rect l="l" t="t" r="r" b="b"/>
              <a:pathLst>
                <a:path w="10810" h="10661" extrusionOk="0">
                  <a:moveTo>
                    <a:pt x="4413" y="0"/>
                  </a:moveTo>
                  <a:lnTo>
                    <a:pt x="0" y="10661"/>
                  </a:lnTo>
                  <a:lnTo>
                    <a:pt x="6446" y="10661"/>
                  </a:lnTo>
                  <a:lnTo>
                    <a:pt x="108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834500" y="2674650"/>
              <a:ext cx="270275" cy="266525"/>
            </a:xfrm>
            <a:custGeom>
              <a:avLst/>
              <a:gdLst/>
              <a:ahLst/>
              <a:cxnLst/>
              <a:rect l="l" t="t" r="r" b="b"/>
              <a:pathLst>
                <a:path w="10811" h="10661" extrusionOk="0">
                  <a:moveTo>
                    <a:pt x="4364" y="0"/>
                  </a:moveTo>
                  <a:lnTo>
                    <a:pt x="1" y="10661"/>
                  </a:lnTo>
                  <a:lnTo>
                    <a:pt x="6447" y="10661"/>
                  </a:lnTo>
                  <a:lnTo>
                    <a:pt x="108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5102250" y="2674650"/>
              <a:ext cx="271500" cy="266525"/>
            </a:xfrm>
            <a:custGeom>
              <a:avLst/>
              <a:gdLst/>
              <a:ahLst/>
              <a:cxnLst/>
              <a:rect l="l" t="t" r="r" b="b"/>
              <a:pathLst>
                <a:path w="10860" h="10661" extrusionOk="0">
                  <a:moveTo>
                    <a:pt x="4414" y="0"/>
                  </a:moveTo>
                  <a:lnTo>
                    <a:pt x="1" y="10661"/>
                  </a:lnTo>
                  <a:lnTo>
                    <a:pt x="6447" y="10661"/>
                  </a:lnTo>
                  <a:lnTo>
                    <a:pt x="108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5374975" y="2674650"/>
              <a:ext cx="271500" cy="266525"/>
            </a:xfrm>
            <a:custGeom>
              <a:avLst/>
              <a:gdLst/>
              <a:ahLst/>
              <a:cxnLst/>
              <a:rect l="l" t="t" r="r" b="b"/>
              <a:pathLst>
                <a:path w="10860" h="10661" extrusionOk="0">
                  <a:moveTo>
                    <a:pt x="4413" y="0"/>
                  </a:moveTo>
                  <a:lnTo>
                    <a:pt x="0" y="10661"/>
                  </a:lnTo>
                  <a:lnTo>
                    <a:pt x="6446" y="10661"/>
                  </a:lnTo>
                  <a:lnTo>
                    <a:pt x="10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5642725" y="2674650"/>
              <a:ext cx="271500" cy="266525"/>
            </a:xfrm>
            <a:custGeom>
              <a:avLst/>
              <a:gdLst/>
              <a:ahLst/>
              <a:cxnLst/>
              <a:rect l="l" t="t" r="r" b="b"/>
              <a:pathLst>
                <a:path w="10860" h="10661" extrusionOk="0">
                  <a:moveTo>
                    <a:pt x="4413" y="0"/>
                  </a:moveTo>
                  <a:lnTo>
                    <a:pt x="0" y="10661"/>
                  </a:lnTo>
                  <a:lnTo>
                    <a:pt x="6446" y="10661"/>
                  </a:lnTo>
                  <a:lnTo>
                    <a:pt x="108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5910475" y="2674650"/>
              <a:ext cx="271500" cy="266525"/>
            </a:xfrm>
            <a:custGeom>
              <a:avLst/>
              <a:gdLst/>
              <a:ahLst/>
              <a:cxnLst/>
              <a:rect l="l" t="t" r="r" b="b"/>
              <a:pathLst>
                <a:path w="10860" h="10661" extrusionOk="0">
                  <a:moveTo>
                    <a:pt x="4413" y="0"/>
                  </a:moveTo>
                  <a:lnTo>
                    <a:pt x="0" y="10661"/>
                  </a:lnTo>
                  <a:lnTo>
                    <a:pt x="6446" y="10661"/>
                  </a:lnTo>
                  <a:lnTo>
                    <a:pt x="10859" y="0"/>
                  </a:ln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183725" y="2672175"/>
              <a:ext cx="212000" cy="3750"/>
            </a:xfrm>
            <a:custGeom>
              <a:avLst/>
              <a:gdLst/>
              <a:ahLst/>
              <a:cxnLst/>
              <a:rect l="l" t="t" r="r" b="b"/>
              <a:pathLst>
                <a:path w="8480" h="150" extrusionOk="0">
                  <a:moveTo>
                    <a:pt x="50" y="0"/>
                  </a:moveTo>
                  <a:cubicBezTo>
                    <a:pt x="50" y="0"/>
                    <a:pt x="0" y="0"/>
                    <a:pt x="0" y="99"/>
                  </a:cubicBezTo>
                  <a:cubicBezTo>
                    <a:pt x="0" y="99"/>
                    <a:pt x="0" y="149"/>
                    <a:pt x="50" y="149"/>
                  </a:cubicBezTo>
                  <a:lnTo>
                    <a:pt x="8430" y="149"/>
                  </a:lnTo>
                  <a:cubicBezTo>
                    <a:pt x="8479" y="149"/>
                    <a:pt x="8479" y="149"/>
                    <a:pt x="8479" y="99"/>
                  </a:cubicBezTo>
                  <a:cubicBezTo>
                    <a:pt x="8479" y="99"/>
                    <a:pt x="8479" y="0"/>
                    <a:pt x="8430"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184975" y="2674650"/>
              <a:ext cx="90500" cy="1504875"/>
            </a:xfrm>
            <a:custGeom>
              <a:avLst/>
              <a:gdLst/>
              <a:ahLst/>
              <a:cxnLst/>
              <a:rect l="l" t="t" r="r" b="b"/>
              <a:pathLst>
                <a:path w="3620" h="60195" extrusionOk="0">
                  <a:moveTo>
                    <a:pt x="0" y="0"/>
                  </a:moveTo>
                  <a:lnTo>
                    <a:pt x="0" y="60195"/>
                  </a:lnTo>
                  <a:lnTo>
                    <a:pt x="3620" y="60195"/>
                  </a:lnTo>
                  <a:lnTo>
                    <a:pt x="36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4120500" y="2441600"/>
              <a:ext cx="147550" cy="281425"/>
            </a:xfrm>
            <a:custGeom>
              <a:avLst/>
              <a:gdLst/>
              <a:ahLst/>
              <a:cxnLst/>
              <a:rect l="l" t="t" r="r" b="b"/>
              <a:pathLst>
                <a:path w="5902" h="11257" extrusionOk="0">
                  <a:moveTo>
                    <a:pt x="3124" y="1"/>
                  </a:moveTo>
                  <a:lnTo>
                    <a:pt x="1" y="844"/>
                  </a:lnTo>
                  <a:lnTo>
                    <a:pt x="2777" y="11256"/>
                  </a:lnTo>
                  <a:lnTo>
                    <a:pt x="5901" y="10413"/>
                  </a:lnTo>
                  <a:lnTo>
                    <a:pt x="3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4732850" y="1492075"/>
              <a:ext cx="147550" cy="212000"/>
            </a:xfrm>
            <a:custGeom>
              <a:avLst/>
              <a:gdLst/>
              <a:ahLst/>
              <a:cxnLst/>
              <a:rect l="l" t="t" r="r" b="b"/>
              <a:pathLst>
                <a:path w="5902" h="8480" extrusionOk="0">
                  <a:moveTo>
                    <a:pt x="3026" y="1"/>
                  </a:moveTo>
                  <a:cubicBezTo>
                    <a:pt x="2976" y="497"/>
                    <a:pt x="2877" y="1637"/>
                    <a:pt x="1984" y="2777"/>
                  </a:cubicBezTo>
                  <a:cubicBezTo>
                    <a:pt x="1340" y="3720"/>
                    <a:pt x="447" y="4116"/>
                    <a:pt x="1" y="4364"/>
                  </a:cubicBezTo>
                  <a:cubicBezTo>
                    <a:pt x="695" y="4364"/>
                    <a:pt x="1241" y="4513"/>
                    <a:pt x="1637" y="4711"/>
                  </a:cubicBezTo>
                  <a:cubicBezTo>
                    <a:pt x="1637" y="4711"/>
                    <a:pt x="1984" y="4810"/>
                    <a:pt x="2381" y="5157"/>
                  </a:cubicBezTo>
                  <a:cubicBezTo>
                    <a:pt x="3474" y="5944"/>
                    <a:pt x="3950" y="7733"/>
                    <a:pt x="4081" y="8315"/>
                  </a:cubicBezTo>
                  <a:lnTo>
                    <a:pt x="4081" y="8315"/>
                  </a:lnTo>
                  <a:cubicBezTo>
                    <a:pt x="3787" y="6848"/>
                    <a:pt x="4033" y="5582"/>
                    <a:pt x="4463" y="5009"/>
                  </a:cubicBezTo>
                  <a:cubicBezTo>
                    <a:pt x="4761" y="4562"/>
                    <a:pt x="5207" y="4215"/>
                    <a:pt x="5207" y="4215"/>
                  </a:cubicBezTo>
                  <a:cubicBezTo>
                    <a:pt x="5455" y="4017"/>
                    <a:pt x="5703" y="3918"/>
                    <a:pt x="5901" y="3769"/>
                  </a:cubicBezTo>
                  <a:cubicBezTo>
                    <a:pt x="5505" y="3620"/>
                    <a:pt x="5009" y="3472"/>
                    <a:pt x="4513" y="3075"/>
                  </a:cubicBezTo>
                  <a:cubicBezTo>
                    <a:pt x="3174" y="1984"/>
                    <a:pt x="3026" y="298"/>
                    <a:pt x="3026" y="1"/>
                  </a:cubicBezTo>
                  <a:close/>
                  <a:moveTo>
                    <a:pt x="4081" y="8315"/>
                  </a:moveTo>
                  <a:cubicBezTo>
                    <a:pt x="4092" y="8370"/>
                    <a:pt x="4104" y="8425"/>
                    <a:pt x="4116" y="8480"/>
                  </a:cubicBezTo>
                  <a:cubicBezTo>
                    <a:pt x="4111" y="8450"/>
                    <a:pt x="4099" y="8394"/>
                    <a:pt x="4081" y="83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4679550" y="1692900"/>
              <a:ext cx="96725" cy="141325"/>
            </a:xfrm>
            <a:custGeom>
              <a:avLst/>
              <a:gdLst/>
              <a:ahLst/>
              <a:cxnLst/>
              <a:rect l="l" t="t" r="r" b="b"/>
              <a:pathLst>
                <a:path w="3869" h="5653" extrusionOk="0">
                  <a:moveTo>
                    <a:pt x="1984" y="0"/>
                  </a:moveTo>
                  <a:cubicBezTo>
                    <a:pt x="1984" y="347"/>
                    <a:pt x="1835" y="1141"/>
                    <a:pt x="1290" y="1884"/>
                  </a:cubicBezTo>
                  <a:cubicBezTo>
                    <a:pt x="844" y="2480"/>
                    <a:pt x="298" y="2827"/>
                    <a:pt x="1" y="2926"/>
                  </a:cubicBezTo>
                  <a:cubicBezTo>
                    <a:pt x="398" y="2926"/>
                    <a:pt x="794" y="2975"/>
                    <a:pt x="1042" y="3124"/>
                  </a:cubicBezTo>
                  <a:cubicBezTo>
                    <a:pt x="1042" y="3124"/>
                    <a:pt x="1290" y="3223"/>
                    <a:pt x="1538" y="3422"/>
                  </a:cubicBezTo>
                  <a:cubicBezTo>
                    <a:pt x="2331" y="4066"/>
                    <a:pt x="2579" y="5455"/>
                    <a:pt x="2728" y="5653"/>
                  </a:cubicBezTo>
                  <a:cubicBezTo>
                    <a:pt x="2530" y="4661"/>
                    <a:pt x="2629" y="3818"/>
                    <a:pt x="2976" y="3372"/>
                  </a:cubicBezTo>
                  <a:cubicBezTo>
                    <a:pt x="3125" y="3075"/>
                    <a:pt x="3472" y="2827"/>
                    <a:pt x="3472" y="2827"/>
                  </a:cubicBezTo>
                  <a:cubicBezTo>
                    <a:pt x="3571" y="2678"/>
                    <a:pt x="3769" y="2579"/>
                    <a:pt x="3868" y="2480"/>
                  </a:cubicBezTo>
                  <a:cubicBezTo>
                    <a:pt x="3620" y="2430"/>
                    <a:pt x="3273" y="2331"/>
                    <a:pt x="2976" y="2083"/>
                  </a:cubicBezTo>
                  <a:cubicBezTo>
                    <a:pt x="2034" y="1339"/>
                    <a:pt x="1984" y="248"/>
                    <a:pt x="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228350" y="1994125"/>
              <a:ext cx="97950" cy="141325"/>
            </a:xfrm>
            <a:custGeom>
              <a:avLst/>
              <a:gdLst/>
              <a:ahLst/>
              <a:cxnLst/>
              <a:rect l="l" t="t" r="r" b="b"/>
              <a:pathLst>
                <a:path w="3918" h="5653" extrusionOk="0">
                  <a:moveTo>
                    <a:pt x="1984" y="0"/>
                  </a:moveTo>
                  <a:cubicBezTo>
                    <a:pt x="1984" y="298"/>
                    <a:pt x="1835" y="1091"/>
                    <a:pt x="1290" y="1835"/>
                  </a:cubicBezTo>
                  <a:cubicBezTo>
                    <a:pt x="843" y="2479"/>
                    <a:pt x="298" y="2777"/>
                    <a:pt x="0" y="2926"/>
                  </a:cubicBezTo>
                  <a:cubicBezTo>
                    <a:pt x="447" y="2926"/>
                    <a:pt x="794" y="2975"/>
                    <a:pt x="1042" y="3074"/>
                  </a:cubicBezTo>
                  <a:cubicBezTo>
                    <a:pt x="1042" y="3074"/>
                    <a:pt x="1290" y="3223"/>
                    <a:pt x="1538" y="3421"/>
                  </a:cubicBezTo>
                  <a:cubicBezTo>
                    <a:pt x="2331" y="4016"/>
                    <a:pt x="2579" y="5504"/>
                    <a:pt x="2728" y="5653"/>
                  </a:cubicBezTo>
                  <a:cubicBezTo>
                    <a:pt x="2529" y="4661"/>
                    <a:pt x="2678" y="3768"/>
                    <a:pt x="2975" y="3322"/>
                  </a:cubicBezTo>
                  <a:cubicBezTo>
                    <a:pt x="3174" y="3025"/>
                    <a:pt x="3471" y="2777"/>
                    <a:pt x="3471" y="2777"/>
                  </a:cubicBezTo>
                  <a:cubicBezTo>
                    <a:pt x="3570" y="2678"/>
                    <a:pt x="3769" y="2529"/>
                    <a:pt x="3918" y="2479"/>
                  </a:cubicBezTo>
                  <a:cubicBezTo>
                    <a:pt x="3670" y="2430"/>
                    <a:pt x="3273" y="2281"/>
                    <a:pt x="2975" y="2033"/>
                  </a:cubicBezTo>
                  <a:cubicBezTo>
                    <a:pt x="2033" y="1289"/>
                    <a:pt x="1984" y="248"/>
                    <a:pt x="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6486875" y="1678025"/>
              <a:ext cx="97950" cy="141325"/>
            </a:xfrm>
            <a:custGeom>
              <a:avLst/>
              <a:gdLst/>
              <a:ahLst/>
              <a:cxnLst/>
              <a:rect l="l" t="t" r="r" b="b"/>
              <a:pathLst>
                <a:path w="3918" h="5653" extrusionOk="0">
                  <a:moveTo>
                    <a:pt x="1984" y="0"/>
                  </a:moveTo>
                  <a:cubicBezTo>
                    <a:pt x="1984" y="298"/>
                    <a:pt x="1885" y="1091"/>
                    <a:pt x="1339" y="1835"/>
                  </a:cubicBezTo>
                  <a:cubicBezTo>
                    <a:pt x="893" y="2479"/>
                    <a:pt x="348" y="2777"/>
                    <a:pt x="1" y="2926"/>
                  </a:cubicBezTo>
                  <a:cubicBezTo>
                    <a:pt x="447" y="2926"/>
                    <a:pt x="844" y="2975"/>
                    <a:pt x="1092" y="3075"/>
                  </a:cubicBezTo>
                  <a:cubicBezTo>
                    <a:pt x="1092" y="3075"/>
                    <a:pt x="1339" y="3223"/>
                    <a:pt x="1587" y="3422"/>
                  </a:cubicBezTo>
                  <a:cubicBezTo>
                    <a:pt x="2381" y="4017"/>
                    <a:pt x="2678" y="5455"/>
                    <a:pt x="2728" y="5653"/>
                  </a:cubicBezTo>
                  <a:cubicBezTo>
                    <a:pt x="2579" y="4661"/>
                    <a:pt x="2678" y="3769"/>
                    <a:pt x="2976" y="3322"/>
                  </a:cubicBezTo>
                  <a:cubicBezTo>
                    <a:pt x="3174" y="3025"/>
                    <a:pt x="3472" y="2777"/>
                    <a:pt x="3472" y="2777"/>
                  </a:cubicBezTo>
                  <a:cubicBezTo>
                    <a:pt x="3620" y="2678"/>
                    <a:pt x="3819" y="2529"/>
                    <a:pt x="3918" y="2479"/>
                  </a:cubicBezTo>
                  <a:cubicBezTo>
                    <a:pt x="3670" y="2430"/>
                    <a:pt x="3323" y="2281"/>
                    <a:pt x="2976" y="2033"/>
                  </a:cubicBezTo>
                  <a:cubicBezTo>
                    <a:pt x="2083" y="1289"/>
                    <a:pt x="1984" y="248"/>
                    <a:pt x="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6582325" y="1886275"/>
              <a:ext cx="65725" cy="95475"/>
            </a:xfrm>
            <a:custGeom>
              <a:avLst/>
              <a:gdLst/>
              <a:ahLst/>
              <a:cxnLst/>
              <a:rect l="l" t="t" r="r" b="b"/>
              <a:pathLst>
                <a:path w="2629" h="3819" extrusionOk="0">
                  <a:moveTo>
                    <a:pt x="1339" y="0"/>
                  </a:moveTo>
                  <a:cubicBezTo>
                    <a:pt x="1290" y="248"/>
                    <a:pt x="1240" y="794"/>
                    <a:pt x="844" y="1240"/>
                  </a:cubicBezTo>
                  <a:cubicBezTo>
                    <a:pt x="546" y="1686"/>
                    <a:pt x="149" y="1885"/>
                    <a:pt x="1" y="2033"/>
                  </a:cubicBezTo>
                  <a:cubicBezTo>
                    <a:pt x="298" y="2033"/>
                    <a:pt x="546" y="2083"/>
                    <a:pt x="744" y="2132"/>
                  </a:cubicBezTo>
                  <a:cubicBezTo>
                    <a:pt x="744" y="2132"/>
                    <a:pt x="844" y="2182"/>
                    <a:pt x="1042" y="2331"/>
                  </a:cubicBezTo>
                  <a:cubicBezTo>
                    <a:pt x="1587" y="2777"/>
                    <a:pt x="1786" y="3670"/>
                    <a:pt x="1835" y="3818"/>
                  </a:cubicBezTo>
                  <a:cubicBezTo>
                    <a:pt x="1736" y="3124"/>
                    <a:pt x="1835" y="2579"/>
                    <a:pt x="2034" y="2281"/>
                  </a:cubicBezTo>
                  <a:cubicBezTo>
                    <a:pt x="2133" y="2083"/>
                    <a:pt x="2331" y="1885"/>
                    <a:pt x="2331" y="1885"/>
                  </a:cubicBezTo>
                  <a:cubicBezTo>
                    <a:pt x="2480" y="1835"/>
                    <a:pt x="2579" y="1785"/>
                    <a:pt x="2629" y="1686"/>
                  </a:cubicBezTo>
                  <a:cubicBezTo>
                    <a:pt x="2480" y="1637"/>
                    <a:pt x="2232" y="1587"/>
                    <a:pt x="2034" y="1389"/>
                  </a:cubicBezTo>
                  <a:cubicBezTo>
                    <a:pt x="1389" y="893"/>
                    <a:pt x="1339" y="149"/>
                    <a:pt x="1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4387025" y="2156500"/>
              <a:ext cx="62000" cy="91750"/>
            </a:xfrm>
            <a:custGeom>
              <a:avLst/>
              <a:gdLst/>
              <a:ahLst/>
              <a:cxnLst/>
              <a:rect l="l" t="t" r="r" b="b"/>
              <a:pathLst>
                <a:path w="2480" h="3670" extrusionOk="0">
                  <a:moveTo>
                    <a:pt x="1339" y="1"/>
                  </a:moveTo>
                  <a:cubicBezTo>
                    <a:pt x="1339" y="199"/>
                    <a:pt x="1240" y="695"/>
                    <a:pt x="893" y="1191"/>
                  </a:cubicBezTo>
                  <a:cubicBezTo>
                    <a:pt x="595" y="1538"/>
                    <a:pt x="198" y="1736"/>
                    <a:pt x="0" y="1885"/>
                  </a:cubicBezTo>
                  <a:cubicBezTo>
                    <a:pt x="347" y="1885"/>
                    <a:pt x="496" y="1934"/>
                    <a:pt x="694" y="1984"/>
                  </a:cubicBezTo>
                  <a:cubicBezTo>
                    <a:pt x="694" y="1984"/>
                    <a:pt x="843" y="2033"/>
                    <a:pt x="992" y="2182"/>
                  </a:cubicBezTo>
                  <a:cubicBezTo>
                    <a:pt x="1350" y="2391"/>
                    <a:pt x="1564" y="2833"/>
                    <a:pt x="1667" y="3184"/>
                  </a:cubicBezTo>
                  <a:lnTo>
                    <a:pt x="1667" y="3184"/>
                  </a:lnTo>
                  <a:cubicBezTo>
                    <a:pt x="1645" y="2740"/>
                    <a:pt x="1737" y="2366"/>
                    <a:pt x="1884" y="2182"/>
                  </a:cubicBezTo>
                  <a:cubicBezTo>
                    <a:pt x="1983" y="1984"/>
                    <a:pt x="2182" y="1786"/>
                    <a:pt x="2182" y="1786"/>
                  </a:cubicBezTo>
                  <a:cubicBezTo>
                    <a:pt x="2331" y="1736"/>
                    <a:pt x="2430" y="1686"/>
                    <a:pt x="2479" y="1587"/>
                  </a:cubicBezTo>
                  <a:cubicBezTo>
                    <a:pt x="2380" y="1538"/>
                    <a:pt x="2132" y="1488"/>
                    <a:pt x="1934" y="1290"/>
                  </a:cubicBezTo>
                  <a:cubicBezTo>
                    <a:pt x="1388" y="893"/>
                    <a:pt x="1339" y="149"/>
                    <a:pt x="1339" y="1"/>
                  </a:cubicBezTo>
                  <a:close/>
                  <a:moveTo>
                    <a:pt x="1667" y="3184"/>
                  </a:moveTo>
                  <a:cubicBezTo>
                    <a:pt x="1675" y="3339"/>
                    <a:pt x="1697" y="3503"/>
                    <a:pt x="1736" y="3670"/>
                  </a:cubicBezTo>
                  <a:cubicBezTo>
                    <a:pt x="1755" y="3610"/>
                    <a:pt x="1736" y="3417"/>
                    <a:pt x="1667" y="31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5011775" y="3849775"/>
              <a:ext cx="1374725" cy="431400"/>
            </a:xfrm>
            <a:custGeom>
              <a:avLst/>
              <a:gdLst/>
              <a:ahLst/>
              <a:cxnLst/>
              <a:rect l="l" t="t" r="r" b="b"/>
              <a:pathLst>
                <a:path w="54989" h="17256" extrusionOk="0">
                  <a:moveTo>
                    <a:pt x="992" y="1"/>
                  </a:moveTo>
                  <a:lnTo>
                    <a:pt x="0" y="794"/>
                  </a:lnTo>
                  <a:cubicBezTo>
                    <a:pt x="8008" y="10649"/>
                    <a:pt x="14883" y="15664"/>
                    <a:pt x="20592" y="15664"/>
                  </a:cubicBezTo>
                  <a:cubicBezTo>
                    <a:pt x="21317" y="15664"/>
                    <a:pt x="22023" y="15583"/>
                    <a:pt x="22710" y="15421"/>
                  </a:cubicBezTo>
                  <a:cubicBezTo>
                    <a:pt x="25784" y="14677"/>
                    <a:pt x="27717" y="12644"/>
                    <a:pt x="29750" y="10413"/>
                  </a:cubicBezTo>
                  <a:cubicBezTo>
                    <a:pt x="32130" y="7884"/>
                    <a:pt x="34610" y="5207"/>
                    <a:pt x="39171" y="4513"/>
                  </a:cubicBezTo>
                  <a:cubicBezTo>
                    <a:pt x="39283" y="4497"/>
                    <a:pt x="40090" y="4384"/>
                    <a:pt x="41264" y="4384"/>
                  </a:cubicBezTo>
                  <a:cubicBezTo>
                    <a:pt x="43746" y="4384"/>
                    <a:pt x="47867" y="4889"/>
                    <a:pt x="50526" y="7884"/>
                  </a:cubicBezTo>
                  <a:cubicBezTo>
                    <a:pt x="51022" y="8430"/>
                    <a:pt x="53501" y="11504"/>
                    <a:pt x="52460" y="13686"/>
                  </a:cubicBezTo>
                  <a:cubicBezTo>
                    <a:pt x="51809" y="15022"/>
                    <a:pt x="50027" y="16017"/>
                    <a:pt x="47726" y="16017"/>
                  </a:cubicBezTo>
                  <a:cubicBezTo>
                    <a:pt x="46870" y="16017"/>
                    <a:pt x="45941" y="15879"/>
                    <a:pt x="44973" y="15570"/>
                  </a:cubicBezTo>
                  <a:lnTo>
                    <a:pt x="44576" y="16760"/>
                  </a:lnTo>
                  <a:cubicBezTo>
                    <a:pt x="45617" y="17107"/>
                    <a:pt x="46708" y="17256"/>
                    <a:pt x="47700" y="17256"/>
                  </a:cubicBezTo>
                  <a:cubicBezTo>
                    <a:pt x="50328" y="17256"/>
                    <a:pt x="52559" y="16214"/>
                    <a:pt x="53650" y="14281"/>
                  </a:cubicBezTo>
                  <a:cubicBezTo>
                    <a:pt x="54988" y="11355"/>
                    <a:pt x="52410" y="7984"/>
                    <a:pt x="51518" y="7091"/>
                  </a:cubicBezTo>
                  <a:cubicBezTo>
                    <a:pt x="48468" y="3698"/>
                    <a:pt x="43831" y="3148"/>
                    <a:pt x="41159" y="3148"/>
                  </a:cubicBezTo>
                  <a:cubicBezTo>
                    <a:pt x="39965" y="3148"/>
                    <a:pt x="39164" y="3258"/>
                    <a:pt x="39072" y="3273"/>
                  </a:cubicBezTo>
                  <a:cubicBezTo>
                    <a:pt x="33965" y="4017"/>
                    <a:pt x="31337" y="6942"/>
                    <a:pt x="28907" y="9570"/>
                  </a:cubicBezTo>
                  <a:cubicBezTo>
                    <a:pt x="26974" y="11603"/>
                    <a:pt x="25189" y="13586"/>
                    <a:pt x="22462" y="14181"/>
                  </a:cubicBezTo>
                  <a:cubicBezTo>
                    <a:pt x="21850" y="14328"/>
                    <a:pt x="21220" y="14400"/>
                    <a:pt x="20571" y="14400"/>
                  </a:cubicBezTo>
                  <a:cubicBezTo>
                    <a:pt x="15272" y="14400"/>
                    <a:pt x="8722" y="9542"/>
                    <a:pt x="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4656000" y="3300650"/>
              <a:ext cx="820650" cy="820625"/>
            </a:xfrm>
            <a:custGeom>
              <a:avLst/>
              <a:gdLst/>
              <a:ahLst/>
              <a:cxnLst/>
              <a:rect l="l" t="t" r="r" b="b"/>
              <a:pathLst>
                <a:path w="32826" h="32825" extrusionOk="0">
                  <a:moveTo>
                    <a:pt x="16413" y="1141"/>
                  </a:moveTo>
                  <a:cubicBezTo>
                    <a:pt x="24793" y="1141"/>
                    <a:pt x="31586" y="7983"/>
                    <a:pt x="31586" y="16363"/>
                  </a:cubicBezTo>
                  <a:cubicBezTo>
                    <a:pt x="31586" y="24693"/>
                    <a:pt x="24793" y="31535"/>
                    <a:pt x="16413" y="31535"/>
                  </a:cubicBezTo>
                  <a:cubicBezTo>
                    <a:pt x="8033" y="31535"/>
                    <a:pt x="1240" y="24693"/>
                    <a:pt x="1240" y="16363"/>
                  </a:cubicBezTo>
                  <a:cubicBezTo>
                    <a:pt x="1240" y="7983"/>
                    <a:pt x="8033" y="1141"/>
                    <a:pt x="16413" y="1141"/>
                  </a:cubicBezTo>
                  <a:close/>
                  <a:moveTo>
                    <a:pt x="16413" y="0"/>
                  </a:moveTo>
                  <a:cubicBezTo>
                    <a:pt x="7389" y="0"/>
                    <a:pt x="1" y="7338"/>
                    <a:pt x="1" y="16412"/>
                  </a:cubicBezTo>
                  <a:cubicBezTo>
                    <a:pt x="1" y="25436"/>
                    <a:pt x="7389" y="32824"/>
                    <a:pt x="16413" y="32824"/>
                  </a:cubicBezTo>
                  <a:cubicBezTo>
                    <a:pt x="25487" y="32824"/>
                    <a:pt x="32825" y="25436"/>
                    <a:pt x="32825" y="16412"/>
                  </a:cubicBezTo>
                  <a:cubicBezTo>
                    <a:pt x="32825" y="7338"/>
                    <a:pt x="25487" y="0"/>
                    <a:pt x="16413" y="0"/>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470075" y="3112225"/>
              <a:ext cx="1192500" cy="1193750"/>
            </a:xfrm>
            <a:custGeom>
              <a:avLst/>
              <a:gdLst/>
              <a:ahLst/>
              <a:cxnLst/>
              <a:rect l="l" t="t" r="r" b="b"/>
              <a:pathLst>
                <a:path w="47700" h="47750" extrusionOk="0">
                  <a:moveTo>
                    <a:pt x="23850" y="3124"/>
                  </a:moveTo>
                  <a:cubicBezTo>
                    <a:pt x="26032" y="3124"/>
                    <a:pt x="27817" y="4909"/>
                    <a:pt x="27817" y="7091"/>
                  </a:cubicBezTo>
                  <a:cubicBezTo>
                    <a:pt x="27817" y="9322"/>
                    <a:pt x="26032" y="11058"/>
                    <a:pt x="23850" y="11058"/>
                  </a:cubicBezTo>
                  <a:cubicBezTo>
                    <a:pt x="21668" y="11058"/>
                    <a:pt x="19883" y="9273"/>
                    <a:pt x="19883" y="7091"/>
                  </a:cubicBezTo>
                  <a:cubicBezTo>
                    <a:pt x="19883" y="4909"/>
                    <a:pt x="21668" y="3124"/>
                    <a:pt x="23850" y="3124"/>
                  </a:cubicBezTo>
                  <a:close/>
                  <a:moveTo>
                    <a:pt x="9952" y="10405"/>
                  </a:moveTo>
                  <a:cubicBezTo>
                    <a:pt x="10730" y="10405"/>
                    <a:pt x="11515" y="10633"/>
                    <a:pt x="12198" y="11107"/>
                  </a:cubicBezTo>
                  <a:cubicBezTo>
                    <a:pt x="13983" y="12347"/>
                    <a:pt x="14479" y="14826"/>
                    <a:pt x="13239" y="16611"/>
                  </a:cubicBezTo>
                  <a:cubicBezTo>
                    <a:pt x="12480" y="17734"/>
                    <a:pt x="11257" y="18318"/>
                    <a:pt x="10013" y="18318"/>
                  </a:cubicBezTo>
                  <a:cubicBezTo>
                    <a:pt x="9225" y="18318"/>
                    <a:pt x="8428" y="18083"/>
                    <a:pt x="7735" y="17603"/>
                  </a:cubicBezTo>
                  <a:cubicBezTo>
                    <a:pt x="5950" y="16363"/>
                    <a:pt x="5504" y="13884"/>
                    <a:pt x="6694" y="12099"/>
                  </a:cubicBezTo>
                  <a:cubicBezTo>
                    <a:pt x="7459" y="10997"/>
                    <a:pt x="8697" y="10405"/>
                    <a:pt x="9952" y="10405"/>
                  </a:cubicBezTo>
                  <a:close/>
                  <a:moveTo>
                    <a:pt x="37699" y="10455"/>
                  </a:moveTo>
                  <a:cubicBezTo>
                    <a:pt x="38954" y="10455"/>
                    <a:pt x="40191" y="11047"/>
                    <a:pt x="40956" y="12148"/>
                  </a:cubicBezTo>
                  <a:cubicBezTo>
                    <a:pt x="42196" y="13933"/>
                    <a:pt x="41750" y="16413"/>
                    <a:pt x="39965" y="17652"/>
                  </a:cubicBezTo>
                  <a:cubicBezTo>
                    <a:pt x="39268" y="18136"/>
                    <a:pt x="38465" y="18371"/>
                    <a:pt x="37672" y="18371"/>
                  </a:cubicBezTo>
                  <a:cubicBezTo>
                    <a:pt x="36433" y="18371"/>
                    <a:pt x="35217" y="17798"/>
                    <a:pt x="34461" y="16710"/>
                  </a:cubicBezTo>
                  <a:cubicBezTo>
                    <a:pt x="33221" y="14826"/>
                    <a:pt x="33618" y="12347"/>
                    <a:pt x="35452" y="11157"/>
                  </a:cubicBezTo>
                  <a:cubicBezTo>
                    <a:pt x="36136" y="10682"/>
                    <a:pt x="36921" y="10455"/>
                    <a:pt x="37699" y="10455"/>
                  </a:cubicBezTo>
                  <a:close/>
                  <a:moveTo>
                    <a:pt x="23850" y="19883"/>
                  </a:moveTo>
                  <a:cubicBezTo>
                    <a:pt x="26032" y="19883"/>
                    <a:pt x="27817" y="21718"/>
                    <a:pt x="27817" y="23900"/>
                  </a:cubicBezTo>
                  <a:cubicBezTo>
                    <a:pt x="27817" y="26131"/>
                    <a:pt x="26032" y="27866"/>
                    <a:pt x="23850" y="27866"/>
                  </a:cubicBezTo>
                  <a:cubicBezTo>
                    <a:pt x="21668" y="27866"/>
                    <a:pt x="19883" y="26032"/>
                    <a:pt x="19883" y="23900"/>
                  </a:cubicBezTo>
                  <a:cubicBezTo>
                    <a:pt x="19883" y="21718"/>
                    <a:pt x="21668" y="19883"/>
                    <a:pt x="23850" y="19883"/>
                  </a:cubicBezTo>
                  <a:close/>
                  <a:moveTo>
                    <a:pt x="37756" y="29483"/>
                  </a:moveTo>
                  <a:cubicBezTo>
                    <a:pt x="38522" y="29483"/>
                    <a:pt x="39292" y="29699"/>
                    <a:pt x="39965" y="30147"/>
                  </a:cubicBezTo>
                  <a:cubicBezTo>
                    <a:pt x="41700" y="31387"/>
                    <a:pt x="42196" y="33866"/>
                    <a:pt x="40956" y="35651"/>
                  </a:cubicBezTo>
                  <a:cubicBezTo>
                    <a:pt x="40183" y="36764"/>
                    <a:pt x="38929" y="37356"/>
                    <a:pt x="37661" y="37356"/>
                  </a:cubicBezTo>
                  <a:cubicBezTo>
                    <a:pt x="36895" y="37356"/>
                    <a:pt x="36125" y="37140"/>
                    <a:pt x="35452" y="36692"/>
                  </a:cubicBezTo>
                  <a:cubicBezTo>
                    <a:pt x="33667" y="35453"/>
                    <a:pt x="33221" y="32973"/>
                    <a:pt x="34461" y="31188"/>
                  </a:cubicBezTo>
                  <a:cubicBezTo>
                    <a:pt x="35234" y="30076"/>
                    <a:pt x="36488" y="29483"/>
                    <a:pt x="37756" y="29483"/>
                  </a:cubicBezTo>
                  <a:close/>
                  <a:moveTo>
                    <a:pt x="9967" y="29448"/>
                  </a:moveTo>
                  <a:cubicBezTo>
                    <a:pt x="11227" y="29448"/>
                    <a:pt x="12471" y="30052"/>
                    <a:pt x="13239" y="31188"/>
                  </a:cubicBezTo>
                  <a:cubicBezTo>
                    <a:pt x="14479" y="32973"/>
                    <a:pt x="13983" y="35453"/>
                    <a:pt x="12198" y="36692"/>
                  </a:cubicBezTo>
                  <a:cubicBezTo>
                    <a:pt x="11528" y="37157"/>
                    <a:pt x="10760" y="37378"/>
                    <a:pt x="9997" y="37378"/>
                  </a:cubicBezTo>
                  <a:cubicBezTo>
                    <a:pt x="8727" y="37378"/>
                    <a:pt x="7468" y="36766"/>
                    <a:pt x="6694" y="35651"/>
                  </a:cubicBezTo>
                  <a:cubicBezTo>
                    <a:pt x="5454" y="33866"/>
                    <a:pt x="5950" y="31387"/>
                    <a:pt x="7735" y="30147"/>
                  </a:cubicBezTo>
                  <a:cubicBezTo>
                    <a:pt x="8414" y="29676"/>
                    <a:pt x="9194" y="29448"/>
                    <a:pt x="9967" y="29448"/>
                  </a:cubicBezTo>
                  <a:close/>
                  <a:moveTo>
                    <a:pt x="23850" y="36692"/>
                  </a:moveTo>
                  <a:cubicBezTo>
                    <a:pt x="26032" y="36692"/>
                    <a:pt x="27817" y="38527"/>
                    <a:pt x="27817" y="40659"/>
                  </a:cubicBezTo>
                  <a:cubicBezTo>
                    <a:pt x="27817" y="42841"/>
                    <a:pt x="26032" y="44626"/>
                    <a:pt x="23850" y="44626"/>
                  </a:cubicBezTo>
                  <a:cubicBezTo>
                    <a:pt x="21668" y="44626"/>
                    <a:pt x="19883" y="42841"/>
                    <a:pt x="19883" y="40659"/>
                  </a:cubicBezTo>
                  <a:cubicBezTo>
                    <a:pt x="19883" y="38527"/>
                    <a:pt x="21668" y="36692"/>
                    <a:pt x="23850" y="36692"/>
                  </a:cubicBezTo>
                  <a:close/>
                  <a:moveTo>
                    <a:pt x="23850" y="0"/>
                  </a:moveTo>
                  <a:cubicBezTo>
                    <a:pt x="10661" y="0"/>
                    <a:pt x="0" y="10661"/>
                    <a:pt x="0" y="23900"/>
                  </a:cubicBezTo>
                  <a:cubicBezTo>
                    <a:pt x="0" y="37089"/>
                    <a:pt x="10661" y="47749"/>
                    <a:pt x="23850" y="47749"/>
                  </a:cubicBezTo>
                  <a:cubicBezTo>
                    <a:pt x="37039" y="47749"/>
                    <a:pt x="47700" y="36990"/>
                    <a:pt x="47700" y="23900"/>
                  </a:cubicBezTo>
                  <a:cubicBezTo>
                    <a:pt x="47700" y="10760"/>
                    <a:pt x="37039" y="0"/>
                    <a:pt x="23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4683275" y="3484100"/>
              <a:ext cx="53325" cy="53325"/>
            </a:xfrm>
            <a:custGeom>
              <a:avLst/>
              <a:gdLst/>
              <a:ahLst/>
              <a:cxnLst/>
              <a:rect l="l" t="t" r="r" b="b"/>
              <a:pathLst>
                <a:path w="2133" h="2133" extrusionOk="0">
                  <a:moveTo>
                    <a:pt x="1091" y="0"/>
                  </a:moveTo>
                  <a:cubicBezTo>
                    <a:pt x="447" y="0"/>
                    <a:pt x="1" y="496"/>
                    <a:pt x="1" y="1042"/>
                  </a:cubicBezTo>
                  <a:cubicBezTo>
                    <a:pt x="1" y="1686"/>
                    <a:pt x="496" y="2133"/>
                    <a:pt x="1091" y="2133"/>
                  </a:cubicBezTo>
                  <a:cubicBezTo>
                    <a:pt x="1686" y="2133"/>
                    <a:pt x="2133" y="1637"/>
                    <a:pt x="2133" y="1042"/>
                  </a:cubicBezTo>
                  <a:cubicBezTo>
                    <a:pt x="2133" y="496"/>
                    <a:pt x="1686" y="0"/>
                    <a:pt x="1091" y="0"/>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995300" y="3358900"/>
              <a:ext cx="697925" cy="390500"/>
            </a:xfrm>
            <a:custGeom>
              <a:avLst/>
              <a:gdLst/>
              <a:ahLst/>
              <a:cxnLst/>
              <a:rect l="l" t="t" r="r" b="b"/>
              <a:pathLst>
                <a:path w="27917" h="15620" extrusionOk="0">
                  <a:moveTo>
                    <a:pt x="12050" y="1"/>
                  </a:moveTo>
                  <a:cubicBezTo>
                    <a:pt x="11306" y="1"/>
                    <a:pt x="10612" y="645"/>
                    <a:pt x="10612" y="1389"/>
                  </a:cubicBezTo>
                  <a:cubicBezTo>
                    <a:pt x="10463" y="1290"/>
                    <a:pt x="10364" y="1290"/>
                    <a:pt x="10215" y="1290"/>
                  </a:cubicBezTo>
                  <a:cubicBezTo>
                    <a:pt x="9620" y="1290"/>
                    <a:pt x="9075" y="1786"/>
                    <a:pt x="9075" y="2480"/>
                  </a:cubicBezTo>
                  <a:cubicBezTo>
                    <a:pt x="9075" y="2678"/>
                    <a:pt x="9124" y="2777"/>
                    <a:pt x="9124" y="2926"/>
                  </a:cubicBezTo>
                  <a:cubicBezTo>
                    <a:pt x="9075" y="2926"/>
                    <a:pt x="8975" y="2976"/>
                    <a:pt x="8876" y="2976"/>
                  </a:cubicBezTo>
                  <a:cubicBezTo>
                    <a:pt x="8579" y="2232"/>
                    <a:pt x="7885" y="1736"/>
                    <a:pt x="7091" y="1736"/>
                  </a:cubicBezTo>
                  <a:lnTo>
                    <a:pt x="6843" y="1736"/>
                  </a:lnTo>
                  <a:cubicBezTo>
                    <a:pt x="6992" y="1637"/>
                    <a:pt x="7091" y="1438"/>
                    <a:pt x="7091" y="1191"/>
                  </a:cubicBezTo>
                  <a:cubicBezTo>
                    <a:pt x="7091" y="744"/>
                    <a:pt x="6744" y="447"/>
                    <a:pt x="6347" y="447"/>
                  </a:cubicBezTo>
                  <a:cubicBezTo>
                    <a:pt x="5901" y="447"/>
                    <a:pt x="5604" y="744"/>
                    <a:pt x="5604" y="1191"/>
                  </a:cubicBezTo>
                  <a:cubicBezTo>
                    <a:pt x="5604" y="1438"/>
                    <a:pt x="5703" y="1686"/>
                    <a:pt x="5951" y="1786"/>
                  </a:cubicBezTo>
                  <a:cubicBezTo>
                    <a:pt x="5455" y="1984"/>
                    <a:pt x="5157" y="2480"/>
                    <a:pt x="5157" y="2976"/>
                  </a:cubicBezTo>
                  <a:cubicBezTo>
                    <a:pt x="5157" y="3124"/>
                    <a:pt x="5157" y="3174"/>
                    <a:pt x="5207" y="3273"/>
                  </a:cubicBezTo>
                  <a:cubicBezTo>
                    <a:pt x="5207" y="3422"/>
                    <a:pt x="5157" y="3521"/>
                    <a:pt x="5157" y="3670"/>
                  </a:cubicBezTo>
                  <a:cubicBezTo>
                    <a:pt x="5157" y="3918"/>
                    <a:pt x="5207" y="4066"/>
                    <a:pt x="5257" y="4265"/>
                  </a:cubicBezTo>
                  <a:cubicBezTo>
                    <a:pt x="5157" y="4265"/>
                    <a:pt x="5108" y="4215"/>
                    <a:pt x="4959" y="4215"/>
                  </a:cubicBezTo>
                  <a:cubicBezTo>
                    <a:pt x="4761" y="4215"/>
                    <a:pt x="4513" y="4265"/>
                    <a:pt x="4364" y="4364"/>
                  </a:cubicBezTo>
                  <a:cubicBezTo>
                    <a:pt x="4364" y="4364"/>
                    <a:pt x="4265" y="4364"/>
                    <a:pt x="4265" y="4265"/>
                  </a:cubicBezTo>
                  <a:cubicBezTo>
                    <a:pt x="4116" y="3670"/>
                    <a:pt x="3521" y="3223"/>
                    <a:pt x="2877" y="3223"/>
                  </a:cubicBezTo>
                  <a:cubicBezTo>
                    <a:pt x="2034" y="3223"/>
                    <a:pt x="1389" y="3918"/>
                    <a:pt x="1389" y="4711"/>
                  </a:cubicBezTo>
                  <a:cubicBezTo>
                    <a:pt x="1389" y="5455"/>
                    <a:pt x="1935" y="6099"/>
                    <a:pt x="2678" y="6198"/>
                  </a:cubicBezTo>
                  <a:cubicBezTo>
                    <a:pt x="2926" y="6595"/>
                    <a:pt x="3273" y="6893"/>
                    <a:pt x="3769" y="6893"/>
                  </a:cubicBezTo>
                  <a:lnTo>
                    <a:pt x="3620" y="7240"/>
                  </a:lnTo>
                  <a:cubicBezTo>
                    <a:pt x="3472" y="7190"/>
                    <a:pt x="3422" y="7190"/>
                    <a:pt x="3273" y="7190"/>
                  </a:cubicBezTo>
                  <a:cubicBezTo>
                    <a:pt x="3224" y="7190"/>
                    <a:pt x="3125" y="7190"/>
                    <a:pt x="3025" y="7240"/>
                  </a:cubicBezTo>
                  <a:cubicBezTo>
                    <a:pt x="2728" y="6942"/>
                    <a:pt x="2282" y="6744"/>
                    <a:pt x="1786" y="6744"/>
                  </a:cubicBezTo>
                  <a:cubicBezTo>
                    <a:pt x="794" y="6744"/>
                    <a:pt x="1" y="7587"/>
                    <a:pt x="1" y="8578"/>
                  </a:cubicBezTo>
                  <a:cubicBezTo>
                    <a:pt x="1" y="9570"/>
                    <a:pt x="794" y="10363"/>
                    <a:pt x="1786" y="10363"/>
                  </a:cubicBezTo>
                  <a:cubicBezTo>
                    <a:pt x="2381" y="10363"/>
                    <a:pt x="2926" y="10116"/>
                    <a:pt x="3224" y="9669"/>
                  </a:cubicBezTo>
                  <a:cubicBezTo>
                    <a:pt x="3521" y="12793"/>
                    <a:pt x="6992" y="15272"/>
                    <a:pt x="11306" y="15272"/>
                  </a:cubicBezTo>
                  <a:cubicBezTo>
                    <a:pt x="12149" y="15272"/>
                    <a:pt x="13041" y="15123"/>
                    <a:pt x="13835" y="14925"/>
                  </a:cubicBezTo>
                  <a:cubicBezTo>
                    <a:pt x="14925" y="15371"/>
                    <a:pt x="16165" y="15619"/>
                    <a:pt x="17504" y="15619"/>
                  </a:cubicBezTo>
                  <a:cubicBezTo>
                    <a:pt x="20380" y="15619"/>
                    <a:pt x="22859" y="14528"/>
                    <a:pt x="24297" y="12793"/>
                  </a:cubicBezTo>
                  <a:cubicBezTo>
                    <a:pt x="25040" y="12148"/>
                    <a:pt x="25586" y="11405"/>
                    <a:pt x="25933" y="10611"/>
                  </a:cubicBezTo>
                  <a:cubicBezTo>
                    <a:pt x="26082" y="10810"/>
                    <a:pt x="26429" y="10909"/>
                    <a:pt x="26677" y="10909"/>
                  </a:cubicBezTo>
                  <a:cubicBezTo>
                    <a:pt x="27272" y="10909"/>
                    <a:pt x="27817" y="10413"/>
                    <a:pt x="27817" y="9719"/>
                  </a:cubicBezTo>
                  <a:cubicBezTo>
                    <a:pt x="27916" y="9421"/>
                    <a:pt x="27619" y="8975"/>
                    <a:pt x="27123" y="8876"/>
                  </a:cubicBezTo>
                  <a:cubicBezTo>
                    <a:pt x="27222" y="8678"/>
                    <a:pt x="27272" y="8479"/>
                    <a:pt x="27272" y="8231"/>
                  </a:cubicBezTo>
                  <a:cubicBezTo>
                    <a:pt x="27272" y="7587"/>
                    <a:pt x="26726" y="6992"/>
                    <a:pt x="26032" y="6992"/>
                  </a:cubicBezTo>
                  <a:lnTo>
                    <a:pt x="25883" y="6992"/>
                  </a:lnTo>
                  <a:cubicBezTo>
                    <a:pt x="25763" y="6791"/>
                    <a:pt x="25675" y="6590"/>
                    <a:pt x="25540" y="6389"/>
                  </a:cubicBezTo>
                  <a:lnTo>
                    <a:pt x="25540" y="6389"/>
                  </a:lnTo>
                  <a:cubicBezTo>
                    <a:pt x="25664" y="6513"/>
                    <a:pt x="25848" y="6595"/>
                    <a:pt x="26032" y="6595"/>
                  </a:cubicBezTo>
                  <a:cubicBezTo>
                    <a:pt x="26478" y="6595"/>
                    <a:pt x="26875" y="6198"/>
                    <a:pt x="26875" y="5752"/>
                  </a:cubicBezTo>
                  <a:cubicBezTo>
                    <a:pt x="26875" y="5356"/>
                    <a:pt x="26478" y="4959"/>
                    <a:pt x="26032" y="4959"/>
                  </a:cubicBezTo>
                  <a:cubicBezTo>
                    <a:pt x="25635" y="4959"/>
                    <a:pt x="25239" y="5306"/>
                    <a:pt x="25239" y="5752"/>
                  </a:cubicBezTo>
                  <a:cubicBezTo>
                    <a:pt x="25239" y="5901"/>
                    <a:pt x="25288" y="6099"/>
                    <a:pt x="25338" y="6149"/>
                  </a:cubicBezTo>
                  <a:cubicBezTo>
                    <a:pt x="25288" y="6099"/>
                    <a:pt x="25288" y="6000"/>
                    <a:pt x="25239" y="6000"/>
                  </a:cubicBezTo>
                  <a:lnTo>
                    <a:pt x="25239" y="5901"/>
                  </a:lnTo>
                  <a:cubicBezTo>
                    <a:pt x="25239" y="5256"/>
                    <a:pt x="24842" y="4761"/>
                    <a:pt x="24445" y="4761"/>
                  </a:cubicBezTo>
                  <a:lnTo>
                    <a:pt x="24346" y="4761"/>
                  </a:lnTo>
                  <a:cubicBezTo>
                    <a:pt x="24495" y="4661"/>
                    <a:pt x="24495" y="4463"/>
                    <a:pt x="24495" y="4265"/>
                  </a:cubicBezTo>
                  <a:cubicBezTo>
                    <a:pt x="24495" y="3769"/>
                    <a:pt x="24098" y="3422"/>
                    <a:pt x="23603" y="3422"/>
                  </a:cubicBezTo>
                  <a:cubicBezTo>
                    <a:pt x="23255" y="3422"/>
                    <a:pt x="22958" y="3670"/>
                    <a:pt x="22809" y="3967"/>
                  </a:cubicBezTo>
                  <a:lnTo>
                    <a:pt x="22760" y="3918"/>
                  </a:lnTo>
                  <a:cubicBezTo>
                    <a:pt x="22859" y="3719"/>
                    <a:pt x="22958" y="3471"/>
                    <a:pt x="22958" y="3223"/>
                  </a:cubicBezTo>
                  <a:lnTo>
                    <a:pt x="22958" y="3025"/>
                  </a:lnTo>
                  <a:cubicBezTo>
                    <a:pt x="23454" y="2777"/>
                    <a:pt x="23801" y="2232"/>
                    <a:pt x="23801" y="1587"/>
                  </a:cubicBezTo>
                  <a:cubicBezTo>
                    <a:pt x="23801" y="744"/>
                    <a:pt x="23107" y="1"/>
                    <a:pt x="22214" y="1"/>
                  </a:cubicBezTo>
                  <a:cubicBezTo>
                    <a:pt x="21272" y="1"/>
                    <a:pt x="20578" y="695"/>
                    <a:pt x="20578" y="1587"/>
                  </a:cubicBezTo>
                  <a:cubicBezTo>
                    <a:pt x="20578" y="1786"/>
                    <a:pt x="20628" y="1984"/>
                    <a:pt x="20727" y="2182"/>
                  </a:cubicBezTo>
                  <a:cubicBezTo>
                    <a:pt x="20528" y="1934"/>
                    <a:pt x="20280" y="1786"/>
                    <a:pt x="19983" y="1786"/>
                  </a:cubicBezTo>
                  <a:cubicBezTo>
                    <a:pt x="19735" y="1786"/>
                    <a:pt x="19537" y="1885"/>
                    <a:pt x="19338" y="2033"/>
                  </a:cubicBezTo>
                  <a:cubicBezTo>
                    <a:pt x="19140" y="1141"/>
                    <a:pt x="18347" y="397"/>
                    <a:pt x="17355" y="397"/>
                  </a:cubicBezTo>
                  <a:cubicBezTo>
                    <a:pt x="16314" y="397"/>
                    <a:pt x="15520" y="1191"/>
                    <a:pt x="15372" y="2182"/>
                  </a:cubicBezTo>
                  <a:cubicBezTo>
                    <a:pt x="15173" y="2182"/>
                    <a:pt x="14925" y="2232"/>
                    <a:pt x="14777" y="2281"/>
                  </a:cubicBezTo>
                  <a:cubicBezTo>
                    <a:pt x="14826" y="2133"/>
                    <a:pt x="14876" y="1934"/>
                    <a:pt x="14876" y="1736"/>
                  </a:cubicBezTo>
                  <a:cubicBezTo>
                    <a:pt x="14876" y="992"/>
                    <a:pt x="14281" y="397"/>
                    <a:pt x="13537" y="397"/>
                  </a:cubicBezTo>
                  <a:cubicBezTo>
                    <a:pt x="13339" y="397"/>
                    <a:pt x="13190" y="447"/>
                    <a:pt x="13041" y="447"/>
                  </a:cubicBezTo>
                  <a:cubicBezTo>
                    <a:pt x="12793" y="199"/>
                    <a:pt x="12397" y="1"/>
                    <a:pt x="12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209750" y="3325425"/>
              <a:ext cx="37225" cy="37225"/>
            </a:xfrm>
            <a:custGeom>
              <a:avLst/>
              <a:gdLst/>
              <a:ahLst/>
              <a:cxnLst/>
              <a:rect l="l" t="t" r="r" b="b"/>
              <a:pathLst>
                <a:path w="1489" h="1489" extrusionOk="0">
                  <a:moveTo>
                    <a:pt x="744" y="1"/>
                  </a:moveTo>
                  <a:cubicBezTo>
                    <a:pt x="298" y="1"/>
                    <a:pt x="1" y="298"/>
                    <a:pt x="1" y="745"/>
                  </a:cubicBezTo>
                  <a:cubicBezTo>
                    <a:pt x="1" y="1141"/>
                    <a:pt x="298" y="1488"/>
                    <a:pt x="744" y="1488"/>
                  </a:cubicBezTo>
                  <a:cubicBezTo>
                    <a:pt x="1141" y="1488"/>
                    <a:pt x="1488" y="1141"/>
                    <a:pt x="1488" y="745"/>
                  </a:cubicBezTo>
                  <a:cubicBezTo>
                    <a:pt x="1488" y="298"/>
                    <a:pt x="1141" y="1"/>
                    <a:pt x="744" y="1"/>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053575" y="3376250"/>
              <a:ext cx="38450" cy="37225"/>
            </a:xfrm>
            <a:custGeom>
              <a:avLst/>
              <a:gdLst/>
              <a:ahLst/>
              <a:cxnLst/>
              <a:rect l="l" t="t" r="r" b="b"/>
              <a:pathLst>
                <a:path w="1538" h="1489" extrusionOk="0">
                  <a:moveTo>
                    <a:pt x="794" y="1"/>
                  </a:moveTo>
                  <a:cubicBezTo>
                    <a:pt x="347" y="1"/>
                    <a:pt x="50" y="348"/>
                    <a:pt x="50" y="744"/>
                  </a:cubicBezTo>
                  <a:cubicBezTo>
                    <a:pt x="0" y="1092"/>
                    <a:pt x="347" y="1488"/>
                    <a:pt x="794" y="1488"/>
                  </a:cubicBezTo>
                  <a:cubicBezTo>
                    <a:pt x="1240" y="1488"/>
                    <a:pt x="1537" y="1092"/>
                    <a:pt x="1537" y="744"/>
                  </a:cubicBezTo>
                  <a:cubicBezTo>
                    <a:pt x="1537" y="298"/>
                    <a:pt x="1141" y="1"/>
                    <a:pt x="794" y="1"/>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307675" y="3291975"/>
              <a:ext cx="42175" cy="43400"/>
            </a:xfrm>
            <a:custGeom>
              <a:avLst/>
              <a:gdLst/>
              <a:ahLst/>
              <a:cxnLst/>
              <a:rect l="l" t="t" r="r" b="b"/>
              <a:pathLst>
                <a:path w="1687" h="1736" extrusionOk="0">
                  <a:moveTo>
                    <a:pt x="844" y="0"/>
                  </a:moveTo>
                  <a:cubicBezTo>
                    <a:pt x="348" y="0"/>
                    <a:pt x="1" y="397"/>
                    <a:pt x="1" y="893"/>
                  </a:cubicBezTo>
                  <a:cubicBezTo>
                    <a:pt x="1" y="1388"/>
                    <a:pt x="348" y="1735"/>
                    <a:pt x="844" y="1735"/>
                  </a:cubicBezTo>
                  <a:cubicBezTo>
                    <a:pt x="1340" y="1735"/>
                    <a:pt x="1687" y="1388"/>
                    <a:pt x="1687" y="893"/>
                  </a:cubicBezTo>
                  <a:cubicBezTo>
                    <a:pt x="1687" y="397"/>
                    <a:pt x="1340" y="0"/>
                    <a:pt x="844" y="0"/>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4420475" y="3335350"/>
              <a:ext cx="18625" cy="18625"/>
            </a:xfrm>
            <a:custGeom>
              <a:avLst/>
              <a:gdLst/>
              <a:ahLst/>
              <a:cxnLst/>
              <a:rect l="l" t="t" r="r" b="b"/>
              <a:pathLst>
                <a:path w="745" h="745" extrusionOk="0">
                  <a:moveTo>
                    <a:pt x="348" y="0"/>
                  </a:moveTo>
                  <a:cubicBezTo>
                    <a:pt x="199" y="0"/>
                    <a:pt x="1" y="199"/>
                    <a:pt x="1" y="397"/>
                  </a:cubicBezTo>
                  <a:cubicBezTo>
                    <a:pt x="1" y="645"/>
                    <a:pt x="100" y="744"/>
                    <a:pt x="348" y="744"/>
                  </a:cubicBezTo>
                  <a:cubicBezTo>
                    <a:pt x="546" y="744"/>
                    <a:pt x="745" y="595"/>
                    <a:pt x="745" y="397"/>
                  </a:cubicBezTo>
                  <a:cubicBezTo>
                    <a:pt x="745" y="199"/>
                    <a:pt x="546" y="0"/>
                    <a:pt x="348" y="0"/>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069675" y="3559725"/>
              <a:ext cx="595025" cy="764850"/>
            </a:xfrm>
            <a:custGeom>
              <a:avLst/>
              <a:gdLst/>
              <a:ahLst/>
              <a:cxnLst/>
              <a:rect l="l" t="t" r="r" b="b"/>
              <a:pathLst>
                <a:path w="23801" h="30594" extrusionOk="0">
                  <a:moveTo>
                    <a:pt x="1" y="99"/>
                  </a:moveTo>
                  <a:lnTo>
                    <a:pt x="58" y="189"/>
                  </a:lnTo>
                  <a:lnTo>
                    <a:pt x="58" y="189"/>
                  </a:lnTo>
                  <a:cubicBezTo>
                    <a:pt x="44" y="154"/>
                    <a:pt x="25" y="124"/>
                    <a:pt x="1" y="99"/>
                  </a:cubicBezTo>
                  <a:close/>
                  <a:moveTo>
                    <a:pt x="11901" y="0"/>
                  </a:moveTo>
                  <a:lnTo>
                    <a:pt x="11901" y="99"/>
                  </a:lnTo>
                  <a:lnTo>
                    <a:pt x="10265" y="2727"/>
                  </a:lnTo>
                  <a:lnTo>
                    <a:pt x="9917" y="3223"/>
                  </a:lnTo>
                  <a:lnTo>
                    <a:pt x="9322" y="2330"/>
                  </a:lnTo>
                  <a:lnTo>
                    <a:pt x="7934" y="149"/>
                  </a:lnTo>
                  <a:lnTo>
                    <a:pt x="7934" y="99"/>
                  </a:lnTo>
                  <a:lnTo>
                    <a:pt x="7091" y="1438"/>
                  </a:lnTo>
                  <a:lnTo>
                    <a:pt x="5951" y="3223"/>
                  </a:lnTo>
                  <a:lnTo>
                    <a:pt x="4910" y="1587"/>
                  </a:lnTo>
                  <a:lnTo>
                    <a:pt x="3967" y="99"/>
                  </a:lnTo>
                  <a:lnTo>
                    <a:pt x="3918" y="149"/>
                  </a:lnTo>
                  <a:lnTo>
                    <a:pt x="2381" y="2628"/>
                  </a:lnTo>
                  <a:lnTo>
                    <a:pt x="1984" y="3223"/>
                  </a:lnTo>
                  <a:lnTo>
                    <a:pt x="1439" y="2380"/>
                  </a:lnTo>
                  <a:lnTo>
                    <a:pt x="58" y="189"/>
                  </a:lnTo>
                  <a:lnTo>
                    <a:pt x="58" y="189"/>
                  </a:lnTo>
                  <a:cubicBezTo>
                    <a:pt x="100" y="296"/>
                    <a:pt x="100" y="446"/>
                    <a:pt x="100" y="595"/>
                  </a:cubicBezTo>
                  <a:cubicBezTo>
                    <a:pt x="844" y="10561"/>
                    <a:pt x="1488" y="20627"/>
                    <a:pt x="2182" y="30593"/>
                  </a:cubicBezTo>
                  <a:lnTo>
                    <a:pt x="21718" y="30593"/>
                  </a:lnTo>
                  <a:cubicBezTo>
                    <a:pt x="22462" y="20528"/>
                    <a:pt x="23107" y="10561"/>
                    <a:pt x="23801" y="496"/>
                  </a:cubicBezTo>
                  <a:lnTo>
                    <a:pt x="23801" y="99"/>
                  </a:lnTo>
                  <a:lnTo>
                    <a:pt x="22165" y="2678"/>
                  </a:lnTo>
                  <a:lnTo>
                    <a:pt x="21818" y="3223"/>
                  </a:lnTo>
                  <a:lnTo>
                    <a:pt x="21272" y="2380"/>
                  </a:lnTo>
                  <a:lnTo>
                    <a:pt x="19834" y="99"/>
                  </a:lnTo>
                  <a:lnTo>
                    <a:pt x="19685" y="397"/>
                  </a:lnTo>
                  <a:lnTo>
                    <a:pt x="18694" y="1983"/>
                  </a:lnTo>
                  <a:lnTo>
                    <a:pt x="17851" y="3223"/>
                  </a:lnTo>
                  <a:lnTo>
                    <a:pt x="17454" y="2578"/>
                  </a:lnTo>
                  <a:lnTo>
                    <a:pt x="16611" y="1240"/>
                  </a:lnTo>
                  <a:lnTo>
                    <a:pt x="15867" y="0"/>
                  </a:lnTo>
                  <a:lnTo>
                    <a:pt x="14876" y="1587"/>
                  </a:lnTo>
                  <a:lnTo>
                    <a:pt x="13983" y="3074"/>
                  </a:lnTo>
                  <a:lnTo>
                    <a:pt x="13884" y="3173"/>
                  </a:lnTo>
                  <a:lnTo>
                    <a:pt x="12744" y="1339"/>
                  </a:lnTo>
                  <a:lnTo>
                    <a:pt x="11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121750" y="3418400"/>
              <a:ext cx="76875" cy="76875"/>
            </a:xfrm>
            <a:custGeom>
              <a:avLst/>
              <a:gdLst/>
              <a:ahLst/>
              <a:cxnLst/>
              <a:rect l="l" t="t" r="r" b="b"/>
              <a:pathLst>
                <a:path w="3075" h="3075" extrusionOk="0">
                  <a:moveTo>
                    <a:pt x="1537" y="1"/>
                  </a:moveTo>
                  <a:cubicBezTo>
                    <a:pt x="645" y="1"/>
                    <a:pt x="0" y="645"/>
                    <a:pt x="0" y="1538"/>
                  </a:cubicBezTo>
                  <a:cubicBezTo>
                    <a:pt x="0" y="2381"/>
                    <a:pt x="645" y="3075"/>
                    <a:pt x="1537" y="3075"/>
                  </a:cubicBezTo>
                  <a:cubicBezTo>
                    <a:pt x="2380" y="3075"/>
                    <a:pt x="3074" y="2381"/>
                    <a:pt x="3074" y="1538"/>
                  </a:cubicBezTo>
                  <a:cubicBezTo>
                    <a:pt x="3074" y="645"/>
                    <a:pt x="2380" y="1"/>
                    <a:pt x="1537"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4229600" y="3464275"/>
              <a:ext cx="78100" cy="78100"/>
            </a:xfrm>
            <a:custGeom>
              <a:avLst/>
              <a:gdLst/>
              <a:ahLst/>
              <a:cxnLst/>
              <a:rect l="l" t="t" r="r" b="b"/>
              <a:pathLst>
                <a:path w="3124" h="3124" extrusionOk="0">
                  <a:moveTo>
                    <a:pt x="1537" y="0"/>
                  </a:moveTo>
                  <a:cubicBezTo>
                    <a:pt x="694" y="0"/>
                    <a:pt x="0" y="694"/>
                    <a:pt x="0" y="1537"/>
                  </a:cubicBezTo>
                  <a:cubicBezTo>
                    <a:pt x="0" y="2430"/>
                    <a:pt x="694" y="3124"/>
                    <a:pt x="1537" y="3124"/>
                  </a:cubicBezTo>
                  <a:cubicBezTo>
                    <a:pt x="2430" y="3124"/>
                    <a:pt x="3124" y="2430"/>
                    <a:pt x="3124" y="1537"/>
                  </a:cubicBezTo>
                  <a:cubicBezTo>
                    <a:pt x="3124" y="744"/>
                    <a:pt x="2430" y="0"/>
                    <a:pt x="1537"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4274225" y="3378725"/>
              <a:ext cx="78100" cy="78125"/>
            </a:xfrm>
            <a:custGeom>
              <a:avLst/>
              <a:gdLst/>
              <a:ahLst/>
              <a:cxnLst/>
              <a:rect l="l" t="t" r="r" b="b"/>
              <a:pathLst>
                <a:path w="3124" h="3125" extrusionOk="0">
                  <a:moveTo>
                    <a:pt x="1587" y="1"/>
                  </a:moveTo>
                  <a:cubicBezTo>
                    <a:pt x="694" y="1"/>
                    <a:pt x="0" y="695"/>
                    <a:pt x="0" y="1588"/>
                  </a:cubicBezTo>
                  <a:cubicBezTo>
                    <a:pt x="0" y="2430"/>
                    <a:pt x="694" y="3125"/>
                    <a:pt x="1587" y="3125"/>
                  </a:cubicBezTo>
                  <a:cubicBezTo>
                    <a:pt x="2430" y="3125"/>
                    <a:pt x="3124" y="2430"/>
                    <a:pt x="3124" y="1588"/>
                  </a:cubicBezTo>
                  <a:cubicBezTo>
                    <a:pt x="3124" y="695"/>
                    <a:pt x="2430" y="1"/>
                    <a:pt x="1587"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4075875" y="3495250"/>
              <a:ext cx="24825" cy="24825"/>
            </a:xfrm>
            <a:custGeom>
              <a:avLst/>
              <a:gdLst/>
              <a:ahLst/>
              <a:cxnLst/>
              <a:rect l="l" t="t" r="r" b="b"/>
              <a:pathLst>
                <a:path w="993" h="993" extrusionOk="0">
                  <a:moveTo>
                    <a:pt x="497" y="1"/>
                  </a:moveTo>
                  <a:cubicBezTo>
                    <a:pt x="199" y="1"/>
                    <a:pt x="1" y="249"/>
                    <a:pt x="1" y="497"/>
                  </a:cubicBezTo>
                  <a:cubicBezTo>
                    <a:pt x="1" y="794"/>
                    <a:pt x="249" y="992"/>
                    <a:pt x="497" y="992"/>
                  </a:cubicBezTo>
                  <a:cubicBezTo>
                    <a:pt x="844" y="992"/>
                    <a:pt x="992" y="744"/>
                    <a:pt x="992" y="497"/>
                  </a:cubicBezTo>
                  <a:cubicBezTo>
                    <a:pt x="992" y="249"/>
                    <a:pt x="744" y="1"/>
                    <a:pt x="497"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4052325" y="3446900"/>
              <a:ext cx="26050" cy="24825"/>
            </a:xfrm>
            <a:custGeom>
              <a:avLst/>
              <a:gdLst/>
              <a:ahLst/>
              <a:cxnLst/>
              <a:rect l="l" t="t" r="r" b="b"/>
              <a:pathLst>
                <a:path w="1042" h="993" extrusionOk="0">
                  <a:moveTo>
                    <a:pt x="546" y="1"/>
                  </a:moveTo>
                  <a:cubicBezTo>
                    <a:pt x="249" y="1"/>
                    <a:pt x="1" y="249"/>
                    <a:pt x="1" y="497"/>
                  </a:cubicBezTo>
                  <a:cubicBezTo>
                    <a:pt x="1" y="794"/>
                    <a:pt x="249" y="993"/>
                    <a:pt x="546" y="993"/>
                  </a:cubicBezTo>
                  <a:cubicBezTo>
                    <a:pt x="794" y="993"/>
                    <a:pt x="1042" y="794"/>
                    <a:pt x="1042" y="497"/>
                  </a:cubicBezTo>
                  <a:cubicBezTo>
                    <a:pt x="1042" y="249"/>
                    <a:pt x="794" y="1"/>
                    <a:pt x="546"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997775" y="3496500"/>
              <a:ext cx="45900" cy="47125"/>
            </a:xfrm>
            <a:custGeom>
              <a:avLst/>
              <a:gdLst/>
              <a:ahLst/>
              <a:cxnLst/>
              <a:rect l="l" t="t" r="r" b="b"/>
              <a:pathLst>
                <a:path w="1836" h="1885" extrusionOk="0">
                  <a:moveTo>
                    <a:pt x="893" y="0"/>
                  </a:moveTo>
                  <a:cubicBezTo>
                    <a:pt x="398" y="0"/>
                    <a:pt x="1" y="447"/>
                    <a:pt x="1" y="942"/>
                  </a:cubicBezTo>
                  <a:cubicBezTo>
                    <a:pt x="1" y="1438"/>
                    <a:pt x="398" y="1884"/>
                    <a:pt x="893" y="1884"/>
                  </a:cubicBezTo>
                  <a:cubicBezTo>
                    <a:pt x="1439" y="1884"/>
                    <a:pt x="1836" y="1438"/>
                    <a:pt x="1836" y="942"/>
                  </a:cubicBezTo>
                  <a:cubicBezTo>
                    <a:pt x="1836" y="447"/>
                    <a:pt x="1439" y="0"/>
                    <a:pt x="893"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4410575" y="3419650"/>
              <a:ext cx="34725" cy="33475"/>
            </a:xfrm>
            <a:custGeom>
              <a:avLst/>
              <a:gdLst/>
              <a:ahLst/>
              <a:cxnLst/>
              <a:rect l="l" t="t" r="r" b="b"/>
              <a:pathLst>
                <a:path w="1389" h="1339" extrusionOk="0">
                  <a:moveTo>
                    <a:pt x="694" y="0"/>
                  </a:moveTo>
                  <a:cubicBezTo>
                    <a:pt x="298" y="0"/>
                    <a:pt x="0" y="298"/>
                    <a:pt x="0" y="694"/>
                  </a:cubicBezTo>
                  <a:cubicBezTo>
                    <a:pt x="0" y="1041"/>
                    <a:pt x="298" y="1339"/>
                    <a:pt x="694" y="1339"/>
                  </a:cubicBezTo>
                  <a:cubicBezTo>
                    <a:pt x="1091" y="1339"/>
                    <a:pt x="1389" y="1041"/>
                    <a:pt x="1389" y="694"/>
                  </a:cubicBezTo>
                  <a:cubicBezTo>
                    <a:pt x="1389" y="248"/>
                    <a:pt x="1091" y="0"/>
                    <a:pt x="694"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4437850" y="3366350"/>
              <a:ext cx="24800" cy="24800"/>
            </a:xfrm>
            <a:custGeom>
              <a:avLst/>
              <a:gdLst/>
              <a:ahLst/>
              <a:cxnLst/>
              <a:rect l="l" t="t" r="r" b="b"/>
              <a:pathLst>
                <a:path w="992" h="992" extrusionOk="0">
                  <a:moveTo>
                    <a:pt x="496" y="0"/>
                  </a:moveTo>
                  <a:cubicBezTo>
                    <a:pt x="198" y="0"/>
                    <a:pt x="0" y="248"/>
                    <a:pt x="0" y="496"/>
                  </a:cubicBezTo>
                  <a:cubicBezTo>
                    <a:pt x="0" y="744"/>
                    <a:pt x="248" y="992"/>
                    <a:pt x="496" y="992"/>
                  </a:cubicBezTo>
                  <a:cubicBezTo>
                    <a:pt x="744" y="992"/>
                    <a:pt x="992" y="744"/>
                    <a:pt x="992" y="496"/>
                  </a:cubicBezTo>
                  <a:cubicBezTo>
                    <a:pt x="992" y="248"/>
                    <a:pt x="793" y="0"/>
                    <a:pt x="496"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4528325" y="3457925"/>
              <a:ext cx="31025" cy="31150"/>
            </a:xfrm>
            <a:custGeom>
              <a:avLst/>
              <a:gdLst/>
              <a:ahLst/>
              <a:cxnLst/>
              <a:rect l="l" t="t" r="r" b="b"/>
              <a:pathLst>
                <a:path w="1241" h="1246" extrusionOk="0">
                  <a:moveTo>
                    <a:pt x="711" y="1"/>
                  </a:moveTo>
                  <a:cubicBezTo>
                    <a:pt x="689" y="1"/>
                    <a:pt x="667" y="3"/>
                    <a:pt x="645" y="6"/>
                  </a:cubicBezTo>
                  <a:cubicBezTo>
                    <a:pt x="298" y="6"/>
                    <a:pt x="1" y="254"/>
                    <a:pt x="1" y="651"/>
                  </a:cubicBezTo>
                  <a:cubicBezTo>
                    <a:pt x="1" y="948"/>
                    <a:pt x="249" y="1246"/>
                    <a:pt x="645" y="1246"/>
                  </a:cubicBezTo>
                  <a:cubicBezTo>
                    <a:pt x="943" y="1246"/>
                    <a:pt x="1240" y="998"/>
                    <a:pt x="1240" y="651"/>
                  </a:cubicBezTo>
                  <a:cubicBezTo>
                    <a:pt x="1240" y="283"/>
                    <a:pt x="985" y="1"/>
                    <a:pt x="711"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4435350" y="3484100"/>
              <a:ext cx="34750" cy="34725"/>
            </a:xfrm>
            <a:custGeom>
              <a:avLst/>
              <a:gdLst/>
              <a:ahLst/>
              <a:cxnLst/>
              <a:rect l="l" t="t" r="r" b="b"/>
              <a:pathLst>
                <a:path w="1390" h="1389" extrusionOk="0">
                  <a:moveTo>
                    <a:pt x="695" y="0"/>
                  </a:moveTo>
                  <a:cubicBezTo>
                    <a:pt x="298" y="0"/>
                    <a:pt x="1" y="298"/>
                    <a:pt x="1" y="695"/>
                  </a:cubicBezTo>
                  <a:cubicBezTo>
                    <a:pt x="1" y="1091"/>
                    <a:pt x="298" y="1389"/>
                    <a:pt x="695" y="1389"/>
                  </a:cubicBezTo>
                  <a:cubicBezTo>
                    <a:pt x="1092" y="1389"/>
                    <a:pt x="1389" y="1091"/>
                    <a:pt x="1389" y="695"/>
                  </a:cubicBezTo>
                  <a:cubicBezTo>
                    <a:pt x="1389" y="298"/>
                    <a:pt x="1092" y="0"/>
                    <a:pt x="695"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492375" y="3397325"/>
              <a:ext cx="13675" cy="12425"/>
            </a:xfrm>
            <a:custGeom>
              <a:avLst/>
              <a:gdLst/>
              <a:ahLst/>
              <a:cxnLst/>
              <a:rect l="l" t="t" r="r" b="b"/>
              <a:pathLst>
                <a:path w="547" h="497" extrusionOk="0">
                  <a:moveTo>
                    <a:pt x="298" y="1"/>
                  </a:moveTo>
                  <a:cubicBezTo>
                    <a:pt x="150" y="1"/>
                    <a:pt x="1" y="100"/>
                    <a:pt x="1" y="249"/>
                  </a:cubicBezTo>
                  <a:cubicBezTo>
                    <a:pt x="1" y="397"/>
                    <a:pt x="150" y="496"/>
                    <a:pt x="298" y="496"/>
                  </a:cubicBezTo>
                  <a:cubicBezTo>
                    <a:pt x="397" y="496"/>
                    <a:pt x="546" y="397"/>
                    <a:pt x="546" y="249"/>
                  </a:cubicBezTo>
                  <a:cubicBezTo>
                    <a:pt x="546" y="100"/>
                    <a:pt x="397" y="1"/>
                    <a:pt x="298"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4538250" y="3351475"/>
              <a:ext cx="58275" cy="58275"/>
            </a:xfrm>
            <a:custGeom>
              <a:avLst/>
              <a:gdLst/>
              <a:ahLst/>
              <a:cxnLst/>
              <a:rect l="l" t="t" r="r" b="b"/>
              <a:pathLst>
                <a:path w="2331" h="2331" extrusionOk="0">
                  <a:moveTo>
                    <a:pt x="1190" y="0"/>
                  </a:moveTo>
                  <a:cubicBezTo>
                    <a:pt x="546" y="0"/>
                    <a:pt x="0" y="496"/>
                    <a:pt x="0" y="1190"/>
                  </a:cubicBezTo>
                  <a:cubicBezTo>
                    <a:pt x="0" y="1785"/>
                    <a:pt x="496" y="2330"/>
                    <a:pt x="1190" y="2330"/>
                  </a:cubicBezTo>
                  <a:cubicBezTo>
                    <a:pt x="1785" y="2330"/>
                    <a:pt x="2331" y="1835"/>
                    <a:pt x="2331" y="1190"/>
                  </a:cubicBezTo>
                  <a:cubicBezTo>
                    <a:pt x="2331" y="496"/>
                    <a:pt x="1785" y="0"/>
                    <a:pt x="1190" y="0"/>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4621300" y="3495250"/>
              <a:ext cx="40925" cy="40925"/>
            </a:xfrm>
            <a:custGeom>
              <a:avLst/>
              <a:gdLst/>
              <a:ahLst/>
              <a:cxnLst/>
              <a:rect l="l" t="t" r="r" b="b"/>
              <a:pathLst>
                <a:path w="1637" h="1637" extrusionOk="0">
                  <a:moveTo>
                    <a:pt x="843" y="1"/>
                  </a:moveTo>
                  <a:cubicBezTo>
                    <a:pt x="397" y="1"/>
                    <a:pt x="0" y="397"/>
                    <a:pt x="0" y="794"/>
                  </a:cubicBezTo>
                  <a:cubicBezTo>
                    <a:pt x="0" y="1240"/>
                    <a:pt x="397" y="1637"/>
                    <a:pt x="843" y="1637"/>
                  </a:cubicBezTo>
                  <a:cubicBezTo>
                    <a:pt x="1240" y="1637"/>
                    <a:pt x="1637" y="1240"/>
                    <a:pt x="1637" y="794"/>
                  </a:cubicBezTo>
                  <a:cubicBezTo>
                    <a:pt x="1637" y="397"/>
                    <a:pt x="1240" y="1"/>
                    <a:pt x="843"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4565525" y="3525000"/>
              <a:ext cx="18600" cy="18625"/>
            </a:xfrm>
            <a:custGeom>
              <a:avLst/>
              <a:gdLst/>
              <a:ahLst/>
              <a:cxnLst/>
              <a:rect l="l" t="t" r="r" b="b"/>
              <a:pathLst>
                <a:path w="744" h="745" extrusionOk="0">
                  <a:moveTo>
                    <a:pt x="397" y="1"/>
                  </a:moveTo>
                  <a:cubicBezTo>
                    <a:pt x="199" y="1"/>
                    <a:pt x="0" y="199"/>
                    <a:pt x="0" y="348"/>
                  </a:cubicBezTo>
                  <a:cubicBezTo>
                    <a:pt x="0" y="546"/>
                    <a:pt x="199" y="744"/>
                    <a:pt x="397" y="744"/>
                  </a:cubicBezTo>
                  <a:cubicBezTo>
                    <a:pt x="595" y="744"/>
                    <a:pt x="744" y="546"/>
                    <a:pt x="744" y="348"/>
                  </a:cubicBezTo>
                  <a:cubicBezTo>
                    <a:pt x="744" y="199"/>
                    <a:pt x="595" y="1"/>
                    <a:pt x="397" y="1"/>
                  </a:cubicBezTo>
                  <a:close/>
                </a:path>
              </a:pathLst>
            </a:custGeom>
            <a:solidFill>
              <a:srgbClr val="F24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036225" y="3538650"/>
              <a:ext cx="64475" cy="65725"/>
            </a:xfrm>
            <a:custGeom>
              <a:avLst/>
              <a:gdLst/>
              <a:ahLst/>
              <a:cxnLst/>
              <a:rect l="l" t="t" r="r" b="b"/>
              <a:pathLst>
                <a:path w="2579" h="2629" extrusionOk="0">
                  <a:moveTo>
                    <a:pt x="1289" y="0"/>
                  </a:moveTo>
                  <a:cubicBezTo>
                    <a:pt x="595" y="0"/>
                    <a:pt x="0" y="595"/>
                    <a:pt x="0" y="1289"/>
                  </a:cubicBezTo>
                  <a:cubicBezTo>
                    <a:pt x="0" y="2033"/>
                    <a:pt x="595" y="2628"/>
                    <a:pt x="1289" y="2628"/>
                  </a:cubicBezTo>
                  <a:cubicBezTo>
                    <a:pt x="1983" y="2628"/>
                    <a:pt x="2578" y="2033"/>
                    <a:pt x="2578" y="1289"/>
                  </a:cubicBezTo>
                  <a:cubicBezTo>
                    <a:pt x="2578" y="595"/>
                    <a:pt x="1983" y="0"/>
                    <a:pt x="1289" y="0"/>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41125" y="3536150"/>
              <a:ext cx="65725" cy="64500"/>
            </a:xfrm>
            <a:custGeom>
              <a:avLst/>
              <a:gdLst/>
              <a:ahLst/>
              <a:cxnLst/>
              <a:rect l="l" t="t" r="r" b="b"/>
              <a:pathLst>
                <a:path w="2629" h="2580" extrusionOk="0">
                  <a:moveTo>
                    <a:pt x="1340" y="1"/>
                  </a:moveTo>
                  <a:cubicBezTo>
                    <a:pt x="596" y="1"/>
                    <a:pt x="1" y="546"/>
                    <a:pt x="1" y="1290"/>
                  </a:cubicBezTo>
                  <a:cubicBezTo>
                    <a:pt x="1" y="1984"/>
                    <a:pt x="596" y="2579"/>
                    <a:pt x="1340" y="2579"/>
                  </a:cubicBezTo>
                  <a:cubicBezTo>
                    <a:pt x="2034" y="2579"/>
                    <a:pt x="2629" y="1984"/>
                    <a:pt x="2629" y="1290"/>
                  </a:cubicBezTo>
                  <a:cubicBezTo>
                    <a:pt x="2629" y="546"/>
                    <a:pt x="2034" y="1"/>
                    <a:pt x="1340" y="1"/>
                  </a:cubicBezTo>
                  <a:close/>
                </a:path>
              </a:pathLst>
            </a:custGeom>
            <a:solidFill>
              <a:srgbClr val="FCB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6027000" y="3577075"/>
              <a:ext cx="845425" cy="451225"/>
            </a:xfrm>
            <a:custGeom>
              <a:avLst/>
              <a:gdLst/>
              <a:ahLst/>
              <a:cxnLst/>
              <a:rect l="l" t="t" r="r" b="b"/>
              <a:pathLst>
                <a:path w="33817" h="18049" extrusionOk="0">
                  <a:moveTo>
                    <a:pt x="2579" y="0"/>
                  </a:moveTo>
                  <a:lnTo>
                    <a:pt x="0" y="9768"/>
                  </a:lnTo>
                  <a:lnTo>
                    <a:pt x="13140" y="13239"/>
                  </a:lnTo>
                  <a:lnTo>
                    <a:pt x="14379" y="8380"/>
                  </a:lnTo>
                  <a:cubicBezTo>
                    <a:pt x="14760" y="8316"/>
                    <a:pt x="15263" y="8232"/>
                    <a:pt x="15836" y="8232"/>
                  </a:cubicBezTo>
                  <a:cubicBezTo>
                    <a:pt x="16158" y="8232"/>
                    <a:pt x="16502" y="8259"/>
                    <a:pt x="16859" y="8330"/>
                  </a:cubicBezTo>
                  <a:cubicBezTo>
                    <a:pt x="17900" y="8429"/>
                    <a:pt x="18842" y="8826"/>
                    <a:pt x="19536" y="9272"/>
                  </a:cubicBezTo>
                  <a:lnTo>
                    <a:pt x="18098" y="14578"/>
                  </a:lnTo>
                  <a:lnTo>
                    <a:pt x="31238" y="18049"/>
                  </a:lnTo>
                  <a:lnTo>
                    <a:pt x="33816" y="8330"/>
                  </a:lnTo>
                  <a:lnTo>
                    <a:pt x="22511" y="5206"/>
                  </a:lnTo>
                  <a:lnTo>
                    <a:pt x="20776" y="4810"/>
                  </a:lnTo>
                  <a:lnTo>
                    <a:pt x="15718" y="3471"/>
                  </a:lnTo>
                  <a:lnTo>
                    <a:pt x="15371" y="3372"/>
                  </a:lnTo>
                  <a:lnTo>
                    <a:pt x="25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6020800" y="3573350"/>
              <a:ext cx="855325" cy="458675"/>
            </a:xfrm>
            <a:custGeom>
              <a:avLst/>
              <a:gdLst/>
              <a:ahLst/>
              <a:cxnLst/>
              <a:rect l="l" t="t" r="r" b="b"/>
              <a:pathLst>
                <a:path w="34213" h="18347" extrusionOk="0">
                  <a:moveTo>
                    <a:pt x="2926" y="348"/>
                  </a:moveTo>
                  <a:lnTo>
                    <a:pt x="33915" y="8529"/>
                  </a:lnTo>
                  <a:lnTo>
                    <a:pt x="31436" y="17950"/>
                  </a:lnTo>
                  <a:lnTo>
                    <a:pt x="18594" y="14528"/>
                  </a:lnTo>
                  <a:lnTo>
                    <a:pt x="19982" y="9421"/>
                  </a:lnTo>
                  <a:cubicBezTo>
                    <a:pt x="19982" y="9322"/>
                    <a:pt x="19982" y="9273"/>
                    <a:pt x="19883" y="9223"/>
                  </a:cubicBezTo>
                  <a:cubicBezTo>
                    <a:pt x="19040" y="8727"/>
                    <a:pt x="18098" y="8430"/>
                    <a:pt x="17156" y="8281"/>
                  </a:cubicBezTo>
                  <a:cubicBezTo>
                    <a:pt x="16875" y="8264"/>
                    <a:pt x="16594" y="8253"/>
                    <a:pt x="16313" y="8253"/>
                  </a:cubicBezTo>
                  <a:cubicBezTo>
                    <a:pt x="15751" y="8253"/>
                    <a:pt x="15189" y="8297"/>
                    <a:pt x="14627" y="8430"/>
                  </a:cubicBezTo>
                  <a:cubicBezTo>
                    <a:pt x="14578" y="8430"/>
                    <a:pt x="14528" y="8479"/>
                    <a:pt x="14528" y="8529"/>
                  </a:cubicBezTo>
                  <a:lnTo>
                    <a:pt x="13289" y="13190"/>
                  </a:lnTo>
                  <a:lnTo>
                    <a:pt x="447" y="9768"/>
                  </a:lnTo>
                  <a:lnTo>
                    <a:pt x="2926" y="348"/>
                  </a:lnTo>
                  <a:close/>
                  <a:moveTo>
                    <a:pt x="2777" y="0"/>
                  </a:moveTo>
                  <a:cubicBezTo>
                    <a:pt x="2727" y="0"/>
                    <a:pt x="2628" y="50"/>
                    <a:pt x="2628" y="100"/>
                  </a:cubicBezTo>
                  <a:lnTo>
                    <a:pt x="0" y="9818"/>
                  </a:lnTo>
                  <a:lnTo>
                    <a:pt x="0" y="9967"/>
                  </a:lnTo>
                  <a:cubicBezTo>
                    <a:pt x="50" y="9967"/>
                    <a:pt x="50" y="10016"/>
                    <a:pt x="149" y="10016"/>
                  </a:cubicBezTo>
                  <a:lnTo>
                    <a:pt x="13289" y="13487"/>
                  </a:lnTo>
                  <a:lnTo>
                    <a:pt x="13388" y="13487"/>
                  </a:lnTo>
                  <a:cubicBezTo>
                    <a:pt x="13388" y="13438"/>
                    <a:pt x="13437" y="13438"/>
                    <a:pt x="13437" y="13388"/>
                  </a:cubicBezTo>
                  <a:lnTo>
                    <a:pt x="14677" y="8678"/>
                  </a:lnTo>
                  <a:cubicBezTo>
                    <a:pt x="15221" y="8582"/>
                    <a:pt x="15745" y="8527"/>
                    <a:pt x="16248" y="8527"/>
                  </a:cubicBezTo>
                  <a:cubicBezTo>
                    <a:pt x="16524" y="8527"/>
                    <a:pt x="16794" y="8543"/>
                    <a:pt x="17057" y="8578"/>
                  </a:cubicBezTo>
                  <a:cubicBezTo>
                    <a:pt x="17900" y="8727"/>
                    <a:pt x="18792" y="9025"/>
                    <a:pt x="19586" y="9471"/>
                  </a:cubicBezTo>
                  <a:lnTo>
                    <a:pt x="18247" y="14677"/>
                  </a:lnTo>
                  <a:lnTo>
                    <a:pt x="18247" y="14776"/>
                  </a:lnTo>
                  <a:cubicBezTo>
                    <a:pt x="18297" y="14776"/>
                    <a:pt x="18297" y="14876"/>
                    <a:pt x="18346" y="14876"/>
                  </a:cubicBezTo>
                  <a:lnTo>
                    <a:pt x="31535" y="18346"/>
                  </a:lnTo>
                  <a:cubicBezTo>
                    <a:pt x="31535" y="18247"/>
                    <a:pt x="31635" y="18247"/>
                    <a:pt x="31635" y="18198"/>
                  </a:cubicBezTo>
                  <a:lnTo>
                    <a:pt x="34213" y="8479"/>
                  </a:lnTo>
                  <a:cubicBezTo>
                    <a:pt x="34213" y="8430"/>
                    <a:pt x="34163" y="8281"/>
                    <a:pt x="34114" y="8281"/>
                  </a:cubicBezTo>
                  <a:lnTo>
                    <a:pt x="22710" y="5256"/>
                  </a:lnTo>
                  <a:lnTo>
                    <a:pt x="2777" y="0"/>
                  </a:lnTo>
                  <a:close/>
                  <a:moveTo>
                    <a:pt x="31602" y="18302"/>
                  </a:moveTo>
                  <a:cubicBezTo>
                    <a:pt x="31591" y="18302"/>
                    <a:pt x="31568" y="18313"/>
                    <a:pt x="31535" y="18346"/>
                  </a:cubicBezTo>
                  <a:cubicBezTo>
                    <a:pt x="31602" y="18346"/>
                    <a:pt x="31624" y="18302"/>
                    <a:pt x="31602" y="1830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6059225" y="3604350"/>
              <a:ext cx="324800" cy="261575"/>
            </a:xfrm>
            <a:custGeom>
              <a:avLst/>
              <a:gdLst/>
              <a:ahLst/>
              <a:cxnLst/>
              <a:rect l="l" t="t" r="r" b="b"/>
              <a:pathLst>
                <a:path w="12992" h="10463" extrusionOk="0">
                  <a:moveTo>
                    <a:pt x="1984" y="0"/>
                  </a:moveTo>
                  <a:lnTo>
                    <a:pt x="0" y="7537"/>
                  </a:lnTo>
                  <a:lnTo>
                    <a:pt x="10958" y="10462"/>
                  </a:lnTo>
                  <a:lnTo>
                    <a:pt x="12991" y="2925"/>
                  </a:lnTo>
                  <a:lnTo>
                    <a:pt x="19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6510425" y="3724575"/>
              <a:ext cx="323575" cy="260350"/>
            </a:xfrm>
            <a:custGeom>
              <a:avLst/>
              <a:gdLst/>
              <a:ahLst/>
              <a:cxnLst/>
              <a:rect l="l" t="t" r="r" b="b"/>
              <a:pathLst>
                <a:path w="12943" h="10414" extrusionOk="0">
                  <a:moveTo>
                    <a:pt x="1984" y="1"/>
                  </a:moveTo>
                  <a:lnTo>
                    <a:pt x="1" y="7537"/>
                  </a:lnTo>
                  <a:lnTo>
                    <a:pt x="10959" y="10413"/>
                  </a:lnTo>
                  <a:lnTo>
                    <a:pt x="12942" y="2876"/>
                  </a:lnTo>
                  <a:lnTo>
                    <a:pt x="1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3923400" y="3948950"/>
              <a:ext cx="250425" cy="415275"/>
            </a:xfrm>
            <a:custGeom>
              <a:avLst/>
              <a:gdLst/>
              <a:ahLst/>
              <a:cxnLst/>
              <a:rect l="l" t="t" r="r" b="b"/>
              <a:pathLst>
                <a:path w="10017" h="16611" extrusionOk="0">
                  <a:moveTo>
                    <a:pt x="1" y="0"/>
                  </a:moveTo>
                  <a:cubicBezTo>
                    <a:pt x="298" y="5554"/>
                    <a:pt x="546" y="11107"/>
                    <a:pt x="844" y="16611"/>
                  </a:cubicBezTo>
                  <a:lnTo>
                    <a:pt x="9323" y="16611"/>
                  </a:lnTo>
                  <a:cubicBezTo>
                    <a:pt x="9571" y="11107"/>
                    <a:pt x="9769" y="5554"/>
                    <a:pt x="100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3902325" y="3942750"/>
              <a:ext cx="290100" cy="45875"/>
            </a:xfrm>
            <a:custGeom>
              <a:avLst/>
              <a:gdLst/>
              <a:ahLst/>
              <a:cxnLst/>
              <a:rect l="l" t="t" r="r" b="b"/>
              <a:pathLst>
                <a:path w="11604" h="1835" extrusionOk="0">
                  <a:moveTo>
                    <a:pt x="1" y="0"/>
                  </a:moveTo>
                  <a:lnTo>
                    <a:pt x="1" y="1835"/>
                  </a:lnTo>
                  <a:lnTo>
                    <a:pt x="11604" y="1835"/>
                  </a:lnTo>
                  <a:lnTo>
                    <a:pt x="11604" y="0"/>
                  </a:ln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918450" y="3921675"/>
              <a:ext cx="260350" cy="44650"/>
            </a:xfrm>
            <a:custGeom>
              <a:avLst/>
              <a:gdLst/>
              <a:ahLst/>
              <a:cxnLst/>
              <a:rect l="l" t="t" r="r" b="b"/>
              <a:pathLst>
                <a:path w="10414" h="1786" extrusionOk="0">
                  <a:moveTo>
                    <a:pt x="1" y="0"/>
                  </a:moveTo>
                  <a:lnTo>
                    <a:pt x="1" y="1785"/>
                  </a:lnTo>
                  <a:lnTo>
                    <a:pt x="10413" y="1785"/>
                  </a:lnTo>
                  <a:lnTo>
                    <a:pt x="10413" y="0"/>
                  </a:ln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4013900" y="4121875"/>
              <a:ext cx="107875" cy="104750"/>
            </a:xfrm>
            <a:custGeom>
              <a:avLst/>
              <a:gdLst/>
              <a:ahLst/>
              <a:cxnLst/>
              <a:rect l="l" t="t" r="r" b="b"/>
              <a:pathLst>
                <a:path w="4315" h="4190" extrusionOk="0">
                  <a:moveTo>
                    <a:pt x="2993" y="1"/>
                  </a:moveTo>
                  <a:cubicBezTo>
                    <a:pt x="2237" y="1"/>
                    <a:pt x="1433" y="386"/>
                    <a:pt x="893" y="1116"/>
                  </a:cubicBezTo>
                  <a:cubicBezTo>
                    <a:pt x="100" y="2107"/>
                    <a:pt x="1" y="3446"/>
                    <a:pt x="744" y="4190"/>
                  </a:cubicBezTo>
                  <a:cubicBezTo>
                    <a:pt x="1191" y="3496"/>
                    <a:pt x="1686" y="2851"/>
                    <a:pt x="2232" y="2207"/>
                  </a:cubicBezTo>
                  <a:cubicBezTo>
                    <a:pt x="2876" y="1512"/>
                    <a:pt x="3571" y="967"/>
                    <a:pt x="4314" y="471"/>
                  </a:cubicBezTo>
                  <a:cubicBezTo>
                    <a:pt x="4314" y="422"/>
                    <a:pt x="4215" y="422"/>
                    <a:pt x="4166" y="372"/>
                  </a:cubicBezTo>
                  <a:cubicBezTo>
                    <a:pt x="3827" y="122"/>
                    <a:pt x="3417" y="1"/>
                    <a:pt x="2993" y="1"/>
                  </a:cubicBez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4036225" y="4137350"/>
              <a:ext cx="105375" cy="103225"/>
            </a:xfrm>
            <a:custGeom>
              <a:avLst/>
              <a:gdLst/>
              <a:ahLst/>
              <a:cxnLst/>
              <a:rect l="l" t="t" r="r" b="b"/>
              <a:pathLst>
                <a:path w="4215" h="4129" extrusionOk="0">
                  <a:moveTo>
                    <a:pt x="3520" y="1"/>
                  </a:moveTo>
                  <a:lnTo>
                    <a:pt x="3520" y="1"/>
                  </a:lnTo>
                  <a:cubicBezTo>
                    <a:pt x="2777" y="497"/>
                    <a:pt x="2083" y="1042"/>
                    <a:pt x="1488" y="1736"/>
                  </a:cubicBezTo>
                  <a:cubicBezTo>
                    <a:pt x="942" y="2331"/>
                    <a:pt x="446" y="2976"/>
                    <a:pt x="0" y="3720"/>
                  </a:cubicBezTo>
                  <a:cubicBezTo>
                    <a:pt x="0" y="3769"/>
                    <a:pt x="50" y="3769"/>
                    <a:pt x="50" y="3769"/>
                  </a:cubicBezTo>
                  <a:cubicBezTo>
                    <a:pt x="380" y="4013"/>
                    <a:pt x="778" y="4128"/>
                    <a:pt x="1191" y="4128"/>
                  </a:cubicBezTo>
                  <a:cubicBezTo>
                    <a:pt x="1956" y="4128"/>
                    <a:pt x="2775" y="3734"/>
                    <a:pt x="3322" y="3026"/>
                  </a:cubicBezTo>
                  <a:cubicBezTo>
                    <a:pt x="4165" y="1984"/>
                    <a:pt x="4215" y="745"/>
                    <a:pt x="3520" y="1"/>
                  </a:cubicBez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3985400" y="4071525"/>
              <a:ext cx="59525" cy="59675"/>
            </a:xfrm>
            <a:custGeom>
              <a:avLst/>
              <a:gdLst/>
              <a:ahLst/>
              <a:cxnLst/>
              <a:rect l="l" t="t" r="r" b="b"/>
              <a:pathLst>
                <a:path w="2381" h="2387" extrusionOk="0">
                  <a:moveTo>
                    <a:pt x="687" y="0"/>
                  </a:moveTo>
                  <a:cubicBezTo>
                    <a:pt x="460" y="0"/>
                    <a:pt x="240" y="66"/>
                    <a:pt x="50" y="204"/>
                  </a:cubicBezTo>
                  <a:lnTo>
                    <a:pt x="0" y="254"/>
                  </a:lnTo>
                  <a:cubicBezTo>
                    <a:pt x="496" y="551"/>
                    <a:pt x="843" y="899"/>
                    <a:pt x="1141" y="1246"/>
                  </a:cubicBezTo>
                  <a:cubicBezTo>
                    <a:pt x="1488" y="1543"/>
                    <a:pt x="1785" y="1940"/>
                    <a:pt x="1983" y="2386"/>
                  </a:cubicBezTo>
                  <a:cubicBezTo>
                    <a:pt x="2380" y="1940"/>
                    <a:pt x="2331" y="1196"/>
                    <a:pt x="1884" y="651"/>
                  </a:cubicBezTo>
                  <a:cubicBezTo>
                    <a:pt x="1561" y="231"/>
                    <a:pt x="1112" y="0"/>
                    <a:pt x="687" y="0"/>
                  </a:cubicBez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3975475" y="4081575"/>
              <a:ext cx="59525" cy="57200"/>
            </a:xfrm>
            <a:custGeom>
              <a:avLst/>
              <a:gdLst/>
              <a:ahLst/>
              <a:cxnLst/>
              <a:rect l="l" t="t" r="r" b="b"/>
              <a:pathLst>
                <a:path w="2381" h="2288" extrusionOk="0">
                  <a:moveTo>
                    <a:pt x="447" y="1"/>
                  </a:moveTo>
                  <a:lnTo>
                    <a:pt x="447" y="1"/>
                  </a:lnTo>
                  <a:cubicBezTo>
                    <a:pt x="0" y="348"/>
                    <a:pt x="0" y="1092"/>
                    <a:pt x="496" y="1637"/>
                  </a:cubicBezTo>
                  <a:cubicBezTo>
                    <a:pt x="819" y="2057"/>
                    <a:pt x="1269" y="2287"/>
                    <a:pt x="1707" y="2287"/>
                  </a:cubicBezTo>
                  <a:cubicBezTo>
                    <a:pt x="1942" y="2287"/>
                    <a:pt x="2173" y="2221"/>
                    <a:pt x="2380" y="2083"/>
                  </a:cubicBezTo>
                  <a:cubicBezTo>
                    <a:pt x="2133" y="1736"/>
                    <a:pt x="1885" y="1339"/>
                    <a:pt x="1538" y="992"/>
                  </a:cubicBezTo>
                  <a:cubicBezTo>
                    <a:pt x="1240" y="596"/>
                    <a:pt x="794" y="298"/>
                    <a:pt x="447" y="1"/>
                  </a:cubicBezTo>
                  <a:close/>
                </a:path>
              </a:pathLst>
            </a:custGeom>
            <a:solidFill>
              <a:srgbClr val="0B1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5692300" y="1888750"/>
              <a:ext cx="338425" cy="452475"/>
            </a:xfrm>
            <a:custGeom>
              <a:avLst/>
              <a:gdLst/>
              <a:ahLst/>
              <a:cxnLst/>
              <a:rect l="l" t="t" r="r" b="b"/>
              <a:pathLst>
                <a:path w="13537" h="18099" extrusionOk="0">
                  <a:moveTo>
                    <a:pt x="10215" y="1"/>
                  </a:moveTo>
                  <a:cubicBezTo>
                    <a:pt x="9719" y="248"/>
                    <a:pt x="9074" y="596"/>
                    <a:pt x="8331" y="1240"/>
                  </a:cubicBezTo>
                  <a:cubicBezTo>
                    <a:pt x="7141" y="2281"/>
                    <a:pt x="6595" y="3471"/>
                    <a:pt x="6347" y="3918"/>
                  </a:cubicBezTo>
                  <a:cubicBezTo>
                    <a:pt x="5703" y="5058"/>
                    <a:pt x="5009" y="6198"/>
                    <a:pt x="4414" y="7289"/>
                  </a:cubicBezTo>
                  <a:cubicBezTo>
                    <a:pt x="4414" y="7289"/>
                    <a:pt x="4414" y="7339"/>
                    <a:pt x="4314" y="7339"/>
                  </a:cubicBezTo>
                  <a:cubicBezTo>
                    <a:pt x="2976" y="10016"/>
                    <a:pt x="1488" y="12694"/>
                    <a:pt x="1" y="15371"/>
                  </a:cubicBezTo>
                  <a:cubicBezTo>
                    <a:pt x="943" y="16313"/>
                    <a:pt x="1934" y="17156"/>
                    <a:pt x="2926" y="18098"/>
                  </a:cubicBezTo>
                  <a:cubicBezTo>
                    <a:pt x="4612" y="16661"/>
                    <a:pt x="6645" y="14677"/>
                    <a:pt x="8579" y="12099"/>
                  </a:cubicBezTo>
                  <a:cubicBezTo>
                    <a:pt x="8727" y="11851"/>
                    <a:pt x="8926" y="11603"/>
                    <a:pt x="9074" y="11355"/>
                  </a:cubicBezTo>
                  <a:cubicBezTo>
                    <a:pt x="9174" y="11206"/>
                    <a:pt x="9223" y="11058"/>
                    <a:pt x="9322" y="10958"/>
                  </a:cubicBezTo>
                  <a:cubicBezTo>
                    <a:pt x="9669" y="10363"/>
                    <a:pt x="10116" y="9768"/>
                    <a:pt x="10413" y="9173"/>
                  </a:cubicBezTo>
                  <a:cubicBezTo>
                    <a:pt x="10612" y="8926"/>
                    <a:pt x="10711" y="8578"/>
                    <a:pt x="10909" y="8380"/>
                  </a:cubicBezTo>
                  <a:cubicBezTo>
                    <a:pt x="12149" y="6050"/>
                    <a:pt x="12942" y="3967"/>
                    <a:pt x="13537" y="2281"/>
                  </a:cubicBezTo>
                  <a:cubicBezTo>
                    <a:pt x="12397" y="1538"/>
                    <a:pt x="11306" y="744"/>
                    <a:pt x="10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5803875" y="2072200"/>
              <a:ext cx="162400" cy="89275"/>
            </a:xfrm>
            <a:custGeom>
              <a:avLst/>
              <a:gdLst/>
              <a:ahLst/>
              <a:cxnLst/>
              <a:rect l="l" t="t" r="r" b="b"/>
              <a:pathLst>
                <a:path w="6496" h="3571" extrusionOk="0">
                  <a:moveTo>
                    <a:pt x="0" y="1"/>
                  </a:moveTo>
                  <a:lnTo>
                    <a:pt x="0" y="1"/>
                  </a:lnTo>
                  <a:cubicBezTo>
                    <a:pt x="1636" y="1191"/>
                    <a:pt x="3273" y="2381"/>
                    <a:pt x="4909" y="3571"/>
                  </a:cubicBezTo>
                  <a:cubicBezTo>
                    <a:pt x="5256" y="2926"/>
                    <a:pt x="5702" y="2381"/>
                    <a:pt x="6000" y="1736"/>
                  </a:cubicBezTo>
                  <a:cubicBezTo>
                    <a:pt x="6198" y="1488"/>
                    <a:pt x="6347" y="1191"/>
                    <a:pt x="6496" y="943"/>
                  </a:cubicBezTo>
                  <a:lnTo>
                    <a:pt x="0" y="1"/>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6207975" y="1894950"/>
              <a:ext cx="339675" cy="453700"/>
            </a:xfrm>
            <a:custGeom>
              <a:avLst/>
              <a:gdLst/>
              <a:ahLst/>
              <a:cxnLst/>
              <a:rect l="l" t="t" r="r" b="b"/>
              <a:pathLst>
                <a:path w="13587" h="18148" extrusionOk="0">
                  <a:moveTo>
                    <a:pt x="3322" y="0"/>
                  </a:moveTo>
                  <a:cubicBezTo>
                    <a:pt x="2232" y="843"/>
                    <a:pt x="1141" y="1587"/>
                    <a:pt x="0" y="2331"/>
                  </a:cubicBezTo>
                  <a:cubicBezTo>
                    <a:pt x="595" y="4066"/>
                    <a:pt x="1438" y="6248"/>
                    <a:pt x="2727" y="8628"/>
                  </a:cubicBezTo>
                  <a:cubicBezTo>
                    <a:pt x="2876" y="8777"/>
                    <a:pt x="2975" y="9025"/>
                    <a:pt x="3124" y="9223"/>
                  </a:cubicBezTo>
                  <a:cubicBezTo>
                    <a:pt x="3372" y="9669"/>
                    <a:pt x="3670" y="10165"/>
                    <a:pt x="3967" y="10611"/>
                  </a:cubicBezTo>
                  <a:cubicBezTo>
                    <a:pt x="4165" y="10859"/>
                    <a:pt x="4364" y="11157"/>
                    <a:pt x="4562" y="11405"/>
                  </a:cubicBezTo>
                  <a:lnTo>
                    <a:pt x="5107" y="12148"/>
                  </a:lnTo>
                  <a:cubicBezTo>
                    <a:pt x="7041" y="14727"/>
                    <a:pt x="9074" y="16710"/>
                    <a:pt x="10760" y="18148"/>
                  </a:cubicBezTo>
                  <a:cubicBezTo>
                    <a:pt x="11653" y="17206"/>
                    <a:pt x="12644" y="16363"/>
                    <a:pt x="13586" y="15421"/>
                  </a:cubicBezTo>
                  <a:cubicBezTo>
                    <a:pt x="12099" y="12743"/>
                    <a:pt x="10611" y="10016"/>
                    <a:pt x="9124" y="7388"/>
                  </a:cubicBezTo>
                  <a:cubicBezTo>
                    <a:pt x="9074" y="7289"/>
                    <a:pt x="9074" y="7240"/>
                    <a:pt x="9025" y="7091"/>
                  </a:cubicBezTo>
                  <a:cubicBezTo>
                    <a:pt x="8430" y="6050"/>
                    <a:pt x="7835" y="5008"/>
                    <a:pt x="7190" y="3868"/>
                  </a:cubicBezTo>
                  <a:cubicBezTo>
                    <a:pt x="6942" y="3471"/>
                    <a:pt x="6446" y="2281"/>
                    <a:pt x="5207" y="1240"/>
                  </a:cubicBezTo>
                  <a:cubicBezTo>
                    <a:pt x="4562" y="595"/>
                    <a:pt x="3818" y="248"/>
                    <a:pt x="3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6276150" y="2074700"/>
              <a:ext cx="157450" cy="85550"/>
            </a:xfrm>
            <a:custGeom>
              <a:avLst/>
              <a:gdLst/>
              <a:ahLst/>
              <a:cxnLst/>
              <a:rect l="l" t="t" r="r" b="b"/>
              <a:pathLst>
                <a:path w="6298" h="3422" extrusionOk="0">
                  <a:moveTo>
                    <a:pt x="744" y="0"/>
                  </a:moveTo>
                  <a:cubicBezTo>
                    <a:pt x="496" y="496"/>
                    <a:pt x="248" y="992"/>
                    <a:pt x="0" y="1438"/>
                  </a:cubicBezTo>
                  <a:cubicBezTo>
                    <a:pt x="149" y="1587"/>
                    <a:pt x="248" y="1835"/>
                    <a:pt x="397" y="2033"/>
                  </a:cubicBezTo>
                  <a:cubicBezTo>
                    <a:pt x="645" y="2479"/>
                    <a:pt x="943" y="2975"/>
                    <a:pt x="1240" y="3421"/>
                  </a:cubicBezTo>
                  <a:cubicBezTo>
                    <a:pt x="2926" y="2281"/>
                    <a:pt x="4612" y="1091"/>
                    <a:pt x="6298" y="0"/>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5782800" y="1872625"/>
              <a:ext cx="187200" cy="260350"/>
            </a:xfrm>
            <a:custGeom>
              <a:avLst/>
              <a:gdLst/>
              <a:ahLst/>
              <a:cxnLst/>
              <a:rect l="l" t="t" r="r" b="b"/>
              <a:pathLst>
                <a:path w="7488" h="10414" extrusionOk="0">
                  <a:moveTo>
                    <a:pt x="7239" y="1"/>
                  </a:moveTo>
                  <a:cubicBezTo>
                    <a:pt x="6793" y="199"/>
                    <a:pt x="6347" y="447"/>
                    <a:pt x="5950" y="695"/>
                  </a:cubicBezTo>
                  <a:cubicBezTo>
                    <a:pt x="2727" y="2678"/>
                    <a:pt x="893" y="5604"/>
                    <a:pt x="0" y="7686"/>
                  </a:cubicBezTo>
                  <a:cubicBezTo>
                    <a:pt x="2281" y="8628"/>
                    <a:pt x="4512" y="9521"/>
                    <a:pt x="6793" y="10413"/>
                  </a:cubicBezTo>
                  <a:cubicBezTo>
                    <a:pt x="6992" y="8579"/>
                    <a:pt x="7239" y="6695"/>
                    <a:pt x="7487" y="4910"/>
                  </a:cubicBezTo>
                  <a:cubicBezTo>
                    <a:pt x="7438" y="3224"/>
                    <a:pt x="7289" y="1637"/>
                    <a:pt x="7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709650" y="2575475"/>
              <a:ext cx="397950" cy="913600"/>
            </a:xfrm>
            <a:custGeom>
              <a:avLst/>
              <a:gdLst/>
              <a:ahLst/>
              <a:cxnLst/>
              <a:rect l="l" t="t" r="r" b="b"/>
              <a:pathLst>
                <a:path w="15918" h="36544" extrusionOk="0">
                  <a:moveTo>
                    <a:pt x="6248" y="1"/>
                  </a:moveTo>
                  <a:cubicBezTo>
                    <a:pt x="6248" y="100"/>
                    <a:pt x="6199" y="150"/>
                    <a:pt x="6199" y="249"/>
                  </a:cubicBezTo>
                  <a:cubicBezTo>
                    <a:pt x="3769" y="8827"/>
                    <a:pt x="1538" y="19388"/>
                    <a:pt x="447" y="31536"/>
                  </a:cubicBezTo>
                  <a:cubicBezTo>
                    <a:pt x="199" y="32875"/>
                    <a:pt x="50" y="34164"/>
                    <a:pt x="1" y="35503"/>
                  </a:cubicBezTo>
                  <a:cubicBezTo>
                    <a:pt x="2480" y="35850"/>
                    <a:pt x="4959" y="36197"/>
                    <a:pt x="7488" y="36544"/>
                  </a:cubicBezTo>
                  <a:lnTo>
                    <a:pt x="7686" y="35403"/>
                  </a:lnTo>
                  <a:cubicBezTo>
                    <a:pt x="8529" y="31040"/>
                    <a:pt x="10215" y="29205"/>
                    <a:pt x="11851" y="21371"/>
                  </a:cubicBezTo>
                  <a:cubicBezTo>
                    <a:pt x="12000" y="20528"/>
                    <a:pt x="11901" y="20975"/>
                    <a:pt x="12397" y="18198"/>
                  </a:cubicBezTo>
                  <a:cubicBezTo>
                    <a:pt x="13190" y="13934"/>
                    <a:pt x="13983" y="9769"/>
                    <a:pt x="14876" y="5703"/>
                  </a:cubicBezTo>
                  <a:cubicBezTo>
                    <a:pt x="15173" y="4265"/>
                    <a:pt x="15471" y="2877"/>
                    <a:pt x="15818" y="1538"/>
                  </a:cubicBezTo>
                  <a:cubicBezTo>
                    <a:pt x="15868" y="1340"/>
                    <a:pt x="15868" y="1141"/>
                    <a:pt x="15917" y="1042"/>
                  </a:cubicBezTo>
                  <a:lnTo>
                    <a:pt x="14430" y="844"/>
                  </a:lnTo>
                  <a:cubicBezTo>
                    <a:pt x="11703" y="546"/>
                    <a:pt x="8975" y="298"/>
                    <a:pt x="6248" y="1"/>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6045575" y="2520950"/>
              <a:ext cx="276475" cy="912350"/>
            </a:xfrm>
            <a:custGeom>
              <a:avLst/>
              <a:gdLst/>
              <a:ahLst/>
              <a:cxnLst/>
              <a:rect l="l" t="t" r="r" b="b"/>
              <a:pathLst>
                <a:path w="11059" h="36494" extrusionOk="0">
                  <a:moveTo>
                    <a:pt x="11058" y="0"/>
                  </a:moveTo>
                  <a:cubicBezTo>
                    <a:pt x="10513" y="0"/>
                    <a:pt x="10017" y="50"/>
                    <a:pt x="9571" y="50"/>
                  </a:cubicBezTo>
                  <a:cubicBezTo>
                    <a:pt x="6843" y="198"/>
                    <a:pt x="4017" y="298"/>
                    <a:pt x="1290" y="397"/>
                  </a:cubicBezTo>
                  <a:cubicBezTo>
                    <a:pt x="695" y="5653"/>
                    <a:pt x="199" y="11503"/>
                    <a:pt x="51" y="17900"/>
                  </a:cubicBezTo>
                  <a:cubicBezTo>
                    <a:pt x="51" y="19387"/>
                    <a:pt x="1" y="20924"/>
                    <a:pt x="51" y="22511"/>
                  </a:cubicBezTo>
                  <a:cubicBezTo>
                    <a:pt x="51" y="25734"/>
                    <a:pt x="199" y="29056"/>
                    <a:pt x="398" y="32527"/>
                  </a:cubicBezTo>
                  <a:cubicBezTo>
                    <a:pt x="447" y="33866"/>
                    <a:pt x="546" y="35204"/>
                    <a:pt x="596" y="36494"/>
                  </a:cubicBezTo>
                  <a:lnTo>
                    <a:pt x="695" y="36494"/>
                  </a:lnTo>
                  <a:cubicBezTo>
                    <a:pt x="3174" y="36444"/>
                    <a:pt x="5703" y="36444"/>
                    <a:pt x="8182" y="36394"/>
                  </a:cubicBezTo>
                  <a:lnTo>
                    <a:pt x="8182" y="35254"/>
                  </a:lnTo>
                  <a:cubicBezTo>
                    <a:pt x="8331" y="31486"/>
                    <a:pt x="9372" y="29453"/>
                    <a:pt x="9918" y="24048"/>
                  </a:cubicBezTo>
                  <a:cubicBezTo>
                    <a:pt x="10066" y="23056"/>
                    <a:pt x="10116" y="21916"/>
                    <a:pt x="10166" y="20676"/>
                  </a:cubicBezTo>
                  <a:cubicBezTo>
                    <a:pt x="10215" y="19833"/>
                    <a:pt x="10166" y="20329"/>
                    <a:pt x="10215" y="17453"/>
                  </a:cubicBezTo>
                  <a:cubicBezTo>
                    <a:pt x="10364" y="13140"/>
                    <a:pt x="10562" y="8925"/>
                    <a:pt x="10810" y="4760"/>
                  </a:cubicBezTo>
                  <a:cubicBezTo>
                    <a:pt x="10860" y="3173"/>
                    <a:pt x="10959" y="1537"/>
                    <a:pt x="11058" y="0"/>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6070375" y="1697850"/>
              <a:ext cx="112825" cy="174800"/>
            </a:xfrm>
            <a:custGeom>
              <a:avLst/>
              <a:gdLst/>
              <a:ahLst/>
              <a:cxnLst/>
              <a:rect l="l" t="t" r="r" b="b"/>
              <a:pathLst>
                <a:path w="4513" h="6992" extrusionOk="0">
                  <a:moveTo>
                    <a:pt x="3769" y="1"/>
                  </a:moveTo>
                  <a:cubicBezTo>
                    <a:pt x="2529" y="199"/>
                    <a:pt x="1240" y="447"/>
                    <a:pt x="1" y="645"/>
                  </a:cubicBezTo>
                  <a:lnTo>
                    <a:pt x="50" y="1736"/>
                  </a:lnTo>
                  <a:lnTo>
                    <a:pt x="199" y="4513"/>
                  </a:lnTo>
                  <a:lnTo>
                    <a:pt x="298" y="6992"/>
                  </a:lnTo>
                  <a:lnTo>
                    <a:pt x="4513" y="6843"/>
                  </a:lnTo>
                  <a:cubicBezTo>
                    <a:pt x="4364" y="4612"/>
                    <a:pt x="4116" y="2282"/>
                    <a:pt x="3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5860875" y="1847650"/>
              <a:ext cx="468600" cy="776200"/>
            </a:xfrm>
            <a:custGeom>
              <a:avLst/>
              <a:gdLst/>
              <a:ahLst/>
              <a:cxnLst/>
              <a:rect l="l" t="t" r="r" b="b"/>
              <a:pathLst>
                <a:path w="18744" h="31048" extrusionOk="0">
                  <a:moveTo>
                    <a:pt x="9992" y="0"/>
                  </a:moveTo>
                  <a:cubicBezTo>
                    <a:pt x="9670" y="0"/>
                    <a:pt x="9194" y="18"/>
                    <a:pt x="8629" y="107"/>
                  </a:cubicBezTo>
                  <a:cubicBezTo>
                    <a:pt x="8331" y="107"/>
                    <a:pt x="7934" y="157"/>
                    <a:pt x="7637" y="207"/>
                  </a:cubicBezTo>
                  <a:cubicBezTo>
                    <a:pt x="5356" y="603"/>
                    <a:pt x="3472" y="1496"/>
                    <a:pt x="2232" y="2240"/>
                  </a:cubicBezTo>
                  <a:cubicBezTo>
                    <a:pt x="2629" y="3578"/>
                    <a:pt x="3075" y="4867"/>
                    <a:pt x="3472" y="6107"/>
                  </a:cubicBezTo>
                  <a:cubicBezTo>
                    <a:pt x="1836" y="7347"/>
                    <a:pt x="1340" y="9429"/>
                    <a:pt x="2133" y="10917"/>
                  </a:cubicBezTo>
                  <a:cubicBezTo>
                    <a:pt x="3075" y="12553"/>
                    <a:pt x="5108" y="12602"/>
                    <a:pt x="5158" y="12602"/>
                  </a:cubicBezTo>
                  <a:cubicBezTo>
                    <a:pt x="5059" y="14239"/>
                    <a:pt x="4959" y="15825"/>
                    <a:pt x="4860" y="17462"/>
                  </a:cubicBezTo>
                  <a:cubicBezTo>
                    <a:pt x="4860" y="18106"/>
                    <a:pt x="4811" y="18800"/>
                    <a:pt x="4711" y="19495"/>
                  </a:cubicBezTo>
                  <a:cubicBezTo>
                    <a:pt x="4315" y="20040"/>
                    <a:pt x="3869" y="20685"/>
                    <a:pt x="3422" y="21329"/>
                  </a:cubicBezTo>
                  <a:cubicBezTo>
                    <a:pt x="2877" y="22222"/>
                    <a:pt x="2331" y="23213"/>
                    <a:pt x="1984" y="23808"/>
                  </a:cubicBezTo>
                  <a:cubicBezTo>
                    <a:pt x="943" y="26139"/>
                    <a:pt x="150" y="29015"/>
                    <a:pt x="1" y="29411"/>
                  </a:cubicBezTo>
                  <a:cubicBezTo>
                    <a:pt x="2926" y="29858"/>
                    <a:pt x="5852" y="30205"/>
                    <a:pt x="8777" y="30651"/>
                  </a:cubicBezTo>
                  <a:cubicBezTo>
                    <a:pt x="9075" y="30651"/>
                    <a:pt x="9323" y="30651"/>
                    <a:pt x="9620" y="30700"/>
                  </a:cubicBezTo>
                  <a:cubicBezTo>
                    <a:pt x="12099" y="30849"/>
                    <a:pt x="14628" y="30948"/>
                    <a:pt x="17107" y="30998"/>
                  </a:cubicBezTo>
                  <a:cubicBezTo>
                    <a:pt x="17355" y="30998"/>
                    <a:pt x="17702" y="30998"/>
                    <a:pt x="17950" y="31048"/>
                  </a:cubicBezTo>
                  <a:cubicBezTo>
                    <a:pt x="18099" y="30651"/>
                    <a:pt x="18496" y="29709"/>
                    <a:pt x="18595" y="28568"/>
                  </a:cubicBezTo>
                  <a:cubicBezTo>
                    <a:pt x="18744" y="27725"/>
                    <a:pt x="18744" y="26783"/>
                    <a:pt x="18496" y="25742"/>
                  </a:cubicBezTo>
                  <a:cubicBezTo>
                    <a:pt x="17752" y="22073"/>
                    <a:pt x="14826" y="20288"/>
                    <a:pt x="14331" y="19891"/>
                  </a:cubicBezTo>
                  <a:cubicBezTo>
                    <a:pt x="14727" y="18850"/>
                    <a:pt x="15074" y="17759"/>
                    <a:pt x="15471" y="16619"/>
                  </a:cubicBezTo>
                  <a:cubicBezTo>
                    <a:pt x="15967" y="15082"/>
                    <a:pt x="16463" y="13396"/>
                    <a:pt x="16859" y="11660"/>
                  </a:cubicBezTo>
                  <a:cubicBezTo>
                    <a:pt x="17702" y="8437"/>
                    <a:pt x="18198" y="5462"/>
                    <a:pt x="18545" y="2785"/>
                  </a:cubicBezTo>
                  <a:cubicBezTo>
                    <a:pt x="16264" y="1397"/>
                    <a:pt x="14331" y="752"/>
                    <a:pt x="13141" y="455"/>
                  </a:cubicBezTo>
                  <a:cubicBezTo>
                    <a:pt x="13041" y="455"/>
                    <a:pt x="12893" y="405"/>
                    <a:pt x="12843" y="405"/>
                  </a:cubicBezTo>
                  <a:cubicBezTo>
                    <a:pt x="11554" y="107"/>
                    <a:pt x="10661" y="107"/>
                    <a:pt x="10414" y="8"/>
                  </a:cubicBezTo>
                  <a:cubicBezTo>
                    <a:pt x="10354" y="8"/>
                    <a:pt x="10207" y="0"/>
                    <a:pt x="99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6423650" y="2255975"/>
              <a:ext cx="379350" cy="302175"/>
            </a:xfrm>
            <a:custGeom>
              <a:avLst/>
              <a:gdLst/>
              <a:ahLst/>
              <a:cxnLst/>
              <a:rect l="l" t="t" r="r" b="b"/>
              <a:pathLst>
                <a:path w="15174" h="12087" extrusionOk="0">
                  <a:moveTo>
                    <a:pt x="2290" y="1"/>
                  </a:moveTo>
                  <a:cubicBezTo>
                    <a:pt x="1846" y="1"/>
                    <a:pt x="1495" y="110"/>
                    <a:pt x="1191" y="286"/>
                  </a:cubicBezTo>
                  <a:cubicBezTo>
                    <a:pt x="497" y="682"/>
                    <a:pt x="199" y="1327"/>
                    <a:pt x="1" y="1823"/>
                  </a:cubicBezTo>
                  <a:cubicBezTo>
                    <a:pt x="1042" y="3013"/>
                    <a:pt x="2133" y="4153"/>
                    <a:pt x="3174" y="5294"/>
                  </a:cubicBezTo>
                  <a:cubicBezTo>
                    <a:pt x="6149" y="7574"/>
                    <a:pt x="9124" y="9855"/>
                    <a:pt x="12099" y="12087"/>
                  </a:cubicBezTo>
                  <a:cubicBezTo>
                    <a:pt x="13141" y="11145"/>
                    <a:pt x="14132" y="10302"/>
                    <a:pt x="15173" y="9409"/>
                  </a:cubicBezTo>
                  <a:cubicBezTo>
                    <a:pt x="12050" y="5492"/>
                    <a:pt x="8976" y="3211"/>
                    <a:pt x="6744" y="1823"/>
                  </a:cubicBezTo>
                  <a:cubicBezTo>
                    <a:pt x="4562" y="480"/>
                    <a:pt x="3221" y="1"/>
                    <a:pt x="2290" y="1"/>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5381175" y="2098250"/>
              <a:ext cx="396675" cy="273250"/>
            </a:xfrm>
            <a:custGeom>
              <a:avLst/>
              <a:gdLst/>
              <a:ahLst/>
              <a:cxnLst/>
              <a:rect l="l" t="t" r="r" b="b"/>
              <a:pathLst>
                <a:path w="15867" h="10930" extrusionOk="0">
                  <a:moveTo>
                    <a:pt x="2777" y="0"/>
                  </a:moveTo>
                  <a:lnTo>
                    <a:pt x="0" y="2975"/>
                  </a:lnTo>
                  <a:cubicBezTo>
                    <a:pt x="3521" y="6496"/>
                    <a:pt x="6793" y="8429"/>
                    <a:pt x="9173" y="9570"/>
                  </a:cubicBezTo>
                  <a:cubicBezTo>
                    <a:pt x="11236" y="10556"/>
                    <a:pt x="12559" y="10930"/>
                    <a:pt x="13481" y="10930"/>
                  </a:cubicBezTo>
                  <a:cubicBezTo>
                    <a:pt x="14088" y="10930"/>
                    <a:pt x="14521" y="10768"/>
                    <a:pt x="14875" y="10512"/>
                  </a:cubicBezTo>
                  <a:cubicBezTo>
                    <a:pt x="15470" y="10066"/>
                    <a:pt x="15718" y="9421"/>
                    <a:pt x="15867" y="8826"/>
                  </a:cubicBezTo>
                  <a:cubicBezTo>
                    <a:pt x="15123" y="8033"/>
                    <a:pt x="14429" y="7239"/>
                    <a:pt x="13685" y="6446"/>
                  </a:cubicBezTo>
                  <a:cubicBezTo>
                    <a:pt x="10115" y="4314"/>
                    <a:pt x="6446" y="2132"/>
                    <a:pt x="2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5982375" y="1558825"/>
              <a:ext cx="200825" cy="238000"/>
            </a:xfrm>
            <a:custGeom>
              <a:avLst/>
              <a:gdLst/>
              <a:ahLst/>
              <a:cxnLst/>
              <a:rect l="l" t="t" r="r" b="b"/>
              <a:pathLst>
                <a:path w="8033" h="9520" extrusionOk="0">
                  <a:moveTo>
                    <a:pt x="4597" y="1"/>
                  </a:moveTo>
                  <a:cubicBezTo>
                    <a:pt x="4425" y="1"/>
                    <a:pt x="4292" y="8"/>
                    <a:pt x="4215" y="8"/>
                  </a:cubicBezTo>
                  <a:cubicBezTo>
                    <a:pt x="3868" y="58"/>
                    <a:pt x="2083" y="107"/>
                    <a:pt x="1240" y="1545"/>
                  </a:cubicBezTo>
                  <a:cubicBezTo>
                    <a:pt x="1041" y="1793"/>
                    <a:pt x="546" y="2587"/>
                    <a:pt x="744" y="3479"/>
                  </a:cubicBezTo>
                  <a:cubicBezTo>
                    <a:pt x="794" y="3826"/>
                    <a:pt x="1041" y="4074"/>
                    <a:pt x="992" y="4520"/>
                  </a:cubicBezTo>
                  <a:cubicBezTo>
                    <a:pt x="992" y="4620"/>
                    <a:pt x="893" y="5215"/>
                    <a:pt x="546" y="5512"/>
                  </a:cubicBezTo>
                  <a:cubicBezTo>
                    <a:pt x="298" y="5760"/>
                    <a:pt x="50" y="5710"/>
                    <a:pt x="0" y="5810"/>
                  </a:cubicBezTo>
                  <a:cubicBezTo>
                    <a:pt x="0" y="6008"/>
                    <a:pt x="496" y="6107"/>
                    <a:pt x="645" y="6603"/>
                  </a:cubicBezTo>
                  <a:cubicBezTo>
                    <a:pt x="893" y="7099"/>
                    <a:pt x="546" y="7446"/>
                    <a:pt x="645" y="7942"/>
                  </a:cubicBezTo>
                  <a:cubicBezTo>
                    <a:pt x="794" y="8537"/>
                    <a:pt x="1438" y="8933"/>
                    <a:pt x="1686" y="9082"/>
                  </a:cubicBezTo>
                  <a:cubicBezTo>
                    <a:pt x="2242" y="9416"/>
                    <a:pt x="2818" y="9520"/>
                    <a:pt x="3311" y="9520"/>
                  </a:cubicBezTo>
                  <a:cubicBezTo>
                    <a:pt x="3917" y="9520"/>
                    <a:pt x="4398" y="9362"/>
                    <a:pt x="4562" y="9280"/>
                  </a:cubicBezTo>
                  <a:cubicBezTo>
                    <a:pt x="6744" y="8487"/>
                    <a:pt x="7735" y="6008"/>
                    <a:pt x="7884" y="4223"/>
                  </a:cubicBezTo>
                  <a:cubicBezTo>
                    <a:pt x="7934" y="3479"/>
                    <a:pt x="8033" y="2041"/>
                    <a:pt x="7041" y="901"/>
                  </a:cubicBezTo>
                  <a:cubicBezTo>
                    <a:pt x="6270" y="91"/>
                    <a:pt x="5198" y="1"/>
                    <a:pt x="4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5480325" y="4270000"/>
              <a:ext cx="329775" cy="99200"/>
            </a:xfrm>
            <a:custGeom>
              <a:avLst/>
              <a:gdLst/>
              <a:ahLst/>
              <a:cxnLst/>
              <a:rect l="l" t="t" r="r" b="b"/>
              <a:pathLst>
                <a:path w="13191" h="3968" extrusionOk="0">
                  <a:moveTo>
                    <a:pt x="12397" y="0"/>
                  </a:moveTo>
                  <a:cubicBezTo>
                    <a:pt x="10413" y="50"/>
                    <a:pt x="8430" y="199"/>
                    <a:pt x="6447" y="248"/>
                  </a:cubicBezTo>
                  <a:cubicBezTo>
                    <a:pt x="4166" y="1240"/>
                    <a:pt x="2430" y="1984"/>
                    <a:pt x="1538" y="2281"/>
                  </a:cubicBezTo>
                  <a:cubicBezTo>
                    <a:pt x="1290" y="2430"/>
                    <a:pt x="794" y="2529"/>
                    <a:pt x="447" y="3025"/>
                  </a:cubicBezTo>
                  <a:cubicBezTo>
                    <a:pt x="199" y="3422"/>
                    <a:pt x="50" y="3719"/>
                    <a:pt x="1" y="3967"/>
                  </a:cubicBezTo>
                  <a:cubicBezTo>
                    <a:pt x="1736" y="3917"/>
                    <a:pt x="3521" y="3917"/>
                    <a:pt x="5306" y="3868"/>
                  </a:cubicBezTo>
                  <a:lnTo>
                    <a:pt x="12595" y="3471"/>
                  </a:lnTo>
                  <a:cubicBezTo>
                    <a:pt x="12694" y="3223"/>
                    <a:pt x="12893" y="2926"/>
                    <a:pt x="12942" y="2529"/>
                  </a:cubicBezTo>
                  <a:cubicBezTo>
                    <a:pt x="13190" y="1389"/>
                    <a:pt x="12694" y="397"/>
                    <a:pt x="12496" y="0"/>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6075325" y="1784625"/>
              <a:ext cx="26075" cy="13650"/>
            </a:xfrm>
            <a:custGeom>
              <a:avLst/>
              <a:gdLst/>
              <a:ahLst/>
              <a:cxnLst/>
              <a:rect l="l" t="t" r="r" b="b"/>
              <a:pathLst>
                <a:path w="1043" h="546" extrusionOk="0">
                  <a:moveTo>
                    <a:pt x="943" y="1"/>
                  </a:moveTo>
                  <a:cubicBezTo>
                    <a:pt x="794" y="149"/>
                    <a:pt x="596" y="248"/>
                    <a:pt x="447" y="298"/>
                  </a:cubicBezTo>
                  <a:cubicBezTo>
                    <a:pt x="298" y="348"/>
                    <a:pt x="199" y="447"/>
                    <a:pt x="51" y="447"/>
                  </a:cubicBezTo>
                  <a:cubicBezTo>
                    <a:pt x="1" y="447"/>
                    <a:pt x="1" y="447"/>
                    <a:pt x="1" y="496"/>
                  </a:cubicBezTo>
                  <a:cubicBezTo>
                    <a:pt x="1" y="546"/>
                    <a:pt x="1" y="546"/>
                    <a:pt x="51" y="546"/>
                  </a:cubicBezTo>
                  <a:cubicBezTo>
                    <a:pt x="199" y="546"/>
                    <a:pt x="298" y="496"/>
                    <a:pt x="497" y="447"/>
                  </a:cubicBezTo>
                  <a:cubicBezTo>
                    <a:pt x="695" y="348"/>
                    <a:pt x="844" y="248"/>
                    <a:pt x="1042" y="149"/>
                  </a:cubicBezTo>
                  <a:lnTo>
                    <a:pt x="1042" y="1"/>
                  </a:ln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6018325" y="1666875"/>
              <a:ext cx="8700" cy="22325"/>
            </a:xfrm>
            <a:custGeom>
              <a:avLst/>
              <a:gdLst/>
              <a:ahLst/>
              <a:cxnLst/>
              <a:rect l="l" t="t" r="r" b="b"/>
              <a:pathLst>
                <a:path w="348" h="893" extrusionOk="0">
                  <a:moveTo>
                    <a:pt x="149" y="0"/>
                  </a:moveTo>
                  <a:cubicBezTo>
                    <a:pt x="50" y="0"/>
                    <a:pt x="0" y="198"/>
                    <a:pt x="0" y="446"/>
                  </a:cubicBezTo>
                  <a:cubicBezTo>
                    <a:pt x="0" y="694"/>
                    <a:pt x="50" y="893"/>
                    <a:pt x="149" y="893"/>
                  </a:cubicBezTo>
                  <a:cubicBezTo>
                    <a:pt x="298" y="893"/>
                    <a:pt x="347" y="694"/>
                    <a:pt x="347" y="446"/>
                  </a:cubicBezTo>
                  <a:cubicBezTo>
                    <a:pt x="347" y="248"/>
                    <a:pt x="298"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6012125" y="1732550"/>
              <a:ext cx="44650" cy="31525"/>
            </a:xfrm>
            <a:custGeom>
              <a:avLst/>
              <a:gdLst/>
              <a:ahLst/>
              <a:cxnLst/>
              <a:rect l="l" t="t" r="r" b="b"/>
              <a:pathLst>
                <a:path w="1786" h="1261" extrusionOk="0">
                  <a:moveTo>
                    <a:pt x="1636" y="1"/>
                  </a:moveTo>
                  <a:cubicBezTo>
                    <a:pt x="1587" y="1"/>
                    <a:pt x="1389" y="348"/>
                    <a:pt x="893" y="596"/>
                  </a:cubicBezTo>
                  <a:cubicBezTo>
                    <a:pt x="397" y="894"/>
                    <a:pt x="0" y="794"/>
                    <a:pt x="0" y="894"/>
                  </a:cubicBezTo>
                  <a:cubicBezTo>
                    <a:pt x="0" y="1022"/>
                    <a:pt x="369" y="1260"/>
                    <a:pt x="724" y="1260"/>
                  </a:cubicBezTo>
                  <a:cubicBezTo>
                    <a:pt x="781" y="1260"/>
                    <a:pt x="838" y="1254"/>
                    <a:pt x="893" y="1241"/>
                  </a:cubicBezTo>
                  <a:cubicBezTo>
                    <a:pt x="1537" y="1042"/>
                    <a:pt x="1785" y="51"/>
                    <a:pt x="1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5641475" y="3464275"/>
              <a:ext cx="302500" cy="814425"/>
            </a:xfrm>
            <a:custGeom>
              <a:avLst/>
              <a:gdLst/>
              <a:ahLst/>
              <a:cxnLst/>
              <a:rect l="l" t="t" r="r" b="b"/>
              <a:pathLst>
                <a:path w="12100" h="32577" extrusionOk="0">
                  <a:moveTo>
                    <a:pt x="2728" y="0"/>
                  </a:moveTo>
                  <a:cubicBezTo>
                    <a:pt x="2282" y="5752"/>
                    <a:pt x="1786" y="11503"/>
                    <a:pt x="1339" y="17305"/>
                  </a:cubicBezTo>
                  <a:cubicBezTo>
                    <a:pt x="1290" y="17801"/>
                    <a:pt x="1290" y="18247"/>
                    <a:pt x="1240" y="18743"/>
                  </a:cubicBezTo>
                  <a:cubicBezTo>
                    <a:pt x="893" y="22858"/>
                    <a:pt x="546" y="27023"/>
                    <a:pt x="249" y="31188"/>
                  </a:cubicBezTo>
                  <a:cubicBezTo>
                    <a:pt x="149" y="31684"/>
                    <a:pt x="50" y="32130"/>
                    <a:pt x="1" y="32527"/>
                  </a:cubicBezTo>
                  <a:cubicBezTo>
                    <a:pt x="1984" y="32527"/>
                    <a:pt x="3967" y="32576"/>
                    <a:pt x="5951" y="32576"/>
                  </a:cubicBezTo>
                  <a:cubicBezTo>
                    <a:pt x="5951" y="32477"/>
                    <a:pt x="6000" y="32329"/>
                    <a:pt x="6000" y="32229"/>
                  </a:cubicBezTo>
                  <a:cubicBezTo>
                    <a:pt x="6199" y="31139"/>
                    <a:pt x="6546" y="29304"/>
                    <a:pt x="7042" y="27172"/>
                  </a:cubicBezTo>
                  <a:cubicBezTo>
                    <a:pt x="7438" y="25536"/>
                    <a:pt x="7785" y="24048"/>
                    <a:pt x="8182" y="22709"/>
                  </a:cubicBezTo>
                  <a:cubicBezTo>
                    <a:pt x="8479" y="21718"/>
                    <a:pt x="8727" y="20776"/>
                    <a:pt x="8975" y="19883"/>
                  </a:cubicBezTo>
                  <a:cubicBezTo>
                    <a:pt x="9025" y="19536"/>
                    <a:pt x="9174" y="19139"/>
                    <a:pt x="9273" y="18792"/>
                  </a:cubicBezTo>
                  <a:cubicBezTo>
                    <a:pt x="10909" y="13288"/>
                    <a:pt x="12099" y="9669"/>
                    <a:pt x="11306" y="5058"/>
                  </a:cubicBezTo>
                  <a:cubicBezTo>
                    <a:pt x="11008" y="3223"/>
                    <a:pt x="10512" y="1785"/>
                    <a:pt x="10215" y="1041"/>
                  </a:cubicBezTo>
                  <a:cubicBezTo>
                    <a:pt x="7686" y="694"/>
                    <a:pt x="5207" y="347"/>
                    <a:pt x="27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6697600" y="2814725"/>
              <a:ext cx="265300" cy="250675"/>
            </a:xfrm>
            <a:custGeom>
              <a:avLst/>
              <a:gdLst/>
              <a:ahLst/>
              <a:cxnLst/>
              <a:rect l="l" t="t" r="r" b="b"/>
              <a:pathLst>
                <a:path w="10612" h="10027" extrusionOk="0">
                  <a:moveTo>
                    <a:pt x="2728" y="0"/>
                  </a:moveTo>
                  <a:cubicBezTo>
                    <a:pt x="2480" y="0"/>
                    <a:pt x="2183" y="149"/>
                    <a:pt x="1786" y="248"/>
                  </a:cubicBezTo>
                  <a:cubicBezTo>
                    <a:pt x="695" y="744"/>
                    <a:pt x="199" y="1736"/>
                    <a:pt x="1" y="2132"/>
                  </a:cubicBezTo>
                  <a:lnTo>
                    <a:pt x="150" y="2232"/>
                  </a:lnTo>
                  <a:cubicBezTo>
                    <a:pt x="1389" y="3719"/>
                    <a:pt x="2629" y="5306"/>
                    <a:pt x="3868" y="6843"/>
                  </a:cubicBezTo>
                  <a:cubicBezTo>
                    <a:pt x="6050" y="8082"/>
                    <a:pt x="7587" y="9025"/>
                    <a:pt x="8381" y="9570"/>
                  </a:cubicBezTo>
                  <a:cubicBezTo>
                    <a:pt x="8579" y="9669"/>
                    <a:pt x="9025" y="10016"/>
                    <a:pt x="9620" y="10016"/>
                  </a:cubicBezTo>
                  <a:cubicBezTo>
                    <a:pt x="9681" y="10023"/>
                    <a:pt x="9740" y="10026"/>
                    <a:pt x="9797" y="10026"/>
                  </a:cubicBezTo>
                  <a:cubicBezTo>
                    <a:pt x="10158" y="10026"/>
                    <a:pt x="10441" y="9904"/>
                    <a:pt x="10612" y="9818"/>
                  </a:cubicBezTo>
                  <a:cubicBezTo>
                    <a:pt x="9571" y="8430"/>
                    <a:pt x="8529" y="7041"/>
                    <a:pt x="7339" y="5653"/>
                  </a:cubicBezTo>
                  <a:cubicBezTo>
                    <a:pt x="5852" y="3719"/>
                    <a:pt x="4265" y="1885"/>
                    <a:pt x="2728" y="0"/>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6060450" y="2858100"/>
              <a:ext cx="757425" cy="655200"/>
            </a:xfrm>
            <a:custGeom>
              <a:avLst/>
              <a:gdLst/>
              <a:ahLst/>
              <a:cxnLst/>
              <a:rect l="l" t="t" r="r" b="b"/>
              <a:pathLst>
                <a:path w="30297" h="26208" extrusionOk="0">
                  <a:moveTo>
                    <a:pt x="25983" y="1"/>
                  </a:moveTo>
                  <a:cubicBezTo>
                    <a:pt x="25090" y="695"/>
                    <a:pt x="23504" y="1885"/>
                    <a:pt x="21421" y="3224"/>
                  </a:cubicBezTo>
                  <a:cubicBezTo>
                    <a:pt x="19239" y="4662"/>
                    <a:pt x="17306" y="5852"/>
                    <a:pt x="15570" y="6843"/>
                  </a:cubicBezTo>
                  <a:lnTo>
                    <a:pt x="14281" y="7587"/>
                  </a:lnTo>
                  <a:cubicBezTo>
                    <a:pt x="12347" y="8678"/>
                    <a:pt x="10761" y="9620"/>
                    <a:pt x="9273" y="10562"/>
                  </a:cubicBezTo>
                  <a:cubicBezTo>
                    <a:pt x="6744" y="12149"/>
                    <a:pt x="4761" y="13835"/>
                    <a:pt x="3026" y="16363"/>
                  </a:cubicBezTo>
                  <a:cubicBezTo>
                    <a:pt x="1935" y="17900"/>
                    <a:pt x="1340" y="19289"/>
                    <a:pt x="1042" y="20033"/>
                  </a:cubicBezTo>
                  <a:cubicBezTo>
                    <a:pt x="695" y="20975"/>
                    <a:pt x="348" y="21966"/>
                    <a:pt x="1" y="22859"/>
                  </a:cubicBezTo>
                  <a:lnTo>
                    <a:pt x="1" y="23008"/>
                  </a:lnTo>
                  <a:cubicBezTo>
                    <a:pt x="150" y="23503"/>
                    <a:pt x="447" y="24545"/>
                    <a:pt x="1389" y="25288"/>
                  </a:cubicBezTo>
                  <a:cubicBezTo>
                    <a:pt x="2229" y="26012"/>
                    <a:pt x="3212" y="26208"/>
                    <a:pt x="4027" y="26208"/>
                  </a:cubicBezTo>
                  <a:cubicBezTo>
                    <a:pt x="4945" y="26208"/>
                    <a:pt x="5651" y="25959"/>
                    <a:pt x="5703" y="25933"/>
                  </a:cubicBezTo>
                  <a:cubicBezTo>
                    <a:pt x="9372" y="22710"/>
                    <a:pt x="12992" y="19388"/>
                    <a:pt x="16661" y="16165"/>
                  </a:cubicBezTo>
                  <a:cubicBezTo>
                    <a:pt x="17454" y="15520"/>
                    <a:pt x="18198" y="14777"/>
                    <a:pt x="18991" y="14083"/>
                  </a:cubicBezTo>
                  <a:cubicBezTo>
                    <a:pt x="19190" y="13884"/>
                    <a:pt x="19388" y="13785"/>
                    <a:pt x="19487" y="13636"/>
                  </a:cubicBezTo>
                  <a:cubicBezTo>
                    <a:pt x="22710" y="10810"/>
                    <a:pt x="25933" y="7885"/>
                    <a:pt x="29156" y="5058"/>
                  </a:cubicBezTo>
                  <a:cubicBezTo>
                    <a:pt x="29553" y="4810"/>
                    <a:pt x="29900" y="4463"/>
                    <a:pt x="30297" y="4215"/>
                  </a:cubicBezTo>
                  <a:cubicBezTo>
                    <a:pt x="28859" y="2877"/>
                    <a:pt x="27421" y="1439"/>
                    <a:pt x="259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5838575" y="3489050"/>
              <a:ext cx="39700" cy="23575"/>
            </a:xfrm>
            <a:custGeom>
              <a:avLst/>
              <a:gdLst/>
              <a:ahLst/>
              <a:cxnLst/>
              <a:rect l="l" t="t" r="r" b="b"/>
              <a:pathLst>
                <a:path w="1588" h="943" extrusionOk="0">
                  <a:moveTo>
                    <a:pt x="1488" y="1"/>
                  </a:moveTo>
                  <a:lnTo>
                    <a:pt x="50" y="745"/>
                  </a:lnTo>
                  <a:cubicBezTo>
                    <a:pt x="0" y="794"/>
                    <a:pt x="0" y="794"/>
                    <a:pt x="0" y="893"/>
                  </a:cubicBezTo>
                  <a:cubicBezTo>
                    <a:pt x="0" y="943"/>
                    <a:pt x="50" y="943"/>
                    <a:pt x="50" y="943"/>
                  </a:cubicBezTo>
                  <a:lnTo>
                    <a:pt x="1538" y="199"/>
                  </a:lnTo>
                  <a:cubicBezTo>
                    <a:pt x="1587" y="150"/>
                    <a:pt x="1587" y="150"/>
                    <a:pt x="1587" y="50"/>
                  </a:cubicBezTo>
                  <a:cubicBezTo>
                    <a:pt x="1538" y="1"/>
                    <a:pt x="1538" y="1"/>
                    <a:pt x="1488" y="1"/>
                  </a:cubicBezTo>
                  <a:close/>
                </a:path>
              </a:pathLst>
            </a:custGeom>
            <a:solidFill>
              <a:srgbClr val="011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6102600" y="1649500"/>
              <a:ext cx="53325" cy="78125"/>
            </a:xfrm>
            <a:custGeom>
              <a:avLst/>
              <a:gdLst/>
              <a:ahLst/>
              <a:cxnLst/>
              <a:rect l="l" t="t" r="r" b="b"/>
              <a:pathLst>
                <a:path w="2133" h="3125" extrusionOk="0">
                  <a:moveTo>
                    <a:pt x="1092" y="1"/>
                  </a:moveTo>
                  <a:cubicBezTo>
                    <a:pt x="497" y="1"/>
                    <a:pt x="1" y="695"/>
                    <a:pt x="1" y="1538"/>
                  </a:cubicBezTo>
                  <a:cubicBezTo>
                    <a:pt x="1" y="2430"/>
                    <a:pt x="497" y="3125"/>
                    <a:pt x="1092" y="3125"/>
                  </a:cubicBezTo>
                  <a:cubicBezTo>
                    <a:pt x="1637" y="3125"/>
                    <a:pt x="2133" y="2430"/>
                    <a:pt x="2133" y="1538"/>
                  </a:cubicBezTo>
                  <a:cubicBezTo>
                    <a:pt x="2133" y="695"/>
                    <a:pt x="1637" y="1"/>
                    <a:pt x="1092" y="1"/>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6002200" y="1637125"/>
              <a:ext cx="38450" cy="19850"/>
            </a:xfrm>
            <a:custGeom>
              <a:avLst/>
              <a:gdLst/>
              <a:ahLst/>
              <a:cxnLst/>
              <a:rect l="l" t="t" r="r" b="b"/>
              <a:pathLst>
                <a:path w="1538" h="794" extrusionOk="0">
                  <a:moveTo>
                    <a:pt x="596" y="0"/>
                  </a:moveTo>
                  <a:cubicBezTo>
                    <a:pt x="447" y="0"/>
                    <a:pt x="248" y="50"/>
                    <a:pt x="50" y="149"/>
                  </a:cubicBezTo>
                  <a:cubicBezTo>
                    <a:pt x="1" y="198"/>
                    <a:pt x="1" y="198"/>
                    <a:pt x="1" y="248"/>
                  </a:cubicBezTo>
                  <a:cubicBezTo>
                    <a:pt x="50" y="347"/>
                    <a:pt x="50" y="347"/>
                    <a:pt x="100" y="347"/>
                  </a:cubicBezTo>
                  <a:cubicBezTo>
                    <a:pt x="298" y="198"/>
                    <a:pt x="496" y="198"/>
                    <a:pt x="596" y="198"/>
                  </a:cubicBezTo>
                  <a:cubicBezTo>
                    <a:pt x="1091" y="248"/>
                    <a:pt x="1438" y="694"/>
                    <a:pt x="1438" y="744"/>
                  </a:cubicBezTo>
                  <a:cubicBezTo>
                    <a:pt x="1438" y="793"/>
                    <a:pt x="1488" y="793"/>
                    <a:pt x="1488" y="793"/>
                  </a:cubicBezTo>
                  <a:cubicBezTo>
                    <a:pt x="1538" y="744"/>
                    <a:pt x="1538" y="694"/>
                    <a:pt x="1538" y="645"/>
                  </a:cubicBezTo>
                  <a:cubicBezTo>
                    <a:pt x="1538" y="545"/>
                    <a:pt x="1191" y="0"/>
                    <a:pt x="5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6045575" y="2520950"/>
              <a:ext cx="427700" cy="992850"/>
            </a:xfrm>
            <a:custGeom>
              <a:avLst/>
              <a:gdLst/>
              <a:ahLst/>
              <a:cxnLst/>
              <a:rect l="l" t="t" r="r" b="b"/>
              <a:pathLst>
                <a:path w="17108" h="39714" extrusionOk="0">
                  <a:moveTo>
                    <a:pt x="11108" y="0"/>
                  </a:moveTo>
                  <a:cubicBezTo>
                    <a:pt x="10612" y="0"/>
                    <a:pt x="10116" y="50"/>
                    <a:pt x="9620" y="50"/>
                  </a:cubicBezTo>
                  <a:cubicBezTo>
                    <a:pt x="6893" y="149"/>
                    <a:pt x="4116" y="298"/>
                    <a:pt x="1340" y="397"/>
                  </a:cubicBezTo>
                  <a:cubicBezTo>
                    <a:pt x="745" y="5603"/>
                    <a:pt x="249" y="11503"/>
                    <a:pt x="100" y="17900"/>
                  </a:cubicBezTo>
                  <a:cubicBezTo>
                    <a:pt x="51" y="19387"/>
                    <a:pt x="1" y="20924"/>
                    <a:pt x="51" y="22511"/>
                  </a:cubicBezTo>
                  <a:cubicBezTo>
                    <a:pt x="51" y="25734"/>
                    <a:pt x="199" y="29056"/>
                    <a:pt x="398" y="32527"/>
                  </a:cubicBezTo>
                  <a:cubicBezTo>
                    <a:pt x="447" y="33866"/>
                    <a:pt x="546" y="35204"/>
                    <a:pt x="596" y="36494"/>
                  </a:cubicBezTo>
                  <a:lnTo>
                    <a:pt x="695" y="36494"/>
                  </a:lnTo>
                  <a:cubicBezTo>
                    <a:pt x="794" y="36989"/>
                    <a:pt x="1141" y="37981"/>
                    <a:pt x="2034" y="38774"/>
                  </a:cubicBezTo>
                  <a:cubicBezTo>
                    <a:pt x="2863" y="39512"/>
                    <a:pt x="3832" y="39714"/>
                    <a:pt x="4646" y="39714"/>
                  </a:cubicBezTo>
                  <a:cubicBezTo>
                    <a:pt x="5584" y="39714"/>
                    <a:pt x="6318" y="39446"/>
                    <a:pt x="6397" y="39419"/>
                  </a:cubicBezTo>
                  <a:cubicBezTo>
                    <a:pt x="8628" y="37485"/>
                    <a:pt x="10909" y="35452"/>
                    <a:pt x="13289" y="33271"/>
                  </a:cubicBezTo>
                  <a:cubicBezTo>
                    <a:pt x="14579" y="32031"/>
                    <a:pt x="15868" y="30791"/>
                    <a:pt x="17107" y="29601"/>
                  </a:cubicBezTo>
                  <a:cubicBezTo>
                    <a:pt x="17058" y="28312"/>
                    <a:pt x="16810" y="26775"/>
                    <a:pt x="16364" y="25040"/>
                  </a:cubicBezTo>
                  <a:cubicBezTo>
                    <a:pt x="16016" y="23453"/>
                    <a:pt x="15521" y="22164"/>
                    <a:pt x="15025" y="21073"/>
                  </a:cubicBezTo>
                  <a:cubicBezTo>
                    <a:pt x="13091" y="22164"/>
                    <a:pt x="11455" y="23056"/>
                    <a:pt x="9967" y="24048"/>
                  </a:cubicBezTo>
                  <a:cubicBezTo>
                    <a:pt x="10116" y="23056"/>
                    <a:pt x="10166" y="21916"/>
                    <a:pt x="10215" y="20676"/>
                  </a:cubicBezTo>
                  <a:cubicBezTo>
                    <a:pt x="10314" y="19833"/>
                    <a:pt x="10215" y="20329"/>
                    <a:pt x="10314" y="17453"/>
                  </a:cubicBezTo>
                  <a:cubicBezTo>
                    <a:pt x="10413" y="13140"/>
                    <a:pt x="10612" y="8925"/>
                    <a:pt x="10860" y="4760"/>
                  </a:cubicBezTo>
                  <a:cubicBezTo>
                    <a:pt x="10909" y="3124"/>
                    <a:pt x="11058" y="1537"/>
                    <a:pt x="11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5673700" y="2335000"/>
              <a:ext cx="663225" cy="1597850"/>
            </a:xfrm>
            <a:custGeom>
              <a:avLst/>
              <a:gdLst/>
              <a:ahLst/>
              <a:cxnLst/>
              <a:rect l="l" t="t" r="r" b="b"/>
              <a:pathLst>
                <a:path w="26529" h="63914" extrusionOk="0">
                  <a:moveTo>
                    <a:pt x="12099" y="1"/>
                  </a:moveTo>
                  <a:cubicBezTo>
                    <a:pt x="10959" y="1538"/>
                    <a:pt x="10166" y="3025"/>
                    <a:pt x="9620" y="4215"/>
                  </a:cubicBezTo>
                  <a:cubicBezTo>
                    <a:pt x="8380" y="6744"/>
                    <a:pt x="7835" y="8876"/>
                    <a:pt x="7637" y="9521"/>
                  </a:cubicBezTo>
                  <a:cubicBezTo>
                    <a:pt x="7637" y="9669"/>
                    <a:pt x="7587" y="9719"/>
                    <a:pt x="7587" y="9769"/>
                  </a:cubicBezTo>
                  <a:cubicBezTo>
                    <a:pt x="5158" y="18396"/>
                    <a:pt x="2926" y="28957"/>
                    <a:pt x="1786" y="41105"/>
                  </a:cubicBezTo>
                  <a:cubicBezTo>
                    <a:pt x="1687" y="42394"/>
                    <a:pt x="1538" y="43733"/>
                    <a:pt x="1488" y="45072"/>
                  </a:cubicBezTo>
                  <a:cubicBezTo>
                    <a:pt x="943" y="50873"/>
                    <a:pt x="497" y="56625"/>
                    <a:pt x="1" y="62426"/>
                  </a:cubicBezTo>
                  <a:cubicBezTo>
                    <a:pt x="2678" y="62922"/>
                    <a:pt x="5356" y="63418"/>
                    <a:pt x="7934" y="63914"/>
                  </a:cubicBezTo>
                  <a:cubicBezTo>
                    <a:pt x="9620" y="58360"/>
                    <a:pt x="10711" y="54840"/>
                    <a:pt x="9967" y="50129"/>
                  </a:cubicBezTo>
                  <a:cubicBezTo>
                    <a:pt x="9670" y="48295"/>
                    <a:pt x="9174" y="46857"/>
                    <a:pt x="8876" y="46113"/>
                  </a:cubicBezTo>
                  <a:lnTo>
                    <a:pt x="9075" y="44973"/>
                  </a:lnTo>
                  <a:cubicBezTo>
                    <a:pt x="9918" y="40609"/>
                    <a:pt x="11603" y="38775"/>
                    <a:pt x="13190" y="30941"/>
                  </a:cubicBezTo>
                  <a:cubicBezTo>
                    <a:pt x="13388" y="30098"/>
                    <a:pt x="13289" y="30544"/>
                    <a:pt x="13785" y="27767"/>
                  </a:cubicBezTo>
                  <a:cubicBezTo>
                    <a:pt x="14578" y="23503"/>
                    <a:pt x="15372" y="19338"/>
                    <a:pt x="16264" y="15223"/>
                  </a:cubicBezTo>
                  <a:cubicBezTo>
                    <a:pt x="16562" y="13834"/>
                    <a:pt x="16859" y="12446"/>
                    <a:pt x="17157" y="11107"/>
                  </a:cubicBezTo>
                  <a:lnTo>
                    <a:pt x="25735" y="11454"/>
                  </a:lnTo>
                  <a:cubicBezTo>
                    <a:pt x="25933" y="11157"/>
                    <a:pt x="26032" y="10711"/>
                    <a:pt x="26181" y="10215"/>
                  </a:cubicBezTo>
                  <a:cubicBezTo>
                    <a:pt x="26280" y="9669"/>
                    <a:pt x="26330" y="9223"/>
                    <a:pt x="26330" y="8975"/>
                  </a:cubicBezTo>
                  <a:cubicBezTo>
                    <a:pt x="26528" y="7041"/>
                    <a:pt x="26082" y="5554"/>
                    <a:pt x="26082" y="5554"/>
                  </a:cubicBezTo>
                  <a:cubicBezTo>
                    <a:pt x="25239" y="2480"/>
                    <a:pt x="22809" y="843"/>
                    <a:pt x="22214" y="447"/>
                  </a:cubicBezTo>
                  <a:cubicBezTo>
                    <a:pt x="22066" y="348"/>
                    <a:pt x="22016" y="298"/>
                    <a:pt x="21966" y="248"/>
                  </a:cubicBezTo>
                  <a:cubicBezTo>
                    <a:pt x="20881" y="565"/>
                    <a:pt x="19178" y="1005"/>
                    <a:pt x="17119" y="1005"/>
                  </a:cubicBezTo>
                  <a:cubicBezTo>
                    <a:pt x="16920" y="1005"/>
                    <a:pt x="16718" y="1001"/>
                    <a:pt x="16512" y="992"/>
                  </a:cubicBezTo>
                  <a:cubicBezTo>
                    <a:pt x="14628" y="843"/>
                    <a:pt x="13091" y="348"/>
                    <a:pt x="12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5464225" y="4220325"/>
              <a:ext cx="352050" cy="155950"/>
            </a:xfrm>
            <a:custGeom>
              <a:avLst/>
              <a:gdLst/>
              <a:ahLst/>
              <a:cxnLst/>
              <a:rect l="l" t="t" r="r" b="b"/>
              <a:pathLst>
                <a:path w="14082" h="6238" extrusionOk="0">
                  <a:moveTo>
                    <a:pt x="7141" y="1"/>
                  </a:moveTo>
                  <a:cubicBezTo>
                    <a:pt x="6902" y="1"/>
                    <a:pt x="6558" y="29"/>
                    <a:pt x="6297" y="252"/>
                  </a:cubicBezTo>
                  <a:cubicBezTo>
                    <a:pt x="5802" y="698"/>
                    <a:pt x="5702" y="1690"/>
                    <a:pt x="6347" y="2533"/>
                  </a:cubicBezTo>
                  <a:cubicBezTo>
                    <a:pt x="5454" y="2632"/>
                    <a:pt x="4116" y="2781"/>
                    <a:pt x="2628" y="3624"/>
                  </a:cubicBezTo>
                  <a:cubicBezTo>
                    <a:pt x="1637" y="4119"/>
                    <a:pt x="0" y="5210"/>
                    <a:pt x="248" y="5855"/>
                  </a:cubicBezTo>
                  <a:cubicBezTo>
                    <a:pt x="449" y="6171"/>
                    <a:pt x="1199" y="6237"/>
                    <a:pt x="1813" y="6237"/>
                  </a:cubicBezTo>
                  <a:cubicBezTo>
                    <a:pt x="2260" y="6237"/>
                    <a:pt x="2636" y="6202"/>
                    <a:pt x="2678" y="6202"/>
                  </a:cubicBezTo>
                  <a:lnTo>
                    <a:pt x="14082" y="6202"/>
                  </a:lnTo>
                  <a:lnTo>
                    <a:pt x="14082" y="3624"/>
                  </a:lnTo>
                  <a:cubicBezTo>
                    <a:pt x="14082" y="3128"/>
                    <a:pt x="13983" y="2384"/>
                    <a:pt x="13487" y="2037"/>
                  </a:cubicBezTo>
                  <a:cubicBezTo>
                    <a:pt x="13328" y="1934"/>
                    <a:pt x="13154" y="1891"/>
                    <a:pt x="12967" y="1891"/>
                  </a:cubicBezTo>
                  <a:cubicBezTo>
                    <a:pt x="12137" y="1891"/>
                    <a:pt x="11058" y="2722"/>
                    <a:pt x="9963" y="2722"/>
                  </a:cubicBezTo>
                  <a:cubicBezTo>
                    <a:pt x="9766" y="2722"/>
                    <a:pt x="9568" y="2695"/>
                    <a:pt x="9372" y="2632"/>
                  </a:cubicBezTo>
                  <a:cubicBezTo>
                    <a:pt x="8826" y="2434"/>
                    <a:pt x="8033" y="1888"/>
                    <a:pt x="7339" y="4"/>
                  </a:cubicBezTo>
                  <a:cubicBezTo>
                    <a:pt x="7289" y="4"/>
                    <a:pt x="7221" y="1"/>
                    <a:pt x="7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6690175" y="2799850"/>
              <a:ext cx="286375" cy="281875"/>
            </a:xfrm>
            <a:custGeom>
              <a:avLst/>
              <a:gdLst/>
              <a:ahLst/>
              <a:cxnLst/>
              <a:rect l="l" t="t" r="r" b="b"/>
              <a:pathLst>
                <a:path w="11455" h="11275" extrusionOk="0">
                  <a:moveTo>
                    <a:pt x="2926" y="0"/>
                  </a:moveTo>
                  <a:lnTo>
                    <a:pt x="893" y="1587"/>
                  </a:lnTo>
                  <a:cubicBezTo>
                    <a:pt x="496" y="1934"/>
                    <a:pt x="0" y="2480"/>
                    <a:pt x="50" y="3075"/>
                  </a:cubicBezTo>
                  <a:cubicBezTo>
                    <a:pt x="199" y="4265"/>
                    <a:pt x="2480" y="4463"/>
                    <a:pt x="3025" y="5950"/>
                  </a:cubicBezTo>
                  <a:cubicBezTo>
                    <a:pt x="3273" y="6496"/>
                    <a:pt x="3372" y="7487"/>
                    <a:pt x="2232" y="9173"/>
                  </a:cubicBezTo>
                  <a:cubicBezTo>
                    <a:pt x="2281" y="9272"/>
                    <a:pt x="2628" y="9719"/>
                    <a:pt x="3124" y="9867"/>
                  </a:cubicBezTo>
                  <a:cubicBezTo>
                    <a:pt x="3174" y="9875"/>
                    <a:pt x="3225" y="9879"/>
                    <a:pt x="3276" y="9879"/>
                  </a:cubicBezTo>
                  <a:cubicBezTo>
                    <a:pt x="3889" y="9879"/>
                    <a:pt x="4585" y="9337"/>
                    <a:pt x="4860" y="8330"/>
                  </a:cubicBezTo>
                  <a:cubicBezTo>
                    <a:pt x="5405" y="8975"/>
                    <a:pt x="6446" y="9967"/>
                    <a:pt x="7934" y="10611"/>
                  </a:cubicBezTo>
                  <a:cubicBezTo>
                    <a:pt x="8662" y="10903"/>
                    <a:pt x="9872" y="11274"/>
                    <a:pt x="10601" y="11274"/>
                  </a:cubicBezTo>
                  <a:cubicBezTo>
                    <a:pt x="10864" y="11274"/>
                    <a:pt x="11065" y="11226"/>
                    <a:pt x="11157" y="11107"/>
                  </a:cubicBezTo>
                  <a:cubicBezTo>
                    <a:pt x="11454" y="10462"/>
                    <a:pt x="10115" y="9025"/>
                    <a:pt x="9967" y="8925"/>
                  </a:cubicBezTo>
                  <a:lnTo>
                    <a:pt x="29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5891875" y="1847850"/>
              <a:ext cx="432650" cy="433875"/>
            </a:xfrm>
            <a:custGeom>
              <a:avLst/>
              <a:gdLst/>
              <a:ahLst/>
              <a:cxnLst/>
              <a:rect l="l" t="t" r="r" b="b"/>
              <a:pathLst>
                <a:path w="17306" h="17355" extrusionOk="0">
                  <a:moveTo>
                    <a:pt x="7141" y="0"/>
                  </a:moveTo>
                  <a:cubicBezTo>
                    <a:pt x="5703" y="0"/>
                    <a:pt x="3422" y="199"/>
                    <a:pt x="1538" y="1736"/>
                  </a:cubicBezTo>
                  <a:cubicBezTo>
                    <a:pt x="1389" y="1934"/>
                    <a:pt x="1191" y="2033"/>
                    <a:pt x="992" y="2232"/>
                  </a:cubicBezTo>
                  <a:cubicBezTo>
                    <a:pt x="1389" y="3521"/>
                    <a:pt x="1786" y="4859"/>
                    <a:pt x="2232" y="6099"/>
                  </a:cubicBezTo>
                  <a:cubicBezTo>
                    <a:pt x="496" y="7289"/>
                    <a:pt x="1" y="9372"/>
                    <a:pt x="844" y="10859"/>
                  </a:cubicBezTo>
                  <a:cubicBezTo>
                    <a:pt x="1736" y="12446"/>
                    <a:pt x="3819" y="12545"/>
                    <a:pt x="3868" y="12545"/>
                  </a:cubicBezTo>
                  <a:cubicBezTo>
                    <a:pt x="3719" y="14132"/>
                    <a:pt x="3670" y="15768"/>
                    <a:pt x="3571" y="17354"/>
                  </a:cubicBezTo>
                  <a:cubicBezTo>
                    <a:pt x="7091" y="17057"/>
                    <a:pt x="10661" y="16809"/>
                    <a:pt x="14181" y="16512"/>
                  </a:cubicBezTo>
                  <a:cubicBezTo>
                    <a:pt x="14727" y="14925"/>
                    <a:pt x="15223" y="13289"/>
                    <a:pt x="15619" y="11553"/>
                  </a:cubicBezTo>
                  <a:cubicBezTo>
                    <a:pt x="16462" y="8330"/>
                    <a:pt x="16958" y="5355"/>
                    <a:pt x="17305" y="2678"/>
                  </a:cubicBezTo>
                  <a:cubicBezTo>
                    <a:pt x="16809" y="2232"/>
                    <a:pt x="16066" y="1637"/>
                    <a:pt x="15074" y="1190"/>
                  </a:cubicBezTo>
                  <a:cubicBezTo>
                    <a:pt x="14330" y="794"/>
                    <a:pt x="13140" y="248"/>
                    <a:pt x="11603" y="248"/>
                  </a:cubicBezTo>
                  <a:cubicBezTo>
                    <a:pt x="11467" y="1654"/>
                    <a:pt x="10335" y="2604"/>
                    <a:pt x="9271" y="2604"/>
                  </a:cubicBezTo>
                  <a:cubicBezTo>
                    <a:pt x="9171" y="2604"/>
                    <a:pt x="9072" y="2596"/>
                    <a:pt x="8975" y="2579"/>
                  </a:cubicBezTo>
                  <a:cubicBezTo>
                    <a:pt x="7984" y="2380"/>
                    <a:pt x="7240" y="1240"/>
                    <a:pt x="7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5932775" y="2123025"/>
              <a:ext cx="378100" cy="206450"/>
            </a:xfrm>
            <a:custGeom>
              <a:avLst/>
              <a:gdLst/>
              <a:ahLst/>
              <a:cxnLst/>
              <a:rect l="l" t="t" r="r" b="b"/>
              <a:pathLst>
                <a:path w="15124" h="8258" extrusionOk="0">
                  <a:moveTo>
                    <a:pt x="14182" y="1"/>
                  </a:moveTo>
                  <a:cubicBezTo>
                    <a:pt x="10017" y="447"/>
                    <a:pt x="5951" y="893"/>
                    <a:pt x="1786" y="1389"/>
                  </a:cubicBezTo>
                  <a:cubicBezTo>
                    <a:pt x="1240" y="3521"/>
                    <a:pt x="596" y="5554"/>
                    <a:pt x="1" y="7686"/>
                  </a:cubicBezTo>
                  <a:cubicBezTo>
                    <a:pt x="1340" y="7934"/>
                    <a:pt x="2827" y="8083"/>
                    <a:pt x="4414" y="8182"/>
                  </a:cubicBezTo>
                  <a:cubicBezTo>
                    <a:pt x="5266" y="8233"/>
                    <a:pt x="6100" y="8257"/>
                    <a:pt x="6911" y="8257"/>
                  </a:cubicBezTo>
                  <a:cubicBezTo>
                    <a:pt x="10018" y="8257"/>
                    <a:pt x="12804" y="7910"/>
                    <a:pt x="15124" y="7438"/>
                  </a:cubicBezTo>
                  <a:lnTo>
                    <a:pt x="14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6049300" y="2569700"/>
              <a:ext cx="53325" cy="282225"/>
            </a:xfrm>
            <a:custGeom>
              <a:avLst/>
              <a:gdLst/>
              <a:ahLst/>
              <a:cxnLst/>
              <a:rect l="l" t="t" r="r" b="b"/>
              <a:pathLst>
                <a:path w="2133" h="11289" extrusionOk="0">
                  <a:moveTo>
                    <a:pt x="1874" y="1"/>
                  </a:moveTo>
                  <a:cubicBezTo>
                    <a:pt x="1811" y="1"/>
                    <a:pt x="1765" y="25"/>
                    <a:pt x="1736" y="83"/>
                  </a:cubicBezTo>
                  <a:lnTo>
                    <a:pt x="596" y="1868"/>
                  </a:lnTo>
                  <a:cubicBezTo>
                    <a:pt x="546" y="1967"/>
                    <a:pt x="546" y="1967"/>
                    <a:pt x="546" y="2017"/>
                  </a:cubicBezTo>
                  <a:lnTo>
                    <a:pt x="1" y="11041"/>
                  </a:lnTo>
                  <a:cubicBezTo>
                    <a:pt x="1" y="11190"/>
                    <a:pt x="100" y="11289"/>
                    <a:pt x="249" y="11289"/>
                  </a:cubicBezTo>
                  <a:cubicBezTo>
                    <a:pt x="348" y="11289"/>
                    <a:pt x="397" y="11190"/>
                    <a:pt x="497" y="11041"/>
                  </a:cubicBezTo>
                  <a:lnTo>
                    <a:pt x="1042" y="2066"/>
                  </a:lnTo>
                  <a:lnTo>
                    <a:pt x="2083" y="331"/>
                  </a:lnTo>
                  <a:cubicBezTo>
                    <a:pt x="2133" y="232"/>
                    <a:pt x="2133" y="83"/>
                    <a:pt x="2034" y="33"/>
                  </a:cubicBezTo>
                  <a:cubicBezTo>
                    <a:pt x="1972" y="13"/>
                    <a:pt x="1919" y="1"/>
                    <a:pt x="1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6039400" y="2570025"/>
              <a:ext cx="35950" cy="56300"/>
            </a:xfrm>
            <a:custGeom>
              <a:avLst/>
              <a:gdLst/>
              <a:ahLst/>
              <a:cxnLst/>
              <a:rect l="l" t="t" r="r" b="b"/>
              <a:pathLst>
                <a:path w="1438" h="2252" extrusionOk="0">
                  <a:moveTo>
                    <a:pt x="286" y="1"/>
                  </a:moveTo>
                  <a:cubicBezTo>
                    <a:pt x="255" y="1"/>
                    <a:pt x="225" y="7"/>
                    <a:pt x="198" y="20"/>
                  </a:cubicBezTo>
                  <a:cubicBezTo>
                    <a:pt x="50" y="70"/>
                    <a:pt x="0" y="169"/>
                    <a:pt x="50" y="318"/>
                  </a:cubicBezTo>
                  <a:lnTo>
                    <a:pt x="942" y="2103"/>
                  </a:lnTo>
                  <a:cubicBezTo>
                    <a:pt x="942" y="2202"/>
                    <a:pt x="1041" y="2252"/>
                    <a:pt x="1140" y="2252"/>
                  </a:cubicBezTo>
                  <a:lnTo>
                    <a:pt x="1240" y="2252"/>
                  </a:lnTo>
                  <a:cubicBezTo>
                    <a:pt x="1388" y="2202"/>
                    <a:pt x="1438" y="2053"/>
                    <a:pt x="1388" y="1954"/>
                  </a:cubicBezTo>
                  <a:lnTo>
                    <a:pt x="496" y="120"/>
                  </a:lnTo>
                  <a:cubicBezTo>
                    <a:pt x="460" y="47"/>
                    <a:pt x="370" y="1"/>
                    <a:pt x="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6242675" y="3117675"/>
              <a:ext cx="55800" cy="90025"/>
            </a:xfrm>
            <a:custGeom>
              <a:avLst/>
              <a:gdLst/>
              <a:ahLst/>
              <a:cxnLst/>
              <a:rect l="l" t="t" r="r" b="b"/>
              <a:pathLst>
                <a:path w="2232" h="3601" extrusionOk="0">
                  <a:moveTo>
                    <a:pt x="1962" y="1"/>
                  </a:moveTo>
                  <a:cubicBezTo>
                    <a:pt x="1888" y="1"/>
                    <a:pt x="1817" y="35"/>
                    <a:pt x="1786" y="129"/>
                  </a:cubicBezTo>
                  <a:lnTo>
                    <a:pt x="50" y="3253"/>
                  </a:lnTo>
                  <a:cubicBezTo>
                    <a:pt x="1" y="3402"/>
                    <a:pt x="1" y="3501"/>
                    <a:pt x="100" y="3600"/>
                  </a:cubicBezTo>
                  <a:lnTo>
                    <a:pt x="249" y="3600"/>
                  </a:lnTo>
                  <a:cubicBezTo>
                    <a:pt x="348" y="3600"/>
                    <a:pt x="447" y="3501"/>
                    <a:pt x="447" y="3501"/>
                  </a:cubicBezTo>
                  <a:lnTo>
                    <a:pt x="2182" y="377"/>
                  </a:lnTo>
                  <a:cubicBezTo>
                    <a:pt x="2232" y="229"/>
                    <a:pt x="2232" y="129"/>
                    <a:pt x="2083" y="30"/>
                  </a:cubicBezTo>
                  <a:cubicBezTo>
                    <a:pt x="2047" y="12"/>
                    <a:pt x="2004" y="1"/>
                    <a:pt x="19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5839825" y="3481625"/>
              <a:ext cx="62000" cy="12425"/>
            </a:xfrm>
            <a:custGeom>
              <a:avLst/>
              <a:gdLst/>
              <a:ahLst/>
              <a:cxnLst/>
              <a:rect l="l" t="t" r="r" b="b"/>
              <a:pathLst>
                <a:path w="2480" h="497" extrusionOk="0">
                  <a:moveTo>
                    <a:pt x="248" y="0"/>
                  </a:moveTo>
                  <a:cubicBezTo>
                    <a:pt x="99" y="0"/>
                    <a:pt x="0" y="99"/>
                    <a:pt x="0" y="248"/>
                  </a:cubicBezTo>
                  <a:cubicBezTo>
                    <a:pt x="0" y="347"/>
                    <a:pt x="99" y="496"/>
                    <a:pt x="248" y="496"/>
                  </a:cubicBezTo>
                  <a:lnTo>
                    <a:pt x="2231" y="496"/>
                  </a:lnTo>
                  <a:cubicBezTo>
                    <a:pt x="2430" y="496"/>
                    <a:pt x="2479" y="397"/>
                    <a:pt x="2479" y="248"/>
                  </a:cubicBezTo>
                  <a:cubicBezTo>
                    <a:pt x="2479" y="99"/>
                    <a:pt x="2330" y="0"/>
                    <a:pt x="22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5251000" y="2094300"/>
              <a:ext cx="205800" cy="235825"/>
            </a:xfrm>
            <a:custGeom>
              <a:avLst/>
              <a:gdLst/>
              <a:ahLst/>
              <a:cxnLst/>
              <a:rect l="l" t="t" r="r" b="b"/>
              <a:pathLst>
                <a:path w="8232" h="9433" extrusionOk="0">
                  <a:moveTo>
                    <a:pt x="7799" y="1"/>
                  </a:moveTo>
                  <a:cubicBezTo>
                    <a:pt x="7144" y="1"/>
                    <a:pt x="5941" y="430"/>
                    <a:pt x="5158" y="803"/>
                  </a:cubicBezTo>
                  <a:cubicBezTo>
                    <a:pt x="4711" y="1001"/>
                    <a:pt x="3472" y="1596"/>
                    <a:pt x="2232" y="2935"/>
                  </a:cubicBezTo>
                  <a:cubicBezTo>
                    <a:pt x="1042" y="4075"/>
                    <a:pt x="348" y="5265"/>
                    <a:pt x="1" y="6158"/>
                  </a:cubicBezTo>
                  <a:cubicBezTo>
                    <a:pt x="1439" y="5959"/>
                    <a:pt x="2827" y="5761"/>
                    <a:pt x="4215" y="5513"/>
                  </a:cubicBezTo>
                  <a:cubicBezTo>
                    <a:pt x="4761" y="5711"/>
                    <a:pt x="5009" y="6009"/>
                    <a:pt x="5207" y="6207"/>
                  </a:cubicBezTo>
                  <a:cubicBezTo>
                    <a:pt x="5554" y="6703"/>
                    <a:pt x="5455" y="7100"/>
                    <a:pt x="5802" y="8339"/>
                  </a:cubicBezTo>
                  <a:cubicBezTo>
                    <a:pt x="6050" y="9232"/>
                    <a:pt x="6199" y="9430"/>
                    <a:pt x="6397" y="9430"/>
                  </a:cubicBezTo>
                  <a:cubicBezTo>
                    <a:pt x="6408" y="9432"/>
                    <a:pt x="6420" y="9433"/>
                    <a:pt x="6431" y="9433"/>
                  </a:cubicBezTo>
                  <a:cubicBezTo>
                    <a:pt x="6769" y="9433"/>
                    <a:pt x="7143" y="8733"/>
                    <a:pt x="7190" y="8637"/>
                  </a:cubicBezTo>
                  <a:lnTo>
                    <a:pt x="7190" y="3530"/>
                  </a:lnTo>
                  <a:cubicBezTo>
                    <a:pt x="7538" y="2439"/>
                    <a:pt x="7885" y="1398"/>
                    <a:pt x="8232" y="257"/>
                  </a:cubicBezTo>
                  <a:lnTo>
                    <a:pt x="8232" y="158"/>
                  </a:lnTo>
                  <a:cubicBezTo>
                    <a:pt x="8170" y="47"/>
                    <a:pt x="8014" y="1"/>
                    <a:pt x="7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6269950" y="1882550"/>
              <a:ext cx="195875" cy="266550"/>
            </a:xfrm>
            <a:custGeom>
              <a:avLst/>
              <a:gdLst/>
              <a:ahLst/>
              <a:cxnLst/>
              <a:rect l="l" t="t" r="r" b="b"/>
              <a:pathLst>
                <a:path w="7835" h="10662" extrusionOk="0">
                  <a:moveTo>
                    <a:pt x="248" y="1"/>
                  </a:moveTo>
                  <a:cubicBezTo>
                    <a:pt x="199" y="1587"/>
                    <a:pt x="100" y="3224"/>
                    <a:pt x="1" y="4909"/>
                  </a:cubicBezTo>
                  <a:lnTo>
                    <a:pt x="199" y="10661"/>
                  </a:lnTo>
                  <a:cubicBezTo>
                    <a:pt x="2728" y="9471"/>
                    <a:pt x="5306" y="8231"/>
                    <a:pt x="7835" y="7041"/>
                  </a:cubicBezTo>
                  <a:cubicBezTo>
                    <a:pt x="6595" y="5009"/>
                    <a:pt x="4612" y="2480"/>
                    <a:pt x="1587" y="695"/>
                  </a:cubicBezTo>
                  <a:cubicBezTo>
                    <a:pt x="1141" y="447"/>
                    <a:pt x="695" y="199"/>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6727350" y="2489950"/>
              <a:ext cx="295050" cy="161200"/>
            </a:xfrm>
            <a:custGeom>
              <a:avLst/>
              <a:gdLst/>
              <a:ahLst/>
              <a:cxnLst/>
              <a:rect l="l" t="t" r="r" b="b"/>
              <a:pathLst>
                <a:path w="11802" h="6448" extrusionOk="0">
                  <a:moveTo>
                    <a:pt x="2976" y="1"/>
                  </a:moveTo>
                  <a:cubicBezTo>
                    <a:pt x="1984" y="843"/>
                    <a:pt x="993" y="1786"/>
                    <a:pt x="1" y="2728"/>
                  </a:cubicBezTo>
                  <a:cubicBezTo>
                    <a:pt x="150" y="4909"/>
                    <a:pt x="546" y="6397"/>
                    <a:pt x="1141" y="6446"/>
                  </a:cubicBezTo>
                  <a:cubicBezTo>
                    <a:pt x="1149" y="6447"/>
                    <a:pt x="1157" y="6447"/>
                    <a:pt x="1165" y="6447"/>
                  </a:cubicBezTo>
                  <a:cubicBezTo>
                    <a:pt x="1901" y="6447"/>
                    <a:pt x="2630" y="4163"/>
                    <a:pt x="2728" y="3967"/>
                  </a:cubicBezTo>
                  <a:cubicBezTo>
                    <a:pt x="4959" y="4265"/>
                    <a:pt x="7240" y="4562"/>
                    <a:pt x="9471" y="4909"/>
                  </a:cubicBezTo>
                  <a:cubicBezTo>
                    <a:pt x="10232" y="5174"/>
                    <a:pt x="10750" y="5328"/>
                    <a:pt x="11084" y="5328"/>
                  </a:cubicBezTo>
                  <a:cubicBezTo>
                    <a:pt x="11251" y="5328"/>
                    <a:pt x="11372" y="5289"/>
                    <a:pt x="11455" y="5207"/>
                  </a:cubicBezTo>
                  <a:cubicBezTo>
                    <a:pt x="11802" y="4810"/>
                    <a:pt x="11108" y="3719"/>
                    <a:pt x="9471" y="1934"/>
                  </a:cubicBezTo>
                  <a:cubicBezTo>
                    <a:pt x="7339" y="1290"/>
                    <a:pt x="5158" y="695"/>
                    <a:pt x="2976" y="1"/>
                  </a:cubicBezTo>
                  <a:close/>
                </a:path>
              </a:pathLst>
            </a:custGeom>
            <a:solidFill>
              <a:srgbClr val="F496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5900550" y="1928425"/>
              <a:ext cx="84325" cy="173550"/>
            </a:xfrm>
            <a:custGeom>
              <a:avLst/>
              <a:gdLst/>
              <a:ahLst/>
              <a:cxnLst/>
              <a:rect l="l" t="t" r="r" b="b"/>
              <a:pathLst>
                <a:path w="3373" h="6942" extrusionOk="0">
                  <a:moveTo>
                    <a:pt x="3224" y="0"/>
                  </a:moveTo>
                  <a:cubicBezTo>
                    <a:pt x="3075" y="0"/>
                    <a:pt x="2976" y="50"/>
                    <a:pt x="2976" y="199"/>
                  </a:cubicBezTo>
                  <a:lnTo>
                    <a:pt x="2381" y="2777"/>
                  </a:lnTo>
                  <a:cubicBezTo>
                    <a:pt x="2034" y="2975"/>
                    <a:pt x="1637" y="3223"/>
                    <a:pt x="1339" y="3521"/>
                  </a:cubicBezTo>
                  <a:cubicBezTo>
                    <a:pt x="249" y="4611"/>
                    <a:pt x="50" y="5950"/>
                    <a:pt x="1" y="6694"/>
                  </a:cubicBezTo>
                  <a:cubicBezTo>
                    <a:pt x="1" y="6843"/>
                    <a:pt x="100" y="6942"/>
                    <a:pt x="249" y="6942"/>
                  </a:cubicBezTo>
                  <a:cubicBezTo>
                    <a:pt x="348" y="6942"/>
                    <a:pt x="497" y="6843"/>
                    <a:pt x="397" y="6694"/>
                  </a:cubicBezTo>
                  <a:cubicBezTo>
                    <a:pt x="497" y="6000"/>
                    <a:pt x="645" y="4760"/>
                    <a:pt x="1637" y="3868"/>
                  </a:cubicBezTo>
                  <a:cubicBezTo>
                    <a:pt x="1984" y="3620"/>
                    <a:pt x="2331" y="3372"/>
                    <a:pt x="2728" y="3174"/>
                  </a:cubicBezTo>
                  <a:cubicBezTo>
                    <a:pt x="2777" y="3124"/>
                    <a:pt x="2827" y="3025"/>
                    <a:pt x="2827" y="2975"/>
                  </a:cubicBezTo>
                  <a:lnTo>
                    <a:pt x="3372" y="248"/>
                  </a:lnTo>
                  <a:cubicBezTo>
                    <a:pt x="3372" y="149"/>
                    <a:pt x="3323" y="0"/>
                    <a:pt x="3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5760475" y="4299750"/>
              <a:ext cx="34750" cy="33500"/>
            </a:xfrm>
            <a:custGeom>
              <a:avLst/>
              <a:gdLst/>
              <a:ahLst/>
              <a:cxnLst/>
              <a:rect l="l" t="t" r="r" b="b"/>
              <a:pathLst>
                <a:path w="1390" h="1340" extrusionOk="0">
                  <a:moveTo>
                    <a:pt x="695" y="199"/>
                  </a:moveTo>
                  <a:cubicBezTo>
                    <a:pt x="943" y="199"/>
                    <a:pt x="1191" y="347"/>
                    <a:pt x="1191" y="695"/>
                  </a:cubicBezTo>
                  <a:cubicBezTo>
                    <a:pt x="1191" y="942"/>
                    <a:pt x="992" y="1190"/>
                    <a:pt x="695" y="1190"/>
                  </a:cubicBezTo>
                  <a:cubicBezTo>
                    <a:pt x="447" y="1190"/>
                    <a:pt x="199" y="992"/>
                    <a:pt x="199" y="695"/>
                  </a:cubicBezTo>
                  <a:cubicBezTo>
                    <a:pt x="199" y="447"/>
                    <a:pt x="397" y="199"/>
                    <a:pt x="695" y="199"/>
                  </a:cubicBezTo>
                  <a:close/>
                  <a:moveTo>
                    <a:pt x="695" y="0"/>
                  </a:moveTo>
                  <a:cubicBezTo>
                    <a:pt x="298" y="0"/>
                    <a:pt x="1" y="298"/>
                    <a:pt x="1" y="695"/>
                  </a:cubicBezTo>
                  <a:cubicBezTo>
                    <a:pt x="1" y="1042"/>
                    <a:pt x="298" y="1339"/>
                    <a:pt x="695" y="1339"/>
                  </a:cubicBezTo>
                  <a:cubicBezTo>
                    <a:pt x="1042" y="1339"/>
                    <a:pt x="1290" y="1042"/>
                    <a:pt x="1389" y="695"/>
                  </a:cubicBezTo>
                  <a:cubicBezTo>
                    <a:pt x="1389" y="298"/>
                    <a:pt x="1042" y="0"/>
                    <a:pt x="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6732325" y="2844475"/>
              <a:ext cx="43400" cy="43400"/>
            </a:xfrm>
            <a:custGeom>
              <a:avLst/>
              <a:gdLst/>
              <a:ahLst/>
              <a:cxnLst/>
              <a:rect l="l" t="t" r="r" b="b"/>
              <a:pathLst>
                <a:path w="1736" h="1736" extrusionOk="0">
                  <a:moveTo>
                    <a:pt x="843" y="149"/>
                  </a:moveTo>
                  <a:cubicBezTo>
                    <a:pt x="1240" y="149"/>
                    <a:pt x="1537" y="447"/>
                    <a:pt x="1537" y="794"/>
                  </a:cubicBezTo>
                  <a:cubicBezTo>
                    <a:pt x="1537" y="1190"/>
                    <a:pt x="1240" y="1488"/>
                    <a:pt x="843" y="1488"/>
                  </a:cubicBezTo>
                  <a:cubicBezTo>
                    <a:pt x="496" y="1488"/>
                    <a:pt x="199" y="1190"/>
                    <a:pt x="199" y="794"/>
                  </a:cubicBezTo>
                  <a:cubicBezTo>
                    <a:pt x="199" y="447"/>
                    <a:pt x="496" y="149"/>
                    <a:pt x="843" y="149"/>
                  </a:cubicBezTo>
                  <a:close/>
                  <a:moveTo>
                    <a:pt x="843" y="0"/>
                  </a:moveTo>
                  <a:cubicBezTo>
                    <a:pt x="347" y="0"/>
                    <a:pt x="0" y="397"/>
                    <a:pt x="0" y="893"/>
                  </a:cubicBezTo>
                  <a:cubicBezTo>
                    <a:pt x="0" y="1389"/>
                    <a:pt x="347" y="1736"/>
                    <a:pt x="843" y="1736"/>
                  </a:cubicBezTo>
                  <a:cubicBezTo>
                    <a:pt x="1339" y="1736"/>
                    <a:pt x="1736" y="1290"/>
                    <a:pt x="1736" y="893"/>
                  </a:cubicBezTo>
                  <a:cubicBezTo>
                    <a:pt x="1736" y="347"/>
                    <a:pt x="1339" y="0"/>
                    <a:pt x="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5981450" y="1495075"/>
              <a:ext cx="243900" cy="251150"/>
            </a:xfrm>
            <a:custGeom>
              <a:avLst/>
              <a:gdLst/>
              <a:ahLst/>
              <a:cxnLst/>
              <a:rect l="l" t="t" r="r" b="b"/>
              <a:pathLst>
                <a:path w="9756" h="10046" extrusionOk="0">
                  <a:moveTo>
                    <a:pt x="4741" y="0"/>
                  </a:moveTo>
                  <a:cubicBezTo>
                    <a:pt x="2333" y="0"/>
                    <a:pt x="0" y="1904"/>
                    <a:pt x="87" y="3203"/>
                  </a:cubicBezTo>
                  <a:cubicBezTo>
                    <a:pt x="136" y="4393"/>
                    <a:pt x="2318" y="5434"/>
                    <a:pt x="3756" y="6128"/>
                  </a:cubicBezTo>
                  <a:cubicBezTo>
                    <a:pt x="4450" y="6426"/>
                    <a:pt x="5045" y="6674"/>
                    <a:pt x="5491" y="6822"/>
                  </a:cubicBezTo>
                  <a:cubicBezTo>
                    <a:pt x="5541" y="6376"/>
                    <a:pt x="5838" y="6029"/>
                    <a:pt x="6285" y="5930"/>
                  </a:cubicBezTo>
                  <a:cubicBezTo>
                    <a:pt x="6313" y="5927"/>
                    <a:pt x="6341" y="5926"/>
                    <a:pt x="6370" y="5926"/>
                  </a:cubicBezTo>
                  <a:cubicBezTo>
                    <a:pt x="6831" y="5926"/>
                    <a:pt x="7232" y="6297"/>
                    <a:pt x="7326" y="6624"/>
                  </a:cubicBezTo>
                  <a:cubicBezTo>
                    <a:pt x="7574" y="7170"/>
                    <a:pt x="7276" y="7814"/>
                    <a:pt x="6582" y="8112"/>
                  </a:cubicBezTo>
                  <a:cubicBezTo>
                    <a:pt x="6929" y="8409"/>
                    <a:pt x="7227" y="8657"/>
                    <a:pt x="7524" y="9004"/>
                  </a:cubicBezTo>
                  <a:cubicBezTo>
                    <a:pt x="7574" y="9351"/>
                    <a:pt x="7574" y="9649"/>
                    <a:pt x="7673" y="10045"/>
                  </a:cubicBezTo>
                  <a:cubicBezTo>
                    <a:pt x="7921" y="9748"/>
                    <a:pt x="9756" y="7665"/>
                    <a:pt x="9309" y="4790"/>
                  </a:cubicBezTo>
                  <a:cubicBezTo>
                    <a:pt x="9061" y="3153"/>
                    <a:pt x="8020" y="823"/>
                    <a:pt x="5789" y="129"/>
                  </a:cubicBezTo>
                  <a:cubicBezTo>
                    <a:pt x="5443" y="41"/>
                    <a:pt x="5091" y="0"/>
                    <a:pt x="47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897725" y="1561450"/>
              <a:ext cx="997900" cy="394275"/>
            </a:xfrm>
            <a:custGeom>
              <a:avLst/>
              <a:gdLst/>
              <a:ahLst/>
              <a:cxnLst/>
              <a:rect l="l" t="t" r="r" b="b"/>
              <a:pathLst>
                <a:path w="39916" h="15771" extrusionOk="0">
                  <a:moveTo>
                    <a:pt x="34667" y="1"/>
                  </a:moveTo>
                  <a:cubicBezTo>
                    <a:pt x="32606" y="1"/>
                    <a:pt x="30551" y="89"/>
                    <a:pt x="28511" y="250"/>
                  </a:cubicBezTo>
                  <a:cubicBezTo>
                    <a:pt x="23404" y="746"/>
                    <a:pt x="16413" y="1292"/>
                    <a:pt x="9471" y="5357"/>
                  </a:cubicBezTo>
                  <a:cubicBezTo>
                    <a:pt x="5604" y="7490"/>
                    <a:pt x="1" y="11903"/>
                    <a:pt x="843" y="14183"/>
                  </a:cubicBezTo>
                  <a:cubicBezTo>
                    <a:pt x="1240" y="15274"/>
                    <a:pt x="2876" y="15770"/>
                    <a:pt x="5901" y="15770"/>
                  </a:cubicBezTo>
                  <a:lnTo>
                    <a:pt x="6446" y="15770"/>
                  </a:lnTo>
                  <a:lnTo>
                    <a:pt x="6446" y="15423"/>
                  </a:lnTo>
                  <a:cubicBezTo>
                    <a:pt x="6315" y="15425"/>
                    <a:pt x="6187" y="15425"/>
                    <a:pt x="6063" y="15425"/>
                  </a:cubicBezTo>
                  <a:cubicBezTo>
                    <a:pt x="2506" y="15425"/>
                    <a:pt x="1480" y="14755"/>
                    <a:pt x="1240" y="14084"/>
                  </a:cubicBezTo>
                  <a:cubicBezTo>
                    <a:pt x="397" y="12051"/>
                    <a:pt x="5703" y="7886"/>
                    <a:pt x="9669" y="5605"/>
                  </a:cubicBezTo>
                  <a:cubicBezTo>
                    <a:pt x="16462" y="1639"/>
                    <a:pt x="23454" y="994"/>
                    <a:pt x="28561" y="548"/>
                  </a:cubicBezTo>
                  <a:cubicBezTo>
                    <a:pt x="30531" y="392"/>
                    <a:pt x="32501" y="318"/>
                    <a:pt x="34478" y="318"/>
                  </a:cubicBezTo>
                  <a:cubicBezTo>
                    <a:pt x="36283" y="318"/>
                    <a:pt x="38093" y="380"/>
                    <a:pt x="39915" y="498"/>
                  </a:cubicBezTo>
                  <a:lnTo>
                    <a:pt x="39915" y="201"/>
                  </a:lnTo>
                  <a:cubicBezTo>
                    <a:pt x="38164" y="64"/>
                    <a:pt x="36413" y="1"/>
                    <a:pt x="34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6449700" y="3029175"/>
              <a:ext cx="85550" cy="234300"/>
            </a:xfrm>
            <a:custGeom>
              <a:avLst/>
              <a:gdLst/>
              <a:ahLst/>
              <a:cxnLst/>
              <a:rect l="l" t="t" r="r" b="b"/>
              <a:pathLst>
                <a:path w="3422" h="9372" extrusionOk="0">
                  <a:moveTo>
                    <a:pt x="0" y="0"/>
                  </a:moveTo>
                  <a:lnTo>
                    <a:pt x="397" y="8925"/>
                  </a:lnTo>
                  <a:cubicBezTo>
                    <a:pt x="645" y="9025"/>
                    <a:pt x="843" y="9223"/>
                    <a:pt x="1091" y="9372"/>
                  </a:cubicBezTo>
                  <a:cubicBezTo>
                    <a:pt x="1884" y="8677"/>
                    <a:pt x="2628" y="7934"/>
                    <a:pt x="3421" y="7240"/>
                  </a:cubicBezTo>
                  <a:cubicBezTo>
                    <a:pt x="2331" y="4810"/>
                    <a:pt x="1190" y="2380"/>
                    <a:pt x="0" y="0"/>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6138550" y="3029175"/>
              <a:ext cx="425200" cy="484700"/>
            </a:xfrm>
            <a:custGeom>
              <a:avLst/>
              <a:gdLst/>
              <a:ahLst/>
              <a:cxnLst/>
              <a:rect l="l" t="t" r="r" b="b"/>
              <a:pathLst>
                <a:path w="17008" h="19388" extrusionOk="0">
                  <a:moveTo>
                    <a:pt x="12545" y="0"/>
                  </a:moveTo>
                  <a:cubicBezTo>
                    <a:pt x="10810" y="992"/>
                    <a:pt x="8975" y="2033"/>
                    <a:pt x="7240" y="3025"/>
                  </a:cubicBezTo>
                  <a:cubicBezTo>
                    <a:pt x="4860" y="8479"/>
                    <a:pt x="2430" y="13884"/>
                    <a:pt x="1" y="19288"/>
                  </a:cubicBezTo>
                  <a:cubicBezTo>
                    <a:pt x="5653" y="19338"/>
                    <a:pt x="11355" y="19338"/>
                    <a:pt x="17008" y="19387"/>
                  </a:cubicBezTo>
                  <a:cubicBezTo>
                    <a:pt x="15520" y="12942"/>
                    <a:pt x="14033" y="6446"/>
                    <a:pt x="12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5671225" y="3932825"/>
              <a:ext cx="193400" cy="99200"/>
            </a:xfrm>
            <a:custGeom>
              <a:avLst/>
              <a:gdLst/>
              <a:ahLst/>
              <a:cxnLst/>
              <a:rect l="l" t="t" r="r" b="b"/>
              <a:pathLst>
                <a:path w="7736" h="3968" extrusionOk="0">
                  <a:moveTo>
                    <a:pt x="1" y="1"/>
                  </a:moveTo>
                  <a:lnTo>
                    <a:pt x="1" y="1"/>
                  </a:lnTo>
                  <a:cubicBezTo>
                    <a:pt x="2282" y="1339"/>
                    <a:pt x="4612" y="2629"/>
                    <a:pt x="6942" y="3967"/>
                  </a:cubicBezTo>
                  <a:cubicBezTo>
                    <a:pt x="7240" y="2976"/>
                    <a:pt x="7488" y="2034"/>
                    <a:pt x="7736" y="1141"/>
                  </a:cubicBezTo>
                  <a:cubicBezTo>
                    <a:pt x="5207" y="744"/>
                    <a:pt x="2579" y="348"/>
                    <a:pt x="1" y="1"/>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5671225" y="3632850"/>
              <a:ext cx="334725" cy="412800"/>
            </a:xfrm>
            <a:custGeom>
              <a:avLst/>
              <a:gdLst/>
              <a:ahLst/>
              <a:cxnLst/>
              <a:rect l="l" t="t" r="r" b="b"/>
              <a:pathLst>
                <a:path w="13389" h="16512" extrusionOk="0">
                  <a:moveTo>
                    <a:pt x="10314" y="0"/>
                  </a:moveTo>
                  <a:cubicBezTo>
                    <a:pt x="7190" y="199"/>
                    <a:pt x="4067" y="447"/>
                    <a:pt x="893" y="645"/>
                  </a:cubicBezTo>
                  <a:cubicBezTo>
                    <a:pt x="596" y="4413"/>
                    <a:pt x="298" y="8132"/>
                    <a:pt x="1" y="11901"/>
                  </a:cubicBezTo>
                  <a:cubicBezTo>
                    <a:pt x="4463" y="13487"/>
                    <a:pt x="8926" y="14975"/>
                    <a:pt x="13388" y="16512"/>
                  </a:cubicBezTo>
                  <a:cubicBezTo>
                    <a:pt x="12397" y="11058"/>
                    <a:pt x="11306" y="5554"/>
                    <a:pt x="10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16"/>
          <p:cNvSpPr txBox="1">
            <a:spLocks noGrp="1"/>
          </p:cNvSpPr>
          <p:nvPr>
            <p:ph type="title"/>
          </p:nvPr>
        </p:nvSpPr>
        <p:spPr>
          <a:xfrm>
            <a:off x="513600" y="410400"/>
            <a:ext cx="8116800" cy="572700"/>
          </a:xfrm>
          <a:prstGeom prst="rect">
            <a:avLst/>
          </a:prstGeom>
        </p:spPr>
        <p:txBody>
          <a:bodyPr spcFirstLastPara="1" wrap="square" lIns="91425" tIns="91425" rIns="91425" bIns="91425" anchor="t" anchorCtr="0">
            <a:noAutofit/>
          </a:bodyPr>
          <a:lstStyle/>
          <a:p>
            <a:r>
              <a:rPr lang="en-US" sz="2800" dirty="0">
                <a:solidFill>
                  <a:srgbClr val="000000"/>
                </a:solidFill>
              </a:rPr>
              <a:t>TABLE OF CONTENTS</a:t>
            </a:r>
          </a:p>
        </p:txBody>
      </p:sp>
      <p:grpSp>
        <p:nvGrpSpPr>
          <p:cNvPr id="371" name="Google Shape;371;p16"/>
          <p:cNvGrpSpPr/>
          <p:nvPr/>
        </p:nvGrpSpPr>
        <p:grpSpPr>
          <a:xfrm>
            <a:off x="4467150" y="2945955"/>
            <a:ext cx="4163250" cy="671700"/>
            <a:chOff x="4467150" y="2977000"/>
            <a:chExt cx="4163250" cy="671700"/>
          </a:xfrm>
        </p:grpSpPr>
        <p:sp>
          <p:nvSpPr>
            <p:cNvPr id="372" name="Google Shape;372;p16"/>
            <p:cNvSpPr/>
            <p:nvPr/>
          </p:nvSpPr>
          <p:spPr>
            <a:xfrm>
              <a:off x="4467150" y="2977000"/>
              <a:ext cx="671700" cy="671700"/>
            </a:xfrm>
            <a:prstGeom prst="ellipse">
              <a:avLst/>
            </a:pr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100" b="1">
                  <a:solidFill>
                    <a:schemeClr val="lt1"/>
                  </a:solidFill>
                  <a:latin typeface="Fira Sans Extra Condensed"/>
                  <a:ea typeface="Fira Sans Extra Condensed"/>
                  <a:cs typeface="Fira Sans Extra Condensed"/>
                  <a:sym typeface="Fira Sans Extra Condensed"/>
                </a:rPr>
                <a:t>C</a:t>
              </a:r>
              <a:endParaRPr sz="2100" b="1">
                <a:solidFill>
                  <a:schemeClr val="lt1"/>
                </a:solidFill>
                <a:latin typeface="Fira Sans Extra Condensed"/>
                <a:ea typeface="Fira Sans Extra Condensed"/>
                <a:cs typeface="Fira Sans Extra Condensed"/>
                <a:sym typeface="Fira Sans Extra Condensed"/>
              </a:endParaRPr>
            </a:p>
          </p:txBody>
        </p:sp>
        <p:sp>
          <p:nvSpPr>
            <p:cNvPr id="373" name="Google Shape;373;p16"/>
            <p:cNvSpPr txBox="1"/>
            <p:nvPr/>
          </p:nvSpPr>
          <p:spPr>
            <a:xfrm>
              <a:off x="5221200" y="3043754"/>
              <a:ext cx="3409200" cy="369900"/>
            </a:xfrm>
            <a:prstGeom prst="rect">
              <a:avLst/>
            </a:prstGeom>
            <a:noFill/>
            <a:ln>
              <a:noFill/>
            </a:ln>
          </p:spPr>
          <p:txBody>
            <a:bodyPr spcFirstLastPara="1" wrap="square" lIns="91425" tIns="91425" rIns="91425" bIns="91425" anchor="t" anchorCtr="0">
              <a:noAutofit/>
            </a:bodyPr>
            <a:lstStyle/>
            <a:p>
              <a:r>
                <a:rPr lang="en-US" sz="1800" dirty="0">
                  <a:latin typeface="Roboto" panose="020B0604020202020204" charset="0"/>
                  <a:ea typeface="Roboto" panose="020B0604020202020204" charset="0"/>
                </a:rPr>
                <a:t>IMDB Dataset</a:t>
              </a:r>
            </a:p>
          </p:txBody>
        </p:sp>
      </p:grpSp>
      <p:grpSp>
        <p:nvGrpSpPr>
          <p:cNvPr id="375" name="Google Shape;375;p16"/>
          <p:cNvGrpSpPr/>
          <p:nvPr/>
        </p:nvGrpSpPr>
        <p:grpSpPr>
          <a:xfrm>
            <a:off x="4467150" y="3809496"/>
            <a:ext cx="4163250" cy="695454"/>
            <a:chOff x="4467150" y="3809496"/>
            <a:chExt cx="4163250" cy="695454"/>
          </a:xfrm>
        </p:grpSpPr>
        <p:sp>
          <p:nvSpPr>
            <p:cNvPr id="376" name="Google Shape;376;p16"/>
            <p:cNvSpPr/>
            <p:nvPr/>
          </p:nvSpPr>
          <p:spPr>
            <a:xfrm>
              <a:off x="4467150" y="3833250"/>
              <a:ext cx="671700" cy="671700"/>
            </a:xfrm>
            <a:prstGeom prst="ellipse">
              <a:avLst/>
            </a:pr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100" b="1">
                  <a:solidFill>
                    <a:schemeClr val="lt1"/>
                  </a:solidFill>
                  <a:latin typeface="Fira Sans Extra Condensed"/>
                  <a:ea typeface="Fira Sans Extra Condensed"/>
                  <a:cs typeface="Fira Sans Extra Condensed"/>
                  <a:sym typeface="Fira Sans Extra Condensed"/>
                </a:rPr>
                <a:t>D</a:t>
              </a:r>
              <a:endParaRPr sz="2100" b="1">
                <a:solidFill>
                  <a:schemeClr val="lt1"/>
                </a:solidFill>
                <a:latin typeface="Fira Sans Extra Condensed"/>
                <a:ea typeface="Fira Sans Extra Condensed"/>
                <a:cs typeface="Fira Sans Extra Condensed"/>
                <a:sym typeface="Fira Sans Extra Condensed"/>
              </a:endParaRPr>
            </a:p>
          </p:txBody>
        </p:sp>
        <p:sp>
          <p:nvSpPr>
            <p:cNvPr id="377" name="Google Shape;377;p16"/>
            <p:cNvSpPr txBox="1"/>
            <p:nvPr/>
          </p:nvSpPr>
          <p:spPr>
            <a:xfrm>
              <a:off x="5221200" y="3809496"/>
              <a:ext cx="3409200" cy="369900"/>
            </a:xfrm>
            <a:prstGeom prst="rect">
              <a:avLst/>
            </a:prstGeom>
            <a:noFill/>
            <a:ln>
              <a:noFill/>
            </a:ln>
          </p:spPr>
          <p:txBody>
            <a:bodyPr spcFirstLastPara="1" wrap="square" lIns="91425" tIns="91425" rIns="91425" bIns="91425" anchor="t" anchorCtr="0">
              <a:noAutofit/>
            </a:bodyPr>
            <a:lstStyle/>
            <a:p>
              <a:r>
                <a:rPr lang="en-US" sz="1800" dirty="0">
                  <a:latin typeface="Roboto" panose="020B0604020202020204" charset="0"/>
                  <a:ea typeface="Roboto" panose="020B0604020202020204" charset="0"/>
                </a:rPr>
                <a:t>Practical Implementation in Python</a:t>
              </a:r>
            </a:p>
          </p:txBody>
        </p:sp>
      </p:grpSp>
      <p:grpSp>
        <p:nvGrpSpPr>
          <p:cNvPr id="379" name="Google Shape;379;p16"/>
          <p:cNvGrpSpPr/>
          <p:nvPr/>
        </p:nvGrpSpPr>
        <p:grpSpPr>
          <a:xfrm>
            <a:off x="4467150" y="1171364"/>
            <a:ext cx="4163250" cy="671700"/>
            <a:chOff x="4467150" y="1171364"/>
            <a:chExt cx="4163250" cy="671700"/>
          </a:xfrm>
        </p:grpSpPr>
        <p:sp>
          <p:nvSpPr>
            <p:cNvPr id="380" name="Google Shape;380;p16"/>
            <p:cNvSpPr/>
            <p:nvPr/>
          </p:nvSpPr>
          <p:spPr>
            <a:xfrm>
              <a:off x="4467150" y="1171364"/>
              <a:ext cx="671700" cy="67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latin typeface="Fira Sans Extra Condensed"/>
                  <a:ea typeface="Fira Sans Extra Condensed"/>
                  <a:cs typeface="Fira Sans Extra Condensed"/>
                  <a:sym typeface="Fira Sans Extra Condensed"/>
                </a:rPr>
                <a:t>A</a:t>
              </a:r>
              <a:endParaRPr sz="2100" b="1">
                <a:solidFill>
                  <a:schemeClr val="lt1"/>
                </a:solidFill>
                <a:latin typeface="Fira Sans Extra Condensed"/>
                <a:ea typeface="Fira Sans Extra Condensed"/>
                <a:cs typeface="Fira Sans Extra Condensed"/>
                <a:sym typeface="Fira Sans Extra Condensed"/>
              </a:endParaRPr>
            </a:p>
          </p:txBody>
        </p:sp>
        <p:sp>
          <p:nvSpPr>
            <p:cNvPr id="381" name="Google Shape;381;p16"/>
            <p:cNvSpPr txBox="1"/>
            <p:nvPr/>
          </p:nvSpPr>
          <p:spPr>
            <a:xfrm>
              <a:off x="5221200" y="1226430"/>
              <a:ext cx="3409200" cy="369900"/>
            </a:xfrm>
            <a:prstGeom prst="rect">
              <a:avLst/>
            </a:prstGeom>
            <a:noFill/>
            <a:ln>
              <a:noFill/>
            </a:ln>
          </p:spPr>
          <p:txBody>
            <a:bodyPr spcFirstLastPara="1" wrap="square" lIns="91425" tIns="91425" rIns="91425" bIns="91425" anchor="t" anchorCtr="0">
              <a:noAutofit/>
            </a:bodyPr>
            <a:lstStyle/>
            <a:p>
              <a:r>
                <a:rPr lang="en-US" sz="1800" dirty="0">
                  <a:latin typeface="Roboto" panose="020B0604020202020204" charset="0"/>
                  <a:ea typeface="Roboto" panose="020B0604020202020204" charset="0"/>
                </a:rPr>
                <a:t>Sentiment Analysis</a:t>
              </a:r>
            </a:p>
          </p:txBody>
        </p:sp>
      </p:grpSp>
      <p:grpSp>
        <p:nvGrpSpPr>
          <p:cNvPr id="383" name="Google Shape;383;p16"/>
          <p:cNvGrpSpPr/>
          <p:nvPr/>
        </p:nvGrpSpPr>
        <p:grpSpPr>
          <a:xfrm>
            <a:off x="4467150" y="2058660"/>
            <a:ext cx="4163250" cy="671700"/>
            <a:chOff x="4467150" y="2009175"/>
            <a:chExt cx="4163250" cy="671700"/>
          </a:xfrm>
        </p:grpSpPr>
        <p:sp>
          <p:nvSpPr>
            <p:cNvPr id="384" name="Google Shape;384;p16"/>
            <p:cNvSpPr/>
            <p:nvPr/>
          </p:nvSpPr>
          <p:spPr>
            <a:xfrm>
              <a:off x="4467150" y="2009175"/>
              <a:ext cx="671700" cy="671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chemeClr val="lt1"/>
                  </a:solidFill>
                  <a:latin typeface="Fira Sans Extra Condensed"/>
                  <a:ea typeface="Fira Sans Extra Condensed"/>
                  <a:cs typeface="Fira Sans Extra Condensed"/>
                  <a:sym typeface="Fira Sans Extra Condensed"/>
                </a:rPr>
                <a:t>B</a:t>
              </a:r>
              <a:endParaRPr sz="2100" b="1">
                <a:solidFill>
                  <a:schemeClr val="lt1"/>
                </a:solidFill>
                <a:latin typeface="Fira Sans Extra Condensed"/>
                <a:ea typeface="Fira Sans Extra Condensed"/>
                <a:cs typeface="Fira Sans Extra Condensed"/>
                <a:sym typeface="Fira Sans Extra Condensed"/>
              </a:endParaRPr>
            </a:p>
          </p:txBody>
        </p:sp>
        <p:sp>
          <p:nvSpPr>
            <p:cNvPr id="385" name="Google Shape;385;p16"/>
            <p:cNvSpPr txBox="1"/>
            <p:nvPr/>
          </p:nvSpPr>
          <p:spPr>
            <a:xfrm>
              <a:off x="5221200" y="2092413"/>
              <a:ext cx="3409200" cy="369900"/>
            </a:xfrm>
            <a:prstGeom prst="rect">
              <a:avLst/>
            </a:prstGeom>
            <a:noFill/>
            <a:ln>
              <a:noFill/>
            </a:ln>
          </p:spPr>
          <p:txBody>
            <a:bodyPr spcFirstLastPara="1" wrap="square" lIns="91425" tIns="91425" rIns="91425" bIns="91425" anchor="t" anchorCtr="0">
              <a:noAutofit/>
            </a:bodyPr>
            <a:lstStyle/>
            <a:p>
              <a:r>
                <a:rPr lang="en-US" sz="1800" dirty="0">
                  <a:latin typeface="Roboto" panose="020B0604020202020204" charset="0"/>
                  <a:ea typeface="Roboto" panose="020B0604020202020204" charset="0"/>
                </a:rPr>
                <a:t>Multi Layer Perceptron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Fira Sans Extra Condensed" panose="020B0604020202020204" charset="0"/>
                <a:cs typeface="Times New Roman" panose="02020603050405020304" pitchFamily="18" charset="0"/>
              </a:rPr>
              <a:t>Sentiment analysis</a:t>
            </a:r>
            <a:endParaRPr lang="en-US" sz="2800" dirty="0">
              <a:latin typeface="Fira Sans Extra Condensed" panose="020B0604020202020204" charset="0"/>
            </a:endParaRPr>
          </a:p>
        </p:txBody>
      </p:sp>
      <p:sp>
        <p:nvSpPr>
          <p:cNvPr id="3" name="Content Placeholder 2"/>
          <p:cNvSpPr txBox="1">
            <a:spLocks/>
          </p:cNvSpPr>
          <p:nvPr/>
        </p:nvSpPr>
        <p:spPr>
          <a:xfrm>
            <a:off x="645057" y="1367928"/>
            <a:ext cx="4762593" cy="20103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sz="1800" dirty="0" smtClean="0">
                <a:latin typeface="Roboto" panose="020B0604020202020204" charset="0"/>
                <a:ea typeface="Roboto" panose="020B0604020202020204" charset="0"/>
                <a:cs typeface="Times New Roman" panose="02020603050405020304" pitchFamily="18" charset="0"/>
              </a:rPr>
              <a:t>Sentiment analysis studies the subjective information in an expression, that is, the opinions, appraisals, emotions, or attitudes towards a topic, person or entity.</a:t>
            </a:r>
          </a:p>
          <a:p>
            <a:pPr marL="285750" indent="-285750">
              <a:buFont typeface="Arial" panose="020B0604020202020204" pitchFamily="34" charset="0"/>
              <a:buChar char="•"/>
            </a:pPr>
            <a:endParaRPr lang="en-US" sz="1800"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Roboto" panose="020B0604020202020204" charset="0"/>
                <a:ea typeface="Roboto" panose="020B0604020202020204" charset="0"/>
                <a:cs typeface="Times New Roman" panose="02020603050405020304" pitchFamily="18" charset="0"/>
              </a:rPr>
              <a:t>Expressions can be classified as positive, negative, or neutral.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01159">
            <a:off x="5870028" y="1127597"/>
            <a:ext cx="2743200" cy="2743200"/>
          </a:xfrm>
          <a:prstGeom prst="rect">
            <a:avLst/>
          </a:prstGeom>
        </p:spPr>
      </p:pic>
      <p:sp>
        <p:nvSpPr>
          <p:cNvPr id="4" name="Rectangle 3"/>
          <p:cNvSpPr/>
          <p:nvPr/>
        </p:nvSpPr>
        <p:spPr>
          <a:xfrm>
            <a:off x="645057" y="3378314"/>
            <a:ext cx="6354833" cy="923330"/>
          </a:xfrm>
          <a:prstGeom prst="rect">
            <a:avLst/>
          </a:prstGeom>
        </p:spPr>
        <p:txBody>
          <a:bodyPr wrap="square">
            <a:spAutoFit/>
          </a:bodyPr>
          <a:lstStyle/>
          <a:p>
            <a:endParaRPr lang="en-US" sz="1800" dirty="0">
              <a:latin typeface="Roboto" panose="020B0604020202020204" charset="0"/>
              <a:ea typeface="Roboto" panose="020B0604020202020204" charset="0"/>
              <a:cs typeface="Times New Roman" panose="02020603050405020304" pitchFamily="18" charset="0"/>
            </a:endParaRPr>
          </a:p>
          <a:p>
            <a:pPr marL="285750" indent="-285750">
              <a:buFont typeface="Arial" panose="020B0604020202020204" pitchFamily="34" charset="0"/>
              <a:buChar char="•"/>
            </a:pPr>
            <a:r>
              <a:rPr lang="en-US" sz="1800" dirty="0">
                <a:latin typeface="Roboto" panose="020B0604020202020204" charset="0"/>
                <a:ea typeface="Roboto" panose="020B0604020202020204" charset="0"/>
                <a:cs typeface="Times New Roman" panose="02020603050405020304" pitchFamily="18" charset="0"/>
              </a:rPr>
              <a:t>For example:</a:t>
            </a:r>
          </a:p>
          <a:p>
            <a:r>
              <a:rPr lang="en-US" sz="1800" dirty="0">
                <a:latin typeface="Roboto" panose="020B0604020202020204" charset="0"/>
                <a:ea typeface="Roboto" panose="020B0604020202020204" charset="0"/>
                <a:cs typeface="Times New Roman" panose="02020603050405020304" pitchFamily="18" charset="0"/>
              </a:rPr>
              <a:t>“</a:t>
            </a:r>
            <a:r>
              <a:rPr lang="en-US" sz="1800" b="1" dirty="0">
                <a:latin typeface="Roboto" panose="020B0604020202020204" charset="0"/>
                <a:ea typeface="Roboto" panose="020B0604020202020204" charset="0"/>
                <a:cs typeface="Times New Roman" panose="02020603050405020304" pitchFamily="18" charset="0"/>
              </a:rPr>
              <a:t>I really like the new design of your website!”</a:t>
            </a:r>
            <a:r>
              <a:rPr lang="en-US" sz="1800" dirty="0">
                <a:latin typeface="Roboto" panose="020B0604020202020204" charset="0"/>
                <a:ea typeface="Roboto" panose="020B0604020202020204" charset="0"/>
                <a:cs typeface="Times New Roman" panose="02020603050405020304" pitchFamily="18" charset="0"/>
              </a:rPr>
              <a:t> → Positive.</a:t>
            </a:r>
          </a:p>
        </p:txBody>
      </p:sp>
    </p:spTree>
    <p:extLst>
      <p:ext uri="{BB962C8B-B14F-4D97-AF65-F5344CB8AC3E}">
        <p14:creationId xmlns:p14="http://schemas.microsoft.com/office/powerpoint/2010/main" val="150609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Roboto" panose="020B0604020202020204" charset="0"/>
                <a:ea typeface="Roboto" panose="020B0604020202020204" charset="0"/>
              </a:rPr>
              <a:t>Multi Layer Perceptron</a:t>
            </a:r>
            <a:br>
              <a:rPr lang="en-US" dirty="0">
                <a:latin typeface="Roboto" panose="020B0604020202020204" charset="0"/>
                <a:ea typeface="Roboto" panose="020B0604020202020204" charset="0"/>
              </a:rPr>
            </a:br>
            <a:endParaRPr lang="en-US" dirty="0"/>
          </a:p>
        </p:txBody>
      </p:sp>
      <p:sp>
        <p:nvSpPr>
          <p:cNvPr id="4" name="Text Placeholder 3"/>
          <p:cNvSpPr>
            <a:spLocks noGrp="1"/>
          </p:cNvSpPr>
          <p:nvPr>
            <p:ph type="body" idx="1"/>
          </p:nvPr>
        </p:nvSpPr>
        <p:spPr>
          <a:xfrm>
            <a:off x="4255284" y="1536285"/>
            <a:ext cx="4510345" cy="2496775"/>
          </a:xfrm>
        </p:spPr>
        <p:txBody>
          <a:bodyPr/>
          <a:lstStyle/>
          <a:p>
            <a:r>
              <a:rPr lang="en-US" dirty="0" smtClean="0"/>
              <a:t>Multi-Layer </a:t>
            </a:r>
            <a:r>
              <a:rPr lang="en-US" dirty="0"/>
              <a:t>Perceptron is one of the type of Feed Forward Network. It is a </a:t>
            </a:r>
            <a:r>
              <a:rPr lang="en-US" b="1" dirty="0"/>
              <a:t>supervised learning algorithm </a:t>
            </a:r>
            <a:r>
              <a:rPr lang="en-US" dirty="0"/>
              <a:t>in which labels are given along the features in training phase.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83" y="1413073"/>
            <a:ext cx="2743200" cy="2743200"/>
          </a:xfrm>
          <a:prstGeom prst="rect">
            <a:avLst/>
          </a:prstGeom>
        </p:spPr>
      </p:pic>
    </p:spTree>
    <p:extLst>
      <p:ext uri="{BB962C8B-B14F-4D97-AF65-F5344CB8AC3E}">
        <p14:creationId xmlns:p14="http://schemas.microsoft.com/office/powerpoint/2010/main" val="24972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600" y="1160825"/>
            <a:ext cx="4457793" cy="3814936"/>
          </a:xfrm>
        </p:spPr>
        <p:txBody>
          <a:bodyPr/>
          <a:lstStyle/>
          <a:p>
            <a:pPr marL="285750" indent="-285750" eaLnBrk="0" fontAlgn="base" hangingPunct="0">
              <a:lnSpc>
                <a:spcPct val="100000"/>
              </a:lnSpc>
              <a:spcBef>
                <a:spcPct val="0"/>
              </a:spcBef>
              <a:spcAft>
                <a:spcPct val="0"/>
              </a:spcAft>
            </a:pPr>
            <a:r>
              <a:rPr lang="en-US" altLang="en-US" dirty="0">
                <a:solidFill>
                  <a:srgbClr val="000000"/>
                </a:solidFill>
                <a:latin typeface="Roboto" panose="020B0604020202020204" charset="0"/>
                <a:ea typeface="Roboto" panose="020B0604020202020204" charset="0"/>
                <a:cs typeface="Times New Roman" panose="02020603050405020304" pitchFamily="18" charset="0"/>
              </a:rPr>
              <a:t>This is a dataset for </a:t>
            </a:r>
            <a:r>
              <a:rPr lang="en-US" altLang="en-US" b="1" dirty="0">
                <a:solidFill>
                  <a:srgbClr val="000000"/>
                </a:solidFill>
                <a:latin typeface="Roboto" panose="020B0604020202020204" charset="0"/>
                <a:ea typeface="Roboto" panose="020B0604020202020204" charset="0"/>
                <a:cs typeface="Times New Roman" panose="02020603050405020304" pitchFamily="18" charset="0"/>
              </a:rPr>
              <a:t>binary sentiment classification</a:t>
            </a:r>
            <a:r>
              <a:rPr lang="en-US" altLang="en-US" dirty="0">
                <a:solidFill>
                  <a:srgbClr val="000000"/>
                </a:solidFill>
                <a:latin typeface="Roboto" panose="020B0604020202020204" charset="0"/>
                <a:ea typeface="Roboto" panose="020B0604020202020204" charset="0"/>
                <a:cs typeface="Times New Roman" panose="02020603050405020304" pitchFamily="18" charset="0"/>
              </a:rPr>
              <a:t> containing substantially more data than previous benchmark datasets. </a:t>
            </a:r>
            <a:endParaRPr lang="en-US" altLang="en-US" dirty="0" smtClean="0">
              <a:solidFill>
                <a:srgbClr val="000000"/>
              </a:solidFill>
              <a:latin typeface="Roboto" panose="020B0604020202020204" charset="0"/>
              <a:ea typeface="Roboto" panose="020B0604020202020204" charset="0"/>
              <a:cs typeface="Times New Roman" panose="02020603050405020304" pitchFamily="18" charset="0"/>
            </a:endParaRPr>
          </a:p>
          <a:p>
            <a:pPr marL="285750" indent="-285750" eaLnBrk="0" fontAlgn="base" hangingPunct="0">
              <a:lnSpc>
                <a:spcPct val="100000"/>
              </a:lnSpc>
              <a:spcBef>
                <a:spcPct val="0"/>
              </a:spcBef>
              <a:spcAft>
                <a:spcPct val="0"/>
              </a:spcAft>
            </a:pPr>
            <a:endParaRPr lang="en-US" altLang="en-US" dirty="0" smtClean="0">
              <a:solidFill>
                <a:srgbClr val="000000"/>
              </a:solidFill>
              <a:latin typeface="Roboto" panose="020B0604020202020204" charset="0"/>
              <a:ea typeface="Roboto" panose="020B0604020202020204" charset="0"/>
              <a:cs typeface="Times New Roman" panose="02020603050405020304" pitchFamily="18" charset="0"/>
            </a:endParaRPr>
          </a:p>
          <a:p>
            <a:pPr marL="285750" indent="-285750" eaLnBrk="0" fontAlgn="base" hangingPunct="0">
              <a:lnSpc>
                <a:spcPct val="100000"/>
              </a:lnSpc>
              <a:spcBef>
                <a:spcPct val="0"/>
              </a:spcBef>
              <a:spcAft>
                <a:spcPct val="0"/>
              </a:spcAft>
            </a:pPr>
            <a:r>
              <a:rPr lang="en-US" altLang="en-US" dirty="0" smtClean="0">
                <a:solidFill>
                  <a:srgbClr val="000000"/>
                </a:solidFill>
                <a:latin typeface="Roboto" panose="020B0604020202020204" charset="0"/>
                <a:ea typeface="Roboto" panose="020B0604020202020204" charset="0"/>
                <a:cs typeface="Times New Roman" panose="02020603050405020304" pitchFamily="18" charset="0"/>
              </a:rPr>
              <a:t>It is providing </a:t>
            </a:r>
            <a:r>
              <a:rPr lang="en-US" altLang="en-US" dirty="0">
                <a:solidFill>
                  <a:srgbClr val="000000"/>
                </a:solidFill>
                <a:latin typeface="Roboto" panose="020B0604020202020204" charset="0"/>
                <a:ea typeface="Roboto" panose="020B0604020202020204" charset="0"/>
                <a:cs typeface="Times New Roman" panose="02020603050405020304" pitchFamily="18" charset="0"/>
              </a:rPr>
              <a:t>a set of 25,000 highly polar movie reviews for </a:t>
            </a:r>
            <a:r>
              <a:rPr lang="en-US" altLang="en-US" b="1" dirty="0">
                <a:solidFill>
                  <a:srgbClr val="000000"/>
                </a:solidFill>
                <a:latin typeface="Roboto" panose="020B0604020202020204" charset="0"/>
                <a:ea typeface="Roboto" panose="020B0604020202020204" charset="0"/>
                <a:cs typeface="Times New Roman" panose="02020603050405020304" pitchFamily="18" charset="0"/>
              </a:rPr>
              <a:t>training</a:t>
            </a:r>
            <a:r>
              <a:rPr lang="en-US" altLang="en-US" dirty="0">
                <a:solidFill>
                  <a:srgbClr val="000000"/>
                </a:solidFill>
                <a:latin typeface="Roboto" panose="020B0604020202020204" charset="0"/>
                <a:ea typeface="Roboto" panose="020B0604020202020204" charset="0"/>
                <a:cs typeface="Times New Roman" panose="02020603050405020304" pitchFamily="18" charset="0"/>
              </a:rPr>
              <a:t>, and 25,000 for </a:t>
            </a:r>
            <a:r>
              <a:rPr lang="en-US" altLang="en-US" b="1" dirty="0">
                <a:solidFill>
                  <a:srgbClr val="000000"/>
                </a:solidFill>
                <a:latin typeface="Roboto" panose="020B0604020202020204" charset="0"/>
                <a:ea typeface="Roboto" panose="020B0604020202020204" charset="0"/>
                <a:cs typeface="Times New Roman" panose="02020603050405020304" pitchFamily="18" charset="0"/>
              </a:rPr>
              <a:t>testing</a:t>
            </a:r>
            <a:r>
              <a:rPr lang="en-US" altLang="en-US" dirty="0">
                <a:solidFill>
                  <a:srgbClr val="000000"/>
                </a:solidFill>
                <a:latin typeface="Roboto" panose="020B0604020202020204" charset="0"/>
                <a:ea typeface="Roboto" panose="020B0604020202020204" charset="0"/>
                <a:cs typeface="Times New Roman" panose="02020603050405020304" pitchFamily="18" charset="0"/>
              </a:rPr>
              <a:t>. </a:t>
            </a:r>
            <a:endParaRPr lang="en-US" altLang="en-US" dirty="0" smtClean="0">
              <a:solidFill>
                <a:srgbClr val="000000"/>
              </a:solidFill>
              <a:latin typeface="Roboto" panose="020B0604020202020204" charset="0"/>
              <a:ea typeface="Roboto" panose="020B0604020202020204" charset="0"/>
              <a:cs typeface="Times New Roman" panose="02020603050405020304" pitchFamily="18" charset="0"/>
            </a:endParaRPr>
          </a:p>
          <a:p>
            <a:pPr marL="285750" indent="-285750" eaLnBrk="0" fontAlgn="base" hangingPunct="0">
              <a:lnSpc>
                <a:spcPct val="100000"/>
              </a:lnSpc>
              <a:spcBef>
                <a:spcPct val="0"/>
              </a:spcBef>
              <a:spcAft>
                <a:spcPct val="0"/>
              </a:spcAft>
            </a:pPr>
            <a:endParaRPr lang="en-US" altLang="en-US" dirty="0" smtClean="0">
              <a:solidFill>
                <a:srgbClr val="000000"/>
              </a:solidFill>
              <a:latin typeface="Roboto" panose="020B0604020202020204" charset="0"/>
              <a:ea typeface="Roboto" panose="020B0604020202020204" charset="0"/>
              <a:cs typeface="Times New Roman" panose="02020603050405020304" pitchFamily="18" charset="0"/>
            </a:endParaRPr>
          </a:p>
          <a:p>
            <a:pPr marL="285750" indent="-285750" eaLnBrk="0" fontAlgn="base" hangingPunct="0">
              <a:lnSpc>
                <a:spcPct val="100000"/>
              </a:lnSpc>
              <a:spcBef>
                <a:spcPct val="0"/>
              </a:spcBef>
              <a:spcAft>
                <a:spcPct val="0"/>
              </a:spcAft>
            </a:pPr>
            <a:r>
              <a:rPr lang="en-US" altLang="en-US" dirty="0" smtClean="0">
                <a:solidFill>
                  <a:srgbClr val="000000"/>
                </a:solidFill>
                <a:latin typeface="Roboto" panose="020B0604020202020204" charset="0"/>
                <a:ea typeface="Roboto" panose="020B0604020202020204" charset="0"/>
                <a:cs typeface="Times New Roman" panose="02020603050405020304" pitchFamily="18" charset="0"/>
              </a:rPr>
              <a:t>There </a:t>
            </a:r>
            <a:r>
              <a:rPr lang="en-US" altLang="en-US" dirty="0">
                <a:solidFill>
                  <a:srgbClr val="000000"/>
                </a:solidFill>
                <a:latin typeface="Roboto" panose="020B0604020202020204" charset="0"/>
                <a:ea typeface="Roboto" panose="020B0604020202020204" charset="0"/>
                <a:cs typeface="Times New Roman" panose="02020603050405020304" pitchFamily="18" charset="0"/>
              </a:rPr>
              <a:t>is additional unlabeled data for use as well. Raw text and already processed bag of words formats are provided. </a:t>
            </a:r>
            <a:r>
              <a:rPr lang="en-US" altLang="en-US" dirty="0">
                <a:solidFill>
                  <a:schemeClr val="tx1"/>
                </a:solidFill>
                <a:latin typeface="Roboto" panose="020B0604020202020204" charset="0"/>
                <a:ea typeface="Roboto" panose="020B0604020202020204" charset="0"/>
              </a:rPr>
              <a:t/>
            </a:r>
            <a:br>
              <a:rPr lang="en-US" altLang="en-US" dirty="0">
                <a:solidFill>
                  <a:schemeClr val="tx1"/>
                </a:solidFill>
                <a:latin typeface="Roboto" panose="020B0604020202020204" charset="0"/>
                <a:ea typeface="Roboto" panose="020B0604020202020204" charset="0"/>
              </a:rPr>
            </a:br>
            <a:endParaRPr lang="en-US" dirty="0">
              <a:latin typeface="Roboto" panose="020B0604020202020204" charset="0"/>
              <a:ea typeface="Roboto" panose="020B0604020202020204" charset="0"/>
            </a:endParaRPr>
          </a:p>
        </p:txBody>
      </p:sp>
      <p:sp>
        <p:nvSpPr>
          <p:cNvPr id="4" name="Rectangle 1"/>
          <p:cNvSpPr>
            <a:spLocks noGrp="1" noChangeArrowheads="1"/>
          </p:cNvSpPr>
          <p:nvPr>
            <p:ph type="title"/>
          </p:nvPr>
        </p:nvSpPr>
        <p:spPr bwMode="auto">
          <a:xfrm>
            <a:off x="628650" y="575994"/>
            <a:ext cx="7886701"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685800">
              <a:buClrTx/>
              <a:buSzTx/>
            </a:pPr>
            <a:r>
              <a:rPr lang="en-US" altLang="en-US" sz="2400" dirty="0">
                <a:solidFill>
                  <a:srgbClr val="000000"/>
                </a:solidFill>
                <a:latin typeface="Fira Sans Extra Condensed" panose="020B0604020202020204" charset="0"/>
                <a:cs typeface="Times New Roman" panose="02020603050405020304" pitchFamily="18" charset="0"/>
              </a:rPr>
              <a:t>Large Movie Review Dataset</a:t>
            </a:r>
          </a:p>
        </p:txBody>
      </p:sp>
      <p:grpSp>
        <p:nvGrpSpPr>
          <p:cNvPr id="5" name="Google Shape;391;p17"/>
          <p:cNvGrpSpPr/>
          <p:nvPr/>
        </p:nvGrpSpPr>
        <p:grpSpPr>
          <a:xfrm>
            <a:off x="5486349" y="1266734"/>
            <a:ext cx="3029002" cy="2772710"/>
            <a:chOff x="2660650" y="1466450"/>
            <a:chExt cx="939575" cy="860075"/>
          </a:xfrm>
        </p:grpSpPr>
        <p:sp>
          <p:nvSpPr>
            <p:cNvPr id="6" name="Google Shape;392;p17"/>
            <p:cNvSpPr/>
            <p:nvPr/>
          </p:nvSpPr>
          <p:spPr>
            <a:xfrm>
              <a:off x="2762822" y="1569316"/>
              <a:ext cx="651887" cy="651856"/>
            </a:xfrm>
            <a:custGeom>
              <a:avLst/>
              <a:gdLst/>
              <a:ahLst/>
              <a:cxnLst/>
              <a:rect l="l" t="t" r="r" b="b"/>
              <a:pathLst>
                <a:path w="21136" h="21135" extrusionOk="0">
                  <a:moveTo>
                    <a:pt x="10547" y="0"/>
                  </a:moveTo>
                  <a:cubicBezTo>
                    <a:pt x="4730" y="0"/>
                    <a:pt x="1" y="4729"/>
                    <a:pt x="1" y="10547"/>
                  </a:cubicBezTo>
                  <a:cubicBezTo>
                    <a:pt x="1" y="16406"/>
                    <a:pt x="4730" y="21135"/>
                    <a:pt x="10547" y="21135"/>
                  </a:cubicBezTo>
                  <a:cubicBezTo>
                    <a:pt x="16406" y="21135"/>
                    <a:pt x="21136" y="16406"/>
                    <a:pt x="21136" y="10547"/>
                  </a:cubicBezTo>
                  <a:cubicBezTo>
                    <a:pt x="21136" y="4729"/>
                    <a:pt x="16406" y="0"/>
                    <a:pt x="10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3;p17"/>
            <p:cNvSpPr/>
            <p:nvPr/>
          </p:nvSpPr>
          <p:spPr>
            <a:xfrm>
              <a:off x="2689950" y="1494700"/>
              <a:ext cx="803550" cy="803575"/>
            </a:xfrm>
            <a:custGeom>
              <a:avLst/>
              <a:gdLst/>
              <a:ahLst/>
              <a:cxnLst/>
              <a:rect l="l" t="t" r="r" b="b"/>
              <a:pathLst>
                <a:path w="32142" h="32143" extrusionOk="0">
                  <a:moveTo>
                    <a:pt x="16029" y="2219"/>
                  </a:moveTo>
                  <a:cubicBezTo>
                    <a:pt x="18540" y="2219"/>
                    <a:pt x="20549" y="4269"/>
                    <a:pt x="20549" y="6697"/>
                  </a:cubicBezTo>
                  <a:cubicBezTo>
                    <a:pt x="20549" y="9208"/>
                    <a:pt x="18498" y="11217"/>
                    <a:pt x="16029" y="11217"/>
                  </a:cubicBezTo>
                  <a:cubicBezTo>
                    <a:pt x="13518" y="11217"/>
                    <a:pt x="11551" y="9166"/>
                    <a:pt x="11551" y="6697"/>
                  </a:cubicBezTo>
                  <a:cubicBezTo>
                    <a:pt x="11551" y="4269"/>
                    <a:pt x="13518" y="2219"/>
                    <a:pt x="16029" y="2219"/>
                  </a:cubicBezTo>
                  <a:close/>
                  <a:moveTo>
                    <a:pt x="14523" y="13477"/>
                  </a:moveTo>
                  <a:cubicBezTo>
                    <a:pt x="14857" y="13477"/>
                    <a:pt x="15108" y="13728"/>
                    <a:pt x="15108" y="14021"/>
                  </a:cubicBezTo>
                  <a:cubicBezTo>
                    <a:pt x="15108" y="14356"/>
                    <a:pt x="14857" y="14607"/>
                    <a:pt x="14523" y="14607"/>
                  </a:cubicBezTo>
                  <a:cubicBezTo>
                    <a:pt x="14230" y="14607"/>
                    <a:pt x="13937" y="14356"/>
                    <a:pt x="13937" y="14021"/>
                  </a:cubicBezTo>
                  <a:cubicBezTo>
                    <a:pt x="13937" y="13728"/>
                    <a:pt x="14230" y="13477"/>
                    <a:pt x="14523" y="13477"/>
                  </a:cubicBezTo>
                  <a:close/>
                  <a:moveTo>
                    <a:pt x="17620" y="13477"/>
                  </a:moveTo>
                  <a:cubicBezTo>
                    <a:pt x="17912" y="13477"/>
                    <a:pt x="18205" y="13728"/>
                    <a:pt x="18205" y="14021"/>
                  </a:cubicBezTo>
                  <a:cubicBezTo>
                    <a:pt x="18122" y="14356"/>
                    <a:pt x="17912" y="14607"/>
                    <a:pt x="17620" y="14607"/>
                  </a:cubicBezTo>
                  <a:cubicBezTo>
                    <a:pt x="17285" y="14607"/>
                    <a:pt x="17034" y="14356"/>
                    <a:pt x="17034" y="14021"/>
                  </a:cubicBezTo>
                  <a:cubicBezTo>
                    <a:pt x="17034" y="13728"/>
                    <a:pt x="17285" y="13477"/>
                    <a:pt x="17620" y="13477"/>
                  </a:cubicBezTo>
                  <a:close/>
                  <a:moveTo>
                    <a:pt x="16029" y="14565"/>
                  </a:moveTo>
                  <a:cubicBezTo>
                    <a:pt x="16866" y="14565"/>
                    <a:pt x="17578" y="15234"/>
                    <a:pt x="17578" y="16071"/>
                  </a:cubicBezTo>
                  <a:cubicBezTo>
                    <a:pt x="17536" y="16909"/>
                    <a:pt x="16866" y="17578"/>
                    <a:pt x="16029" y="17578"/>
                  </a:cubicBezTo>
                  <a:cubicBezTo>
                    <a:pt x="15192" y="17578"/>
                    <a:pt x="14523" y="16909"/>
                    <a:pt x="14523" y="16071"/>
                  </a:cubicBezTo>
                  <a:cubicBezTo>
                    <a:pt x="14523" y="15234"/>
                    <a:pt x="15192" y="14565"/>
                    <a:pt x="16029" y="14565"/>
                  </a:cubicBezTo>
                  <a:close/>
                  <a:moveTo>
                    <a:pt x="13602" y="16490"/>
                  </a:moveTo>
                  <a:cubicBezTo>
                    <a:pt x="13937" y="16490"/>
                    <a:pt x="14146" y="16741"/>
                    <a:pt x="14146" y="17076"/>
                  </a:cubicBezTo>
                  <a:cubicBezTo>
                    <a:pt x="14146" y="17369"/>
                    <a:pt x="13895" y="17620"/>
                    <a:pt x="13602" y="17620"/>
                  </a:cubicBezTo>
                  <a:cubicBezTo>
                    <a:pt x="13267" y="17620"/>
                    <a:pt x="13016" y="17369"/>
                    <a:pt x="13016" y="17076"/>
                  </a:cubicBezTo>
                  <a:cubicBezTo>
                    <a:pt x="13016" y="16741"/>
                    <a:pt x="13267" y="16490"/>
                    <a:pt x="13602" y="16490"/>
                  </a:cubicBezTo>
                  <a:close/>
                  <a:moveTo>
                    <a:pt x="18498" y="16490"/>
                  </a:moveTo>
                  <a:cubicBezTo>
                    <a:pt x="18833" y="16490"/>
                    <a:pt x="19084" y="16741"/>
                    <a:pt x="19084" y="17076"/>
                  </a:cubicBezTo>
                  <a:cubicBezTo>
                    <a:pt x="19084" y="17369"/>
                    <a:pt x="18833" y="17620"/>
                    <a:pt x="18498" y="17620"/>
                  </a:cubicBezTo>
                  <a:cubicBezTo>
                    <a:pt x="18205" y="17620"/>
                    <a:pt x="17912" y="17369"/>
                    <a:pt x="17912" y="17076"/>
                  </a:cubicBezTo>
                  <a:cubicBezTo>
                    <a:pt x="17912" y="16741"/>
                    <a:pt x="18205" y="16490"/>
                    <a:pt x="18498" y="16490"/>
                  </a:cubicBezTo>
                  <a:close/>
                  <a:moveTo>
                    <a:pt x="6989" y="8873"/>
                  </a:moveTo>
                  <a:cubicBezTo>
                    <a:pt x="9500" y="8873"/>
                    <a:pt x="11509" y="10882"/>
                    <a:pt x="11509" y="13351"/>
                  </a:cubicBezTo>
                  <a:cubicBezTo>
                    <a:pt x="11509" y="15862"/>
                    <a:pt x="9458" y="17829"/>
                    <a:pt x="6989" y="17829"/>
                  </a:cubicBezTo>
                  <a:cubicBezTo>
                    <a:pt x="4520" y="17829"/>
                    <a:pt x="2511" y="15862"/>
                    <a:pt x="2511" y="13351"/>
                  </a:cubicBezTo>
                  <a:cubicBezTo>
                    <a:pt x="2511" y="10840"/>
                    <a:pt x="4520" y="8873"/>
                    <a:pt x="6989" y="8873"/>
                  </a:cubicBezTo>
                  <a:close/>
                  <a:moveTo>
                    <a:pt x="25111" y="8873"/>
                  </a:moveTo>
                  <a:cubicBezTo>
                    <a:pt x="27622" y="8873"/>
                    <a:pt x="29589" y="10882"/>
                    <a:pt x="29589" y="13351"/>
                  </a:cubicBezTo>
                  <a:cubicBezTo>
                    <a:pt x="29631" y="15862"/>
                    <a:pt x="27622" y="17829"/>
                    <a:pt x="25111" y="17829"/>
                  </a:cubicBezTo>
                  <a:cubicBezTo>
                    <a:pt x="22558" y="17829"/>
                    <a:pt x="20591" y="15820"/>
                    <a:pt x="20591" y="13351"/>
                  </a:cubicBezTo>
                  <a:cubicBezTo>
                    <a:pt x="20591" y="10840"/>
                    <a:pt x="22642" y="8873"/>
                    <a:pt x="25111" y="8873"/>
                  </a:cubicBezTo>
                  <a:close/>
                  <a:moveTo>
                    <a:pt x="16029" y="18080"/>
                  </a:moveTo>
                  <a:cubicBezTo>
                    <a:pt x="16364" y="18080"/>
                    <a:pt x="16615" y="18331"/>
                    <a:pt x="16615" y="18624"/>
                  </a:cubicBezTo>
                  <a:cubicBezTo>
                    <a:pt x="16615" y="18959"/>
                    <a:pt x="16364" y="19210"/>
                    <a:pt x="16029" y="19210"/>
                  </a:cubicBezTo>
                  <a:cubicBezTo>
                    <a:pt x="15736" y="19210"/>
                    <a:pt x="15485" y="18959"/>
                    <a:pt x="15485" y="18624"/>
                  </a:cubicBezTo>
                  <a:cubicBezTo>
                    <a:pt x="15485" y="18331"/>
                    <a:pt x="15736" y="18080"/>
                    <a:pt x="16029" y="18080"/>
                  </a:cubicBezTo>
                  <a:close/>
                  <a:moveTo>
                    <a:pt x="10212" y="19252"/>
                  </a:moveTo>
                  <a:cubicBezTo>
                    <a:pt x="12765" y="19252"/>
                    <a:pt x="14732" y="21303"/>
                    <a:pt x="14732" y="23772"/>
                  </a:cubicBezTo>
                  <a:cubicBezTo>
                    <a:pt x="14732" y="26200"/>
                    <a:pt x="12765" y="28250"/>
                    <a:pt x="10212" y="28250"/>
                  </a:cubicBezTo>
                  <a:cubicBezTo>
                    <a:pt x="7701" y="28250"/>
                    <a:pt x="5734" y="26200"/>
                    <a:pt x="5734" y="23772"/>
                  </a:cubicBezTo>
                  <a:cubicBezTo>
                    <a:pt x="5734" y="21261"/>
                    <a:pt x="7784" y="19252"/>
                    <a:pt x="10212" y="19252"/>
                  </a:cubicBezTo>
                  <a:close/>
                  <a:moveTo>
                    <a:pt x="21888" y="19252"/>
                  </a:moveTo>
                  <a:cubicBezTo>
                    <a:pt x="24399" y="19252"/>
                    <a:pt x="26408" y="21303"/>
                    <a:pt x="26408" y="23772"/>
                  </a:cubicBezTo>
                  <a:cubicBezTo>
                    <a:pt x="26408" y="26200"/>
                    <a:pt x="24358" y="28250"/>
                    <a:pt x="21888" y="28250"/>
                  </a:cubicBezTo>
                  <a:cubicBezTo>
                    <a:pt x="19377" y="28250"/>
                    <a:pt x="17410" y="26200"/>
                    <a:pt x="17410" y="23772"/>
                  </a:cubicBezTo>
                  <a:cubicBezTo>
                    <a:pt x="17410" y="21261"/>
                    <a:pt x="19461" y="19252"/>
                    <a:pt x="21888" y="19252"/>
                  </a:cubicBezTo>
                  <a:close/>
                  <a:moveTo>
                    <a:pt x="16029" y="1"/>
                  </a:moveTo>
                  <a:cubicBezTo>
                    <a:pt x="7157" y="1"/>
                    <a:pt x="0" y="7241"/>
                    <a:pt x="0" y="16071"/>
                  </a:cubicBezTo>
                  <a:cubicBezTo>
                    <a:pt x="0" y="24986"/>
                    <a:pt x="7199" y="32142"/>
                    <a:pt x="16029" y="32142"/>
                  </a:cubicBezTo>
                  <a:cubicBezTo>
                    <a:pt x="24944" y="32142"/>
                    <a:pt x="32100" y="24902"/>
                    <a:pt x="32100" y="16071"/>
                  </a:cubicBezTo>
                  <a:cubicBezTo>
                    <a:pt x="32142" y="7199"/>
                    <a:pt x="24944" y="1"/>
                    <a:pt x="16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4;p17"/>
            <p:cNvSpPr/>
            <p:nvPr/>
          </p:nvSpPr>
          <p:spPr>
            <a:xfrm>
              <a:off x="3182750" y="2095275"/>
              <a:ext cx="417475" cy="220025"/>
            </a:xfrm>
            <a:custGeom>
              <a:avLst/>
              <a:gdLst/>
              <a:ahLst/>
              <a:cxnLst/>
              <a:rect l="l" t="t" r="r" b="b"/>
              <a:pathLst>
                <a:path w="16699" h="8801" extrusionOk="0">
                  <a:moveTo>
                    <a:pt x="16699" y="0"/>
                  </a:moveTo>
                  <a:lnTo>
                    <a:pt x="12430" y="210"/>
                  </a:lnTo>
                  <a:cubicBezTo>
                    <a:pt x="11300" y="2428"/>
                    <a:pt x="9584" y="4353"/>
                    <a:pt x="7408" y="5859"/>
                  </a:cubicBezTo>
                  <a:cubicBezTo>
                    <a:pt x="5106" y="7450"/>
                    <a:pt x="2595" y="8371"/>
                    <a:pt x="0" y="8622"/>
                  </a:cubicBezTo>
                  <a:cubicBezTo>
                    <a:pt x="798" y="8741"/>
                    <a:pt x="1601" y="8801"/>
                    <a:pt x="2404" y="8801"/>
                  </a:cubicBezTo>
                  <a:cubicBezTo>
                    <a:pt x="5559" y="8801"/>
                    <a:pt x="8707" y="7870"/>
                    <a:pt x="11509" y="5901"/>
                  </a:cubicBezTo>
                  <a:cubicBezTo>
                    <a:pt x="13769" y="4353"/>
                    <a:pt x="15527" y="2302"/>
                    <a:pt x="166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95;p17"/>
            <p:cNvSpPr/>
            <p:nvPr/>
          </p:nvSpPr>
          <p:spPr>
            <a:xfrm>
              <a:off x="3043575" y="1849400"/>
              <a:ext cx="94200" cy="94175"/>
            </a:xfrm>
            <a:custGeom>
              <a:avLst/>
              <a:gdLst/>
              <a:ahLst/>
              <a:cxnLst/>
              <a:rect l="l" t="t" r="r" b="b"/>
              <a:pathLst>
                <a:path w="3768" h="3767" extrusionOk="0">
                  <a:moveTo>
                    <a:pt x="1884" y="0"/>
                  </a:moveTo>
                  <a:cubicBezTo>
                    <a:pt x="838" y="0"/>
                    <a:pt x="1" y="837"/>
                    <a:pt x="1" y="1883"/>
                  </a:cubicBezTo>
                  <a:cubicBezTo>
                    <a:pt x="1" y="2930"/>
                    <a:pt x="838" y="3767"/>
                    <a:pt x="1884" y="3767"/>
                  </a:cubicBezTo>
                  <a:cubicBezTo>
                    <a:pt x="2930" y="3767"/>
                    <a:pt x="3767" y="2930"/>
                    <a:pt x="3767" y="1883"/>
                  </a:cubicBezTo>
                  <a:cubicBezTo>
                    <a:pt x="3767" y="837"/>
                    <a:pt x="2930" y="0"/>
                    <a:pt x="1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6;p17"/>
            <p:cNvSpPr/>
            <p:nvPr/>
          </p:nvSpPr>
          <p:spPr>
            <a:xfrm>
              <a:off x="2836425" y="2172700"/>
              <a:ext cx="80575" cy="64900"/>
            </a:xfrm>
            <a:custGeom>
              <a:avLst/>
              <a:gdLst/>
              <a:ahLst/>
              <a:cxnLst/>
              <a:rect l="l" t="t" r="r" b="b"/>
              <a:pathLst>
                <a:path w="3223" h="2596" extrusionOk="0">
                  <a:moveTo>
                    <a:pt x="1340" y="0"/>
                  </a:moveTo>
                  <a:lnTo>
                    <a:pt x="0" y="1423"/>
                  </a:lnTo>
                  <a:cubicBezTo>
                    <a:pt x="502" y="1842"/>
                    <a:pt x="1088" y="2218"/>
                    <a:pt x="1674" y="2595"/>
                  </a:cubicBezTo>
                  <a:lnTo>
                    <a:pt x="3223" y="1005"/>
                  </a:lnTo>
                  <a:cubicBezTo>
                    <a:pt x="2553" y="837"/>
                    <a:pt x="1884" y="461"/>
                    <a:pt x="1340" y="0"/>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7;p17"/>
            <p:cNvSpPr/>
            <p:nvPr/>
          </p:nvSpPr>
          <p:spPr>
            <a:xfrm>
              <a:off x="2714000" y="1515625"/>
              <a:ext cx="621525" cy="630925"/>
            </a:xfrm>
            <a:custGeom>
              <a:avLst/>
              <a:gdLst/>
              <a:ahLst/>
              <a:cxnLst/>
              <a:rect l="l" t="t" r="r" b="b"/>
              <a:pathLst>
                <a:path w="24861" h="25237" extrusionOk="0">
                  <a:moveTo>
                    <a:pt x="20215" y="1"/>
                  </a:moveTo>
                  <a:lnTo>
                    <a:pt x="17913" y="2386"/>
                  </a:lnTo>
                  <a:cubicBezTo>
                    <a:pt x="18959" y="3223"/>
                    <a:pt x="19629" y="4479"/>
                    <a:pt x="19629" y="5943"/>
                  </a:cubicBezTo>
                  <a:cubicBezTo>
                    <a:pt x="19629" y="8455"/>
                    <a:pt x="17578" y="10422"/>
                    <a:pt x="15151" y="10422"/>
                  </a:cubicBezTo>
                  <a:cubicBezTo>
                    <a:pt x="13728" y="10422"/>
                    <a:pt x="12472" y="9794"/>
                    <a:pt x="11635" y="8748"/>
                  </a:cubicBezTo>
                  <a:lnTo>
                    <a:pt x="10045" y="10338"/>
                  </a:lnTo>
                  <a:cubicBezTo>
                    <a:pt x="10422" y="10966"/>
                    <a:pt x="10631" y="11677"/>
                    <a:pt x="10631" y="12472"/>
                  </a:cubicBezTo>
                  <a:cubicBezTo>
                    <a:pt x="10631" y="14983"/>
                    <a:pt x="8580" y="16950"/>
                    <a:pt x="6153" y="16950"/>
                  </a:cubicBezTo>
                  <a:cubicBezTo>
                    <a:pt x="5399" y="16950"/>
                    <a:pt x="4688" y="16741"/>
                    <a:pt x="4060" y="16448"/>
                  </a:cubicBezTo>
                  <a:lnTo>
                    <a:pt x="1" y="20508"/>
                  </a:lnTo>
                  <a:cubicBezTo>
                    <a:pt x="545" y="22307"/>
                    <a:pt x="1382" y="23856"/>
                    <a:pt x="2470" y="25237"/>
                  </a:cubicBezTo>
                  <a:lnTo>
                    <a:pt x="4730" y="22935"/>
                  </a:lnTo>
                  <a:lnTo>
                    <a:pt x="4730" y="22893"/>
                  </a:lnTo>
                  <a:cubicBezTo>
                    <a:pt x="4730" y="20382"/>
                    <a:pt x="6697" y="18373"/>
                    <a:pt x="9208" y="18373"/>
                  </a:cubicBezTo>
                  <a:lnTo>
                    <a:pt x="13812" y="13686"/>
                  </a:lnTo>
                  <a:lnTo>
                    <a:pt x="13812" y="13686"/>
                  </a:lnTo>
                  <a:cubicBezTo>
                    <a:pt x="13728" y="13728"/>
                    <a:pt x="13602" y="13770"/>
                    <a:pt x="13519" y="13770"/>
                  </a:cubicBezTo>
                  <a:cubicBezTo>
                    <a:pt x="13184" y="13770"/>
                    <a:pt x="12933" y="13519"/>
                    <a:pt x="12933" y="13184"/>
                  </a:cubicBezTo>
                  <a:cubicBezTo>
                    <a:pt x="12933" y="12891"/>
                    <a:pt x="13184" y="12640"/>
                    <a:pt x="13519" y="12640"/>
                  </a:cubicBezTo>
                  <a:cubicBezTo>
                    <a:pt x="13812" y="12640"/>
                    <a:pt x="14105" y="12891"/>
                    <a:pt x="14105" y="13184"/>
                  </a:cubicBezTo>
                  <a:cubicBezTo>
                    <a:pt x="14105" y="13309"/>
                    <a:pt x="14021" y="13393"/>
                    <a:pt x="13979" y="13519"/>
                  </a:cubicBezTo>
                  <a:lnTo>
                    <a:pt x="24860" y="2470"/>
                  </a:lnTo>
                  <a:cubicBezTo>
                    <a:pt x="23437" y="1424"/>
                    <a:pt x="21889" y="545"/>
                    <a:pt x="20215" y="1"/>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8;p17"/>
            <p:cNvSpPr/>
            <p:nvPr/>
          </p:nvSpPr>
          <p:spPr>
            <a:xfrm>
              <a:off x="3319800" y="1635950"/>
              <a:ext cx="107800" cy="94200"/>
            </a:xfrm>
            <a:custGeom>
              <a:avLst/>
              <a:gdLst/>
              <a:ahLst/>
              <a:cxnLst/>
              <a:rect l="l" t="t" r="r" b="b"/>
              <a:pathLst>
                <a:path w="4312" h="3768" extrusionOk="0">
                  <a:moveTo>
                    <a:pt x="3098" y="0"/>
                  </a:moveTo>
                  <a:lnTo>
                    <a:pt x="1" y="3139"/>
                  </a:lnTo>
                  <a:cubicBezTo>
                    <a:pt x="796" y="3139"/>
                    <a:pt x="1591" y="3432"/>
                    <a:pt x="2219" y="3767"/>
                  </a:cubicBezTo>
                  <a:lnTo>
                    <a:pt x="4311" y="1633"/>
                  </a:lnTo>
                  <a:cubicBezTo>
                    <a:pt x="3935" y="1047"/>
                    <a:pt x="3516" y="545"/>
                    <a:pt x="3098" y="0"/>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9;p17"/>
            <p:cNvSpPr/>
            <p:nvPr/>
          </p:nvSpPr>
          <p:spPr>
            <a:xfrm>
              <a:off x="3029975" y="1832650"/>
              <a:ext cx="193600" cy="223925"/>
            </a:xfrm>
            <a:custGeom>
              <a:avLst/>
              <a:gdLst/>
              <a:ahLst/>
              <a:cxnLst/>
              <a:rect l="l" t="t" r="r" b="b"/>
              <a:pathLst>
                <a:path w="7744" h="8957" extrusionOk="0">
                  <a:moveTo>
                    <a:pt x="4897" y="2930"/>
                  </a:moveTo>
                  <a:cubicBezTo>
                    <a:pt x="5232" y="2930"/>
                    <a:pt x="5483" y="3181"/>
                    <a:pt x="5483" y="3516"/>
                  </a:cubicBezTo>
                  <a:cubicBezTo>
                    <a:pt x="5441" y="3809"/>
                    <a:pt x="5149" y="4060"/>
                    <a:pt x="4897" y="4060"/>
                  </a:cubicBezTo>
                  <a:cubicBezTo>
                    <a:pt x="4604" y="4060"/>
                    <a:pt x="4311" y="3809"/>
                    <a:pt x="4311" y="3516"/>
                  </a:cubicBezTo>
                  <a:cubicBezTo>
                    <a:pt x="4311" y="3181"/>
                    <a:pt x="4604" y="2930"/>
                    <a:pt x="4897" y="2930"/>
                  </a:cubicBezTo>
                  <a:close/>
                  <a:moveTo>
                    <a:pt x="6990" y="1"/>
                  </a:moveTo>
                  <a:lnTo>
                    <a:pt x="3767" y="3307"/>
                  </a:lnTo>
                  <a:cubicBezTo>
                    <a:pt x="3642" y="3516"/>
                    <a:pt x="3433" y="3725"/>
                    <a:pt x="3223" y="3809"/>
                  </a:cubicBezTo>
                  <a:lnTo>
                    <a:pt x="2512" y="4562"/>
                  </a:lnTo>
                  <a:cubicBezTo>
                    <a:pt x="2763" y="4562"/>
                    <a:pt x="3014" y="4813"/>
                    <a:pt x="3014" y="5065"/>
                  </a:cubicBezTo>
                  <a:cubicBezTo>
                    <a:pt x="3014" y="5399"/>
                    <a:pt x="2763" y="5650"/>
                    <a:pt x="2428" y="5650"/>
                  </a:cubicBezTo>
                  <a:cubicBezTo>
                    <a:pt x="2177" y="5650"/>
                    <a:pt x="1926" y="5441"/>
                    <a:pt x="1926" y="5106"/>
                  </a:cubicBezTo>
                  <a:lnTo>
                    <a:pt x="1" y="7115"/>
                  </a:lnTo>
                  <a:cubicBezTo>
                    <a:pt x="461" y="7618"/>
                    <a:pt x="838" y="8245"/>
                    <a:pt x="1047" y="8957"/>
                  </a:cubicBezTo>
                  <a:lnTo>
                    <a:pt x="7743" y="2135"/>
                  </a:lnTo>
                  <a:cubicBezTo>
                    <a:pt x="7241" y="1549"/>
                    <a:pt x="6990" y="838"/>
                    <a:pt x="6990" y="1"/>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0;p17"/>
            <p:cNvSpPr/>
            <p:nvPr/>
          </p:nvSpPr>
          <p:spPr>
            <a:xfrm>
              <a:off x="2660650" y="1466450"/>
              <a:ext cx="861100" cy="860075"/>
            </a:xfrm>
            <a:custGeom>
              <a:avLst/>
              <a:gdLst/>
              <a:ahLst/>
              <a:cxnLst/>
              <a:rect l="l" t="t" r="r" b="b"/>
              <a:pathLst>
                <a:path w="34444" h="34403" extrusionOk="0">
                  <a:moveTo>
                    <a:pt x="17201" y="1131"/>
                  </a:moveTo>
                  <a:cubicBezTo>
                    <a:pt x="26116" y="1131"/>
                    <a:pt x="33272" y="8371"/>
                    <a:pt x="33272" y="17201"/>
                  </a:cubicBezTo>
                  <a:cubicBezTo>
                    <a:pt x="33314" y="26116"/>
                    <a:pt x="26116" y="33272"/>
                    <a:pt x="17201" y="33272"/>
                  </a:cubicBezTo>
                  <a:cubicBezTo>
                    <a:pt x="8329" y="33272"/>
                    <a:pt x="1172" y="26032"/>
                    <a:pt x="1172" y="17201"/>
                  </a:cubicBezTo>
                  <a:cubicBezTo>
                    <a:pt x="1172" y="8329"/>
                    <a:pt x="8371" y="1131"/>
                    <a:pt x="17201" y="1131"/>
                  </a:cubicBezTo>
                  <a:close/>
                  <a:moveTo>
                    <a:pt x="17201" y="1"/>
                  </a:moveTo>
                  <a:cubicBezTo>
                    <a:pt x="7701" y="1"/>
                    <a:pt x="0" y="7701"/>
                    <a:pt x="0" y="17201"/>
                  </a:cubicBezTo>
                  <a:cubicBezTo>
                    <a:pt x="0" y="26744"/>
                    <a:pt x="7701" y="34402"/>
                    <a:pt x="17201" y="34402"/>
                  </a:cubicBezTo>
                  <a:cubicBezTo>
                    <a:pt x="26743" y="34402"/>
                    <a:pt x="34444" y="26744"/>
                    <a:pt x="34444" y="17201"/>
                  </a:cubicBezTo>
                  <a:cubicBezTo>
                    <a:pt x="34444" y="7701"/>
                    <a:pt x="26743" y="1"/>
                    <a:pt x="17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493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VS. SOLUTION</a:t>
            </a:r>
            <a:br>
              <a:rPr lang="en-US" dirty="0"/>
            </a:br>
            <a:endParaRPr lang="en-US" dirty="0"/>
          </a:p>
        </p:txBody>
      </p:sp>
      <p:sp>
        <p:nvSpPr>
          <p:cNvPr id="4" name="Google Shape;627;p36"/>
          <p:cNvSpPr txBox="1">
            <a:spLocks/>
          </p:cNvSpPr>
          <p:nvPr/>
        </p:nvSpPr>
        <p:spPr>
          <a:xfrm>
            <a:off x="5751858" y="3492150"/>
            <a:ext cx="1757269" cy="114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Aft>
                <a:spcPts val="1600"/>
              </a:spcAft>
            </a:pPr>
            <a:r>
              <a:rPr lang="en-US" dirty="0" smtClean="0">
                <a:latin typeface="Roboto" panose="020B0604020202020204" charset="0"/>
                <a:ea typeface="Roboto" panose="020B0604020202020204" charset="0"/>
              </a:rPr>
              <a:t>Design a multi-layer perceptron model using </a:t>
            </a:r>
            <a:r>
              <a:rPr lang="en-US" b="1" dirty="0" err="1" smtClean="0">
                <a:latin typeface="Roboto" panose="020B0604020202020204" charset="0"/>
                <a:ea typeface="Roboto" panose="020B0604020202020204" charset="0"/>
              </a:rPr>
              <a:t>Keras</a:t>
            </a:r>
            <a:r>
              <a:rPr lang="en-US" b="1" dirty="0" smtClean="0">
                <a:latin typeface="Roboto" panose="020B0604020202020204" charset="0"/>
                <a:ea typeface="Roboto" panose="020B0604020202020204" charset="0"/>
              </a:rPr>
              <a:t> </a:t>
            </a:r>
            <a:r>
              <a:rPr lang="en-US" dirty="0" smtClean="0">
                <a:latin typeface="Roboto" panose="020B0604020202020204" charset="0"/>
                <a:ea typeface="Roboto" panose="020B0604020202020204" charset="0"/>
              </a:rPr>
              <a:t>Library to predict sentiment Analysis.</a:t>
            </a:r>
            <a:endParaRPr lang="en-US" dirty="0">
              <a:latin typeface="Roboto" panose="020B0604020202020204" charset="0"/>
              <a:ea typeface="Roboto" panose="020B0604020202020204" charset="0"/>
            </a:endParaRPr>
          </a:p>
        </p:txBody>
      </p:sp>
      <p:sp>
        <p:nvSpPr>
          <p:cNvPr id="5" name="Google Shape;628;p36"/>
          <p:cNvSpPr txBox="1">
            <a:spLocks/>
          </p:cNvSpPr>
          <p:nvPr/>
        </p:nvSpPr>
        <p:spPr>
          <a:xfrm>
            <a:off x="5316193" y="2952450"/>
            <a:ext cx="26286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smtClean="0">
                <a:latin typeface="Fira Sans Extra Condensed" panose="020B0604020202020204" charset="0"/>
                <a:ea typeface="Roboto" panose="020B0604020202020204" charset="0"/>
              </a:rPr>
              <a:t>Solution</a:t>
            </a:r>
            <a:endParaRPr lang="en-US" sz="1800" b="1" dirty="0">
              <a:latin typeface="Fira Sans Extra Condensed" panose="020B0604020202020204" charset="0"/>
              <a:ea typeface="Roboto" panose="020B0604020202020204" charset="0"/>
            </a:endParaRPr>
          </a:p>
        </p:txBody>
      </p:sp>
      <p:sp>
        <p:nvSpPr>
          <p:cNvPr id="6" name="Google Shape;629;p36"/>
          <p:cNvSpPr txBox="1">
            <a:spLocks/>
          </p:cNvSpPr>
          <p:nvPr/>
        </p:nvSpPr>
        <p:spPr>
          <a:xfrm>
            <a:off x="1281839" y="3442506"/>
            <a:ext cx="2463346" cy="114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lgn="ctr"/>
            <a:r>
              <a:rPr lang="en-US" dirty="0" smtClean="0">
                <a:latin typeface="Roboto" panose="020B0604020202020204" charset="0"/>
                <a:ea typeface="Roboto" panose="020B0604020202020204" charset="0"/>
              </a:rPr>
              <a:t>How to Predict sentiment Analysis of movie reviews as either positive or negative in Python?</a:t>
            </a:r>
            <a:endParaRPr lang="en-US" dirty="0">
              <a:latin typeface="Roboto" panose="020B0604020202020204" charset="0"/>
              <a:ea typeface="Roboto" panose="020B0604020202020204" charset="0"/>
              <a:cs typeface="Times New Roman" panose="02020603050405020304" pitchFamily="18" charset="0"/>
            </a:endParaRPr>
          </a:p>
        </p:txBody>
      </p:sp>
      <p:sp>
        <p:nvSpPr>
          <p:cNvPr id="7" name="Google Shape;630;p36"/>
          <p:cNvSpPr txBox="1">
            <a:spLocks/>
          </p:cNvSpPr>
          <p:nvPr/>
        </p:nvSpPr>
        <p:spPr>
          <a:xfrm>
            <a:off x="1199212" y="2952450"/>
            <a:ext cx="2628600" cy="539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smtClean="0">
                <a:latin typeface="Fira Sans Extra Condensed" panose="020B0604020202020204" charset="0"/>
                <a:ea typeface="Roboto" panose="020B0604020202020204" charset="0"/>
              </a:rPr>
              <a:t>Problem</a:t>
            </a:r>
            <a:endParaRPr lang="en-US" sz="1800" b="1" dirty="0">
              <a:latin typeface="Fira Sans Extra Condensed" panose="020B0604020202020204" charset="0"/>
              <a:ea typeface="Roboto" panose="020B0604020202020204" charset="0"/>
            </a:endParaRPr>
          </a:p>
        </p:txBody>
      </p:sp>
      <p:pic>
        <p:nvPicPr>
          <p:cNvPr id="247" name="Picture 2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493" y="915375"/>
            <a:ext cx="2286000" cy="2286000"/>
          </a:xfrm>
          <a:prstGeom prst="rect">
            <a:avLst/>
          </a:prstGeom>
        </p:spPr>
      </p:pic>
      <p:pic>
        <p:nvPicPr>
          <p:cNvPr id="248" name="Picture 2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094" y="915375"/>
            <a:ext cx="2286000" cy="2286000"/>
          </a:xfrm>
          <a:prstGeom prst="rect">
            <a:avLst/>
          </a:prstGeom>
        </p:spPr>
      </p:pic>
    </p:spTree>
    <p:extLst>
      <p:ext uri="{BB962C8B-B14F-4D97-AF65-F5344CB8AC3E}">
        <p14:creationId xmlns:p14="http://schemas.microsoft.com/office/powerpoint/2010/main" val="295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8928" y="503820"/>
            <a:ext cx="4279680" cy="994172"/>
          </a:xfrm>
        </p:spPr>
        <p:txBody>
          <a:bodyPr/>
          <a:lstStyle/>
          <a:p>
            <a:pPr algn="ctr"/>
            <a:r>
              <a:rPr lang="en-US" dirty="0" smtClean="0"/>
              <a:t>Practical Implementation in Python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168" y="2099090"/>
            <a:ext cx="2743200" cy="2743200"/>
          </a:xfrm>
          <a:prstGeom prst="rect">
            <a:avLst/>
          </a:prstGeom>
        </p:spPr>
      </p:pic>
    </p:spTree>
    <p:extLst>
      <p:ext uri="{BB962C8B-B14F-4D97-AF65-F5344CB8AC3E}">
        <p14:creationId xmlns:p14="http://schemas.microsoft.com/office/powerpoint/2010/main" val="231982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25"/>
          <p:cNvSpPr/>
          <p:nvPr/>
        </p:nvSpPr>
        <p:spPr>
          <a:xfrm>
            <a:off x="755926" y="1467317"/>
            <a:ext cx="7772400" cy="6836700"/>
          </a:xfrm>
          <a:prstGeom prst="arc">
            <a:avLst>
              <a:gd name="adj1" fmla="val 10960621"/>
              <a:gd name="adj2" fmla="val 21451735"/>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txBox="1">
            <a:spLocks noGrp="1"/>
          </p:cNvSpPr>
          <p:nvPr>
            <p:ph type="title"/>
          </p:nvPr>
        </p:nvSpPr>
        <p:spPr>
          <a:xfrm>
            <a:off x="515569" y="357940"/>
            <a:ext cx="8116800" cy="572700"/>
          </a:xfrm>
          <a:prstGeom prst="rect">
            <a:avLst/>
          </a:prstGeom>
        </p:spPr>
        <p:txBody>
          <a:bodyPr spcFirstLastPara="1" wrap="square" lIns="91425" tIns="91425" rIns="91425" bIns="91425" anchor="t" anchorCtr="0">
            <a:noAutofit/>
          </a:bodyPr>
          <a:lstStyle/>
          <a:p>
            <a:pPr lvl="0"/>
            <a:r>
              <a:rPr lang="en-US" dirty="0"/>
              <a:t>Basic Steps</a:t>
            </a:r>
            <a:endParaRPr dirty="0"/>
          </a:p>
        </p:txBody>
      </p:sp>
      <p:sp>
        <p:nvSpPr>
          <p:cNvPr id="1232" name="Google Shape;1232;p25"/>
          <p:cNvSpPr txBox="1"/>
          <p:nvPr/>
        </p:nvSpPr>
        <p:spPr>
          <a:xfrm>
            <a:off x="3377540" y="1750599"/>
            <a:ext cx="1449300" cy="348600"/>
          </a:xfrm>
          <a:prstGeom prst="rect">
            <a:avLst/>
          </a:prstGeom>
          <a:noFill/>
          <a:ln>
            <a:noFill/>
          </a:ln>
        </p:spPr>
        <p:txBody>
          <a:bodyPr spcFirstLastPara="1" wrap="square" lIns="91425" tIns="91425" rIns="91425" bIns="91425" anchor="ctr" anchorCtr="0">
            <a:noAutofit/>
          </a:bodyPr>
          <a:lstStyle/>
          <a:p>
            <a:r>
              <a:rPr lang="en-US" sz="1800" b="1" dirty="0">
                <a:solidFill>
                  <a:schemeClr val="accent3"/>
                </a:solidFill>
                <a:latin typeface="Fira Sans Extra Condensed" panose="020B0604020202020204" charset="0"/>
                <a:cs typeface="Times New Roman" panose="02020603050405020304" pitchFamily="18" charset="0"/>
              </a:rPr>
              <a:t>Preprocessing</a:t>
            </a:r>
          </a:p>
        </p:txBody>
      </p:sp>
      <p:sp>
        <p:nvSpPr>
          <p:cNvPr id="1235" name="Google Shape;1235;p25"/>
          <p:cNvSpPr txBox="1"/>
          <p:nvPr/>
        </p:nvSpPr>
        <p:spPr>
          <a:xfrm>
            <a:off x="2517200" y="2083233"/>
            <a:ext cx="1179979" cy="943124"/>
          </a:xfrm>
          <a:prstGeom prst="rect">
            <a:avLst/>
          </a:prstGeom>
          <a:noFill/>
          <a:ln>
            <a:noFill/>
          </a:ln>
        </p:spPr>
        <p:txBody>
          <a:bodyPr spcFirstLastPara="1" wrap="square" lIns="0" tIns="91425" rIns="0" bIns="91425" anchor="ctr" anchorCtr="0">
            <a:noAutofit/>
          </a:bodyPr>
          <a:lstStyle/>
          <a:p>
            <a:r>
              <a:rPr lang="en-US" sz="1800" b="1" dirty="0">
                <a:solidFill>
                  <a:schemeClr val="accent2"/>
                </a:solidFill>
                <a:latin typeface="Fira Sans Extra Condensed" panose="020B0604020202020204" charset="0"/>
                <a:cs typeface="Times New Roman" panose="02020603050405020304" pitchFamily="18" charset="0"/>
              </a:rPr>
              <a:t>Split the dataset into training and testing</a:t>
            </a:r>
          </a:p>
        </p:txBody>
      </p:sp>
      <p:sp>
        <p:nvSpPr>
          <p:cNvPr id="1238" name="Google Shape;1238;p25"/>
          <p:cNvSpPr txBox="1"/>
          <p:nvPr/>
        </p:nvSpPr>
        <p:spPr>
          <a:xfrm>
            <a:off x="4866812" y="1793848"/>
            <a:ext cx="1449381"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smtClean="0">
                <a:solidFill>
                  <a:schemeClr val="accent4"/>
                </a:solidFill>
                <a:latin typeface="Fira Sans Extra Condensed"/>
                <a:ea typeface="Fira Sans Extra Condensed"/>
                <a:cs typeface="Fira Sans Extra Condensed"/>
                <a:sym typeface="Fira Sans Extra Condensed"/>
              </a:rPr>
              <a:t>Design Model</a:t>
            </a:r>
            <a:endParaRPr sz="1800" b="1" dirty="0">
              <a:solidFill>
                <a:schemeClr val="accent4"/>
              </a:solidFill>
              <a:latin typeface="Fira Sans Extra Condensed"/>
              <a:ea typeface="Fira Sans Extra Condensed"/>
              <a:cs typeface="Fira Sans Extra Condensed"/>
              <a:sym typeface="Fira Sans Extra Condensed"/>
            </a:endParaRPr>
          </a:p>
        </p:txBody>
      </p:sp>
      <p:sp>
        <p:nvSpPr>
          <p:cNvPr id="1241" name="Google Shape;1241;p25"/>
          <p:cNvSpPr txBox="1"/>
          <p:nvPr/>
        </p:nvSpPr>
        <p:spPr>
          <a:xfrm>
            <a:off x="1557671" y="3286282"/>
            <a:ext cx="1170124" cy="348600"/>
          </a:xfrm>
          <a:prstGeom prst="rect">
            <a:avLst/>
          </a:prstGeom>
          <a:noFill/>
          <a:ln>
            <a:noFill/>
          </a:ln>
        </p:spPr>
        <p:txBody>
          <a:bodyPr spcFirstLastPara="1" wrap="square" lIns="0" tIns="91425" rIns="0" bIns="91425" anchor="ctr" anchorCtr="0">
            <a:noAutofit/>
          </a:bodyPr>
          <a:lstStyle/>
          <a:p>
            <a:pPr algn="ctr"/>
            <a:r>
              <a:rPr lang="en-US" sz="1800" b="1" dirty="0">
                <a:solidFill>
                  <a:schemeClr val="accent1"/>
                </a:solidFill>
                <a:latin typeface="Fira Sans Extra Condensed" panose="020B0604020202020204" charset="0"/>
                <a:cs typeface="Times New Roman" panose="02020603050405020304" pitchFamily="18" charset="0"/>
              </a:rPr>
              <a:t>Load </a:t>
            </a:r>
            <a:r>
              <a:rPr lang="en-US" sz="1800" b="1" dirty="0" err="1">
                <a:solidFill>
                  <a:schemeClr val="accent1"/>
                </a:solidFill>
                <a:latin typeface="Fira Sans Extra Condensed" panose="020B0604020202020204" charset="0"/>
                <a:cs typeface="Times New Roman" panose="02020603050405020304" pitchFamily="18" charset="0"/>
              </a:rPr>
              <a:t>imdb</a:t>
            </a:r>
            <a:r>
              <a:rPr lang="en-US" sz="1800" b="1" dirty="0">
                <a:solidFill>
                  <a:schemeClr val="accent1"/>
                </a:solidFill>
                <a:latin typeface="Fira Sans Extra Condensed" panose="020B0604020202020204" charset="0"/>
                <a:cs typeface="Times New Roman" panose="02020603050405020304" pitchFamily="18" charset="0"/>
              </a:rPr>
              <a:t> </a:t>
            </a:r>
            <a:r>
              <a:rPr lang="en-US" sz="1800" b="1" dirty="0" smtClean="0">
                <a:solidFill>
                  <a:schemeClr val="accent1"/>
                </a:solidFill>
                <a:latin typeface="Fira Sans Extra Condensed" panose="020B0604020202020204" charset="0"/>
                <a:cs typeface="Times New Roman" panose="02020603050405020304" pitchFamily="18" charset="0"/>
              </a:rPr>
              <a:t>dataset</a:t>
            </a:r>
            <a:endParaRPr lang="en-US" sz="1800" b="1" dirty="0">
              <a:solidFill>
                <a:schemeClr val="accent1"/>
              </a:solidFill>
              <a:latin typeface="Fira Sans Extra Condensed" panose="020B0604020202020204" charset="0"/>
              <a:cs typeface="Times New Roman" panose="02020603050405020304" pitchFamily="18" charset="0"/>
            </a:endParaRPr>
          </a:p>
        </p:txBody>
      </p:sp>
      <p:sp>
        <p:nvSpPr>
          <p:cNvPr id="1244" name="Google Shape;1244;p25"/>
          <p:cNvSpPr txBox="1"/>
          <p:nvPr/>
        </p:nvSpPr>
        <p:spPr>
          <a:xfrm>
            <a:off x="1013814" y="4290626"/>
            <a:ext cx="1577831" cy="348600"/>
          </a:xfrm>
          <a:prstGeom prst="rect">
            <a:avLst/>
          </a:prstGeom>
          <a:noFill/>
          <a:ln>
            <a:noFill/>
          </a:ln>
        </p:spPr>
        <p:txBody>
          <a:bodyPr spcFirstLastPara="1" wrap="square" lIns="91425" tIns="91425" rIns="91425" bIns="91425" anchor="ctr" anchorCtr="0">
            <a:noAutofit/>
          </a:bodyPr>
          <a:lstStyle/>
          <a:p>
            <a:r>
              <a:rPr lang="en-US" sz="1800" b="1" dirty="0">
                <a:solidFill>
                  <a:schemeClr val="tx2"/>
                </a:solidFill>
                <a:latin typeface="Fira Sans Extra Condensed" panose="020B0604020202020204" charset="0"/>
                <a:cs typeface="Times New Roman" panose="02020603050405020304" pitchFamily="18" charset="0"/>
              </a:rPr>
              <a:t>Import libraries</a:t>
            </a:r>
          </a:p>
        </p:txBody>
      </p:sp>
      <p:grpSp>
        <p:nvGrpSpPr>
          <p:cNvPr id="1246" name="Google Shape;1246;p25"/>
          <p:cNvGrpSpPr/>
          <p:nvPr/>
        </p:nvGrpSpPr>
        <p:grpSpPr>
          <a:xfrm>
            <a:off x="3612235" y="3417738"/>
            <a:ext cx="1686347" cy="1315291"/>
            <a:chOff x="4130700" y="3583950"/>
            <a:chExt cx="655350" cy="511150"/>
          </a:xfrm>
        </p:grpSpPr>
        <p:sp>
          <p:nvSpPr>
            <p:cNvPr id="1247" name="Google Shape;1247;p25"/>
            <p:cNvSpPr/>
            <p:nvPr/>
          </p:nvSpPr>
          <p:spPr>
            <a:xfrm>
              <a:off x="4156600" y="4081225"/>
              <a:ext cx="422400" cy="13875"/>
            </a:xfrm>
            <a:custGeom>
              <a:avLst/>
              <a:gdLst/>
              <a:ahLst/>
              <a:cxnLst/>
              <a:rect l="l" t="t" r="r" b="b"/>
              <a:pathLst>
                <a:path w="16896" h="555" extrusionOk="0">
                  <a:moveTo>
                    <a:pt x="0" y="0"/>
                  </a:moveTo>
                  <a:lnTo>
                    <a:pt x="0" y="555"/>
                  </a:lnTo>
                  <a:lnTo>
                    <a:pt x="16896" y="555"/>
                  </a:lnTo>
                  <a:lnTo>
                    <a:pt x="168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25"/>
            <p:cNvGrpSpPr/>
            <p:nvPr/>
          </p:nvGrpSpPr>
          <p:grpSpPr>
            <a:xfrm>
              <a:off x="4130700" y="3583950"/>
              <a:ext cx="655350" cy="511150"/>
              <a:chOff x="4130700" y="3583950"/>
              <a:chExt cx="655350" cy="511150"/>
            </a:xfrm>
          </p:grpSpPr>
          <p:sp>
            <p:nvSpPr>
              <p:cNvPr id="1249" name="Google Shape;1249;p25"/>
              <p:cNvSpPr/>
              <p:nvPr/>
            </p:nvSpPr>
            <p:spPr>
              <a:xfrm>
                <a:off x="4341450" y="3653275"/>
                <a:ext cx="378975" cy="378975"/>
              </a:xfrm>
              <a:custGeom>
                <a:avLst/>
                <a:gdLst/>
                <a:ahLst/>
                <a:cxnLst/>
                <a:rect l="l" t="t" r="r" b="b"/>
                <a:pathLst>
                  <a:path w="15159" h="15159" extrusionOk="0">
                    <a:moveTo>
                      <a:pt x="7579" y="1"/>
                    </a:moveTo>
                    <a:cubicBezTo>
                      <a:pt x="3401" y="1"/>
                      <a:pt x="0" y="3439"/>
                      <a:pt x="0" y="7580"/>
                    </a:cubicBezTo>
                    <a:cubicBezTo>
                      <a:pt x="0" y="11794"/>
                      <a:pt x="3365" y="15159"/>
                      <a:pt x="7579" y="15159"/>
                    </a:cubicBezTo>
                    <a:cubicBezTo>
                      <a:pt x="11794" y="15159"/>
                      <a:pt x="15158" y="11794"/>
                      <a:pt x="15158" y="7580"/>
                    </a:cubicBezTo>
                    <a:cubicBezTo>
                      <a:pt x="15158" y="3365"/>
                      <a:pt x="11757" y="1"/>
                      <a:pt x="7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4286900" y="3595050"/>
                <a:ext cx="488975" cy="488975"/>
              </a:xfrm>
              <a:custGeom>
                <a:avLst/>
                <a:gdLst/>
                <a:ahLst/>
                <a:cxnLst/>
                <a:rect l="l" t="t" r="r" b="b"/>
                <a:pathLst>
                  <a:path w="19559" h="19559" extrusionOk="0">
                    <a:moveTo>
                      <a:pt x="9798" y="1553"/>
                    </a:moveTo>
                    <a:cubicBezTo>
                      <a:pt x="11240" y="1553"/>
                      <a:pt x="12423" y="2736"/>
                      <a:pt x="12423" y="4178"/>
                    </a:cubicBezTo>
                    <a:cubicBezTo>
                      <a:pt x="12423" y="5657"/>
                      <a:pt x="11240" y="6803"/>
                      <a:pt x="9798" y="6803"/>
                    </a:cubicBezTo>
                    <a:cubicBezTo>
                      <a:pt x="8319" y="6803"/>
                      <a:pt x="7173" y="5620"/>
                      <a:pt x="7173" y="4178"/>
                    </a:cubicBezTo>
                    <a:cubicBezTo>
                      <a:pt x="7173" y="2699"/>
                      <a:pt x="8356" y="1553"/>
                      <a:pt x="9798" y="1553"/>
                    </a:cubicBezTo>
                    <a:close/>
                    <a:moveTo>
                      <a:pt x="4253" y="5583"/>
                    </a:moveTo>
                    <a:cubicBezTo>
                      <a:pt x="5731" y="5583"/>
                      <a:pt x="6877" y="6766"/>
                      <a:pt x="6877" y="8208"/>
                    </a:cubicBezTo>
                    <a:cubicBezTo>
                      <a:pt x="6877" y="9687"/>
                      <a:pt x="5694" y="10833"/>
                      <a:pt x="4253" y="10833"/>
                    </a:cubicBezTo>
                    <a:cubicBezTo>
                      <a:pt x="2774" y="10833"/>
                      <a:pt x="1628" y="9687"/>
                      <a:pt x="1628" y="8208"/>
                    </a:cubicBezTo>
                    <a:cubicBezTo>
                      <a:pt x="1628" y="6729"/>
                      <a:pt x="2811" y="5583"/>
                      <a:pt x="4253" y="5583"/>
                    </a:cubicBezTo>
                    <a:close/>
                    <a:moveTo>
                      <a:pt x="9761" y="8689"/>
                    </a:moveTo>
                    <a:cubicBezTo>
                      <a:pt x="10353" y="8689"/>
                      <a:pt x="10833" y="9169"/>
                      <a:pt x="10833" y="9761"/>
                    </a:cubicBezTo>
                    <a:cubicBezTo>
                      <a:pt x="10870" y="10389"/>
                      <a:pt x="10353" y="10833"/>
                      <a:pt x="9761" y="10833"/>
                    </a:cubicBezTo>
                    <a:cubicBezTo>
                      <a:pt x="9170" y="10833"/>
                      <a:pt x="8689" y="10389"/>
                      <a:pt x="8689" y="9761"/>
                    </a:cubicBezTo>
                    <a:cubicBezTo>
                      <a:pt x="8689" y="9169"/>
                      <a:pt x="9170" y="8689"/>
                      <a:pt x="9761" y="8689"/>
                    </a:cubicBezTo>
                    <a:close/>
                    <a:moveTo>
                      <a:pt x="15307" y="5583"/>
                    </a:moveTo>
                    <a:cubicBezTo>
                      <a:pt x="16786" y="5583"/>
                      <a:pt x="17932" y="6766"/>
                      <a:pt x="17932" y="8208"/>
                    </a:cubicBezTo>
                    <a:cubicBezTo>
                      <a:pt x="17932" y="9687"/>
                      <a:pt x="16749" y="10833"/>
                      <a:pt x="15307" y="10833"/>
                    </a:cubicBezTo>
                    <a:cubicBezTo>
                      <a:pt x="13828" y="10833"/>
                      <a:pt x="12682" y="9613"/>
                      <a:pt x="12682" y="8208"/>
                    </a:cubicBezTo>
                    <a:cubicBezTo>
                      <a:pt x="12682" y="6729"/>
                      <a:pt x="13865" y="5583"/>
                      <a:pt x="15307" y="5583"/>
                    </a:cubicBezTo>
                    <a:close/>
                    <a:moveTo>
                      <a:pt x="6323" y="12053"/>
                    </a:moveTo>
                    <a:cubicBezTo>
                      <a:pt x="7802" y="12053"/>
                      <a:pt x="8948" y="13236"/>
                      <a:pt x="8948" y="14678"/>
                    </a:cubicBezTo>
                    <a:cubicBezTo>
                      <a:pt x="8948" y="16157"/>
                      <a:pt x="7765" y="17303"/>
                      <a:pt x="6323" y="17303"/>
                    </a:cubicBezTo>
                    <a:cubicBezTo>
                      <a:pt x="6301" y="17303"/>
                      <a:pt x="6280" y="17304"/>
                      <a:pt x="6259" y="17304"/>
                    </a:cubicBezTo>
                    <a:cubicBezTo>
                      <a:pt x="4881" y="17304"/>
                      <a:pt x="3698" y="16134"/>
                      <a:pt x="3698" y="14678"/>
                    </a:cubicBezTo>
                    <a:cubicBezTo>
                      <a:pt x="3698" y="13199"/>
                      <a:pt x="4918" y="12053"/>
                      <a:pt x="6323" y="12053"/>
                    </a:cubicBezTo>
                    <a:close/>
                    <a:moveTo>
                      <a:pt x="13162" y="12053"/>
                    </a:moveTo>
                    <a:cubicBezTo>
                      <a:pt x="14641" y="12053"/>
                      <a:pt x="15824" y="13236"/>
                      <a:pt x="15824" y="14678"/>
                    </a:cubicBezTo>
                    <a:cubicBezTo>
                      <a:pt x="15824" y="16157"/>
                      <a:pt x="14604" y="17303"/>
                      <a:pt x="13162" y="17303"/>
                    </a:cubicBezTo>
                    <a:cubicBezTo>
                      <a:pt x="13140" y="17303"/>
                      <a:pt x="13117" y="17304"/>
                      <a:pt x="13095" y="17304"/>
                    </a:cubicBezTo>
                    <a:cubicBezTo>
                      <a:pt x="11649" y="17304"/>
                      <a:pt x="10538" y="16134"/>
                      <a:pt x="10538" y="14678"/>
                    </a:cubicBezTo>
                    <a:cubicBezTo>
                      <a:pt x="10538" y="13199"/>
                      <a:pt x="11758" y="12053"/>
                      <a:pt x="13162" y="12053"/>
                    </a:cubicBezTo>
                    <a:close/>
                    <a:moveTo>
                      <a:pt x="9761" y="1"/>
                    </a:moveTo>
                    <a:cubicBezTo>
                      <a:pt x="4400" y="38"/>
                      <a:pt x="1" y="4363"/>
                      <a:pt x="1" y="9761"/>
                    </a:cubicBezTo>
                    <a:cubicBezTo>
                      <a:pt x="1" y="15159"/>
                      <a:pt x="4400" y="19558"/>
                      <a:pt x="9761" y="19558"/>
                    </a:cubicBezTo>
                    <a:cubicBezTo>
                      <a:pt x="15159" y="19558"/>
                      <a:pt x="19558" y="15159"/>
                      <a:pt x="19558" y="9761"/>
                    </a:cubicBezTo>
                    <a:cubicBezTo>
                      <a:pt x="19558" y="4363"/>
                      <a:pt x="15159" y="1"/>
                      <a:pt x="97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4275825" y="3583950"/>
                <a:ext cx="510225" cy="511150"/>
              </a:xfrm>
              <a:custGeom>
                <a:avLst/>
                <a:gdLst/>
                <a:ahLst/>
                <a:cxnLst/>
                <a:rect l="l" t="t" r="r" b="b"/>
                <a:pathLst>
                  <a:path w="20409" h="20446" extrusionOk="0">
                    <a:moveTo>
                      <a:pt x="10204" y="666"/>
                    </a:moveTo>
                    <a:cubicBezTo>
                      <a:pt x="15491" y="666"/>
                      <a:pt x="19743" y="4955"/>
                      <a:pt x="19743" y="10205"/>
                    </a:cubicBezTo>
                    <a:cubicBezTo>
                      <a:pt x="19743" y="15529"/>
                      <a:pt x="15454" y="19780"/>
                      <a:pt x="10204" y="19780"/>
                    </a:cubicBezTo>
                    <a:cubicBezTo>
                      <a:pt x="4917" y="19780"/>
                      <a:pt x="629" y="15529"/>
                      <a:pt x="629" y="10205"/>
                    </a:cubicBezTo>
                    <a:cubicBezTo>
                      <a:pt x="629" y="4918"/>
                      <a:pt x="4917" y="666"/>
                      <a:pt x="10204" y="666"/>
                    </a:cubicBezTo>
                    <a:close/>
                    <a:moveTo>
                      <a:pt x="10204" y="1"/>
                    </a:moveTo>
                    <a:cubicBezTo>
                      <a:pt x="4548" y="1"/>
                      <a:pt x="0" y="4585"/>
                      <a:pt x="0" y="10205"/>
                    </a:cubicBezTo>
                    <a:cubicBezTo>
                      <a:pt x="0" y="15861"/>
                      <a:pt x="4548" y="20446"/>
                      <a:pt x="10204" y="20446"/>
                    </a:cubicBezTo>
                    <a:cubicBezTo>
                      <a:pt x="15824" y="20446"/>
                      <a:pt x="20408" y="15861"/>
                      <a:pt x="20408" y="10205"/>
                    </a:cubicBezTo>
                    <a:cubicBezTo>
                      <a:pt x="20408" y="4585"/>
                      <a:pt x="15824" y="1"/>
                      <a:pt x="102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4291525" y="3600600"/>
                <a:ext cx="479725" cy="478800"/>
              </a:xfrm>
              <a:custGeom>
                <a:avLst/>
                <a:gdLst/>
                <a:ahLst/>
                <a:cxnLst/>
                <a:rect l="l" t="t" r="r" b="b"/>
                <a:pathLst>
                  <a:path w="19189" h="19152" extrusionOk="0">
                    <a:moveTo>
                      <a:pt x="9761" y="259"/>
                    </a:moveTo>
                    <a:cubicBezTo>
                      <a:pt x="14900" y="259"/>
                      <a:pt x="19078" y="4437"/>
                      <a:pt x="19078" y="9613"/>
                    </a:cubicBezTo>
                    <a:cubicBezTo>
                      <a:pt x="19041" y="14789"/>
                      <a:pt x="14900" y="18929"/>
                      <a:pt x="9761" y="18929"/>
                    </a:cubicBezTo>
                    <a:cubicBezTo>
                      <a:pt x="4622" y="18929"/>
                      <a:pt x="407" y="14789"/>
                      <a:pt x="407" y="9613"/>
                    </a:cubicBezTo>
                    <a:cubicBezTo>
                      <a:pt x="407" y="4474"/>
                      <a:pt x="4585" y="259"/>
                      <a:pt x="9761" y="259"/>
                    </a:cubicBezTo>
                    <a:close/>
                    <a:moveTo>
                      <a:pt x="9576" y="0"/>
                    </a:moveTo>
                    <a:cubicBezTo>
                      <a:pt x="4252" y="0"/>
                      <a:pt x="1" y="4289"/>
                      <a:pt x="1" y="9539"/>
                    </a:cubicBezTo>
                    <a:cubicBezTo>
                      <a:pt x="1" y="14863"/>
                      <a:pt x="4289" y="19151"/>
                      <a:pt x="9576" y="19151"/>
                    </a:cubicBezTo>
                    <a:cubicBezTo>
                      <a:pt x="14900" y="19151"/>
                      <a:pt x="19152" y="14863"/>
                      <a:pt x="19152" y="9539"/>
                    </a:cubicBezTo>
                    <a:cubicBezTo>
                      <a:pt x="19189" y="4252"/>
                      <a:pt x="14900" y="0"/>
                      <a:pt x="9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4156600" y="3997100"/>
                <a:ext cx="422400" cy="13900"/>
              </a:xfrm>
              <a:custGeom>
                <a:avLst/>
                <a:gdLst/>
                <a:ahLst/>
                <a:cxnLst/>
                <a:rect l="l" t="t" r="r" b="b"/>
                <a:pathLst>
                  <a:path w="16896" h="556" extrusionOk="0">
                    <a:moveTo>
                      <a:pt x="0" y="1"/>
                    </a:moveTo>
                    <a:lnTo>
                      <a:pt x="0" y="555"/>
                    </a:lnTo>
                    <a:lnTo>
                      <a:pt x="16896" y="555"/>
                    </a:lnTo>
                    <a:lnTo>
                      <a:pt x="168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4183400" y="4011900"/>
                <a:ext cx="369725" cy="69350"/>
              </a:xfrm>
              <a:custGeom>
                <a:avLst/>
                <a:gdLst/>
                <a:ahLst/>
                <a:cxnLst/>
                <a:rect l="l" t="t" r="r" b="b"/>
                <a:pathLst>
                  <a:path w="14789" h="2774" extrusionOk="0">
                    <a:moveTo>
                      <a:pt x="0" y="0"/>
                    </a:moveTo>
                    <a:lnTo>
                      <a:pt x="0" y="2773"/>
                    </a:lnTo>
                    <a:lnTo>
                      <a:pt x="14788" y="2773"/>
                    </a:lnTo>
                    <a:lnTo>
                      <a:pt x="147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4183400" y="4011900"/>
                <a:ext cx="369725" cy="69350"/>
              </a:xfrm>
              <a:custGeom>
                <a:avLst/>
                <a:gdLst/>
                <a:ahLst/>
                <a:cxnLst/>
                <a:rect l="l" t="t" r="r" b="b"/>
                <a:pathLst>
                  <a:path w="14789" h="2774" extrusionOk="0">
                    <a:moveTo>
                      <a:pt x="0" y="0"/>
                    </a:moveTo>
                    <a:lnTo>
                      <a:pt x="0" y="592"/>
                    </a:lnTo>
                    <a:lnTo>
                      <a:pt x="12274" y="999"/>
                    </a:lnTo>
                    <a:lnTo>
                      <a:pt x="13310" y="2773"/>
                    </a:lnTo>
                    <a:lnTo>
                      <a:pt x="14788" y="2773"/>
                    </a:lnTo>
                    <a:lnTo>
                      <a:pt x="14788" y="999"/>
                    </a:lnTo>
                    <a:lnTo>
                      <a:pt x="14788" y="0"/>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4130700" y="3900975"/>
                <a:ext cx="423350" cy="13900"/>
              </a:xfrm>
              <a:custGeom>
                <a:avLst/>
                <a:gdLst/>
                <a:ahLst/>
                <a:cxnLst/>
                <a:rect l="l" t="t" r="r" b="b"/>
                <a:pathLst>
                  <a:path w="16934" h="556" extrusionOk="0">
                    <a:moveTo>
                      <a:pt x="1" y="1"/>
                    </a:moveTo>
                    <a:lnTo>
                      <a:pt x="1" y="556"/>
                    </a:lnTo>
                    <a:lnTo>
                      <a:pt x="16933" y="556"/>
                    </a:lnTo>
                    <a:lnTo>
                      <a:pt x="16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4130700" y="3984175"/>
                <a:ext cx="423350" cy="13875"/>
              </a:xfrm>
              <a:custGeom>
                <a:avLst/>
                <a:gdLst/>
                <a:ahLst/>
                <a:cxnLst/>
                <a:rect l="l" t="t" r="r" b="b"/>
                <a:pathLst>
                  <a:path w="16934" h="555" extrusionOk="0">
                    <a:moveTo>
                      <a:pt x="1" y="0"/>
                    </a:moveTo>
                    <a:lnTo>
                      <a:pt x="1" y="555"/>
                    </a:lnTo>
                    <a:lnTo>
                      <a:pt x="16933" y="555"/>
                    </a:lnTo>
                    <a:lnTo>
                      <a:pt x="16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4156600" y="3914850"/>
                <a:ext cx="369725" cy="69350"/>
              </a:xfrm>
              <a:custGeom>
                <a:avLst/>
                <a:gdLst/>
                <a:ahLst/>
                <a:cxnLst/>
                <a:rect l="l" t="t" r="r" b="b"/>
                <a:pathLst>
                  <a:path w="14789" h="2774" extrusionOk="0">
                    <a:moveTo>
                      <a:pt x="0" y="1"/>
                    </a:moveTo>
                    <a:lnTo>
                      <a:pt x="0" y="2773"/>
                    </a:lnTo>
                    <a:lnTo>
                      <a:pt x="14788" y="2773"/>
                    </a:lnTo>
                    <a:lnTo>
                      <a:pt x="14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4156600" y="3914850"/>
                <a:ext cx="369725" cy="69350"/>
              </a:xfrm>
              <a:custGeom>
                <a:avLst/>
                <a:gdLst/>
                <a:ahLst/>
                <a:cxnLst/>
                <a:rect l="l" t="t" r="r" b="b"/>
                <a:pathLst>
                  <a:path w="14789" h="2774" extrusionOk="0">
                    <a:moveTo>
                      <a:pt x="0" y="1"/>
                    </a:moveTo>
                    <a:lnTo>
                      <a:pt x="0" y="592"/>
                    </a:lnTo>
                    <a:lnTo>
                      <a:pt x="12274" y="999"/>
                    </a:lnTo>
                    <a:lnTo>
                      <a:pt x="13346" y="2773"/>
                    </a:lnTo>
                    <a:lnTo>
                      <a:pt x="14788" y="2773"/>
                    </a:lnTo>
                    <a:lnTo>
                      <a:pt x="14788" y="999"/>
                    </a:lnTo>
                    <a:lnTo>
                      <a:pt x="14788" y="1"/>
                    </a:ln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4526300" y="3900975"/>
                <a:ext cx="166400" cy="189500"/>
              </a:xfrm>
              <a:custGeom>
                <a:avLst/>
                <a:gdLst/>
                <a:ahLst/>
                <a:cxnLst/>
                <a:rect l="l" t="t" r="r" b="b"/>
                <a:pathLst>
                  <a:path w="6656" h="7580" extrusionOk="0">
                    <a:moveTo>
                      <a:pt x="2108" y="7580"/>
                    </a:moveTo>
                    <a:lnTo>
                      <a:pt x="2108" y="7210"/>
                    </a:lnTo>
                    <a:lnTo>
                      <a:pt x="1072" y="7210"/>
                    </a:lnTo>
                    <a:lnTo>
                      <a:pt x="1072" y="4400"/>
                    </a:lnTo>
                    <a:lnTo>
                      <a:pt x="2108" y="4400"/>
                    </a:lnTo>
                    <a:lnTo>
                      <a:pt x="2108" y="3846"/>
                    </a:lnTo>
                    <a:lnTo>
                      <a:pt x="1072" y="3846"/>
                    </a:lnTo>
                    <a:lnTo>
                      <a:pt x="1072" y="3365"/>
                    </a:lnTo>
                    <a:lnTo>
                      <a:pt x="0" y="3365"/>
                    </a:lnTo>
                    <a:lnTo>
                      <a:pt x="0" y="592"/>
                    </a:lnTo>
                    <a:lnTo>
                      <a:pt x="1072" y="592"/>
                    </a:lnTo>
                    <a:lnTo>
                      <a:pt x="1072" y="1"/>
                    </a:lnTo>
                    <a:lnTo>
                      <a:pt x="1701" y="629"/>
                    </a:lnTo>
                    <a:lnTo>
                      <a:pt x="4807" y="3735"/>
                    </a:lnTo>
                    <a:cubicBezTo>
                      <a:pt x="4141" y="4253"/>
                      <a:pt x="3365" y="4659"/>
                      <a:pt x="2588" y="4881"/>
                    </a:cubicBezTo>
                    <a:cubicBezTo>
                      <a:pt x="2884" y="5029"/>
                      <a:pt x="3254" y="5103"/>
                      <a:pt x="3623" y="5103"/>
                    </a:cubicBezTo>
                    <a:cubicBezTo>
                      <a:pt x="4326" y="5103"/>
                      <a:pt x="4991" y="4844"/>
                      <a:pt x="5472" y="4363"/>
                    </a:cubicBezTo>
                    <a:lnTo>
                      <a:pt x="5953" y="4844"/>
                    </a:lnTo>
                    <a:lnTo>
                      <a:pt x="6174" y="5066"/>
                    </a:lnTo>
                    <a:lnTo>
                      <a:pt x="6137" y="5066"/>
                    </a:lnTo>
                    <a:lnTo>
                      <a:pt x="6174" y="5066"/>
                    </a:lnTo>
                    <a:lnTo>
                      <a:pt x="6322" y="5214"/>
                    </a:lnTo>
                    <a:lnTo>
                      <a:pt x="6655" y="5510"/>
                    </a:lnTo>
                    <a:cubicBezTo>
                      <a:pt x="5324" y="6545"/>
                      <a:pt x="3771" y="7247"/>
                      <a:pt x="2108" y="7580"/>
                    </a:cubicBezTo>
                    <a:close/>
                  </a:path>
                </a:pathLst>
              </a:cu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4391350" y="3667150"/>
                <a:ext cx="46250" cy="46225"/>
              </a:xfrm>
              <a:custGeom>
                <a:avLst/>
                <a:gdLst/>
                <a:ahLst/>
                <a:cxnLst/>
                <a:rect l="l" t="t" r="r" b="b"/>
                <a:pathLst>
                  <a:path w="1850" h="1849" extrusionOk="0">
                    <a:moveTo>
                      <a:pt x="925" y="0"/>
                    </a:moveTo>
                    <a:cubicBezTo>
                      <a:pt x="407" y="0"/>
                      <a:pt x="1" y="407"/>
                      <a:pt x="1" y="925"/>
                    </a:cubicBezTo>
                    <a:cubicBezTo>
                      <a:pt x="1" y="1442"/>
                      <a:pt x="407" y="1849"/>
                      <a:pt x="925" y="1849"/>
                    </a:cubicBezTo>
                    <a:cubicBezTo>
                      <a:pt x="1405" y="1849"/>
                      <a:pt x="1849" y="1442"/>
                      <a:pt x="1849" y="925"/>
                    </a:cubicBezTo>
                    <a:cubicBezTo>
                      <a:pt x="1849" y="407"/>
                      <a:pt x="1405" y="0"/>
                      <a:pt x="925" y="0"/>
                    </a:cubicBezTo>
                    <a:close/>
                  </a:path>
                </a:pathLst>
              </a:custGeom>
              <a:solidFill>
                <a:srgbClr val="FFFFFF">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2" name="Google Shape;1262;p25"/>
          <p:cNvSpPr/>
          <p:nvPr/>
        </p:nvSpPr>
        <p:spPr>
          <a:xfrm>
            <a:off x="405776" y="4049292"/>
            <a:ext cx="682500" cy="682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Fira Sans Extra Condensed"/>
                <a:ea typeface="Fira Sans Extra Condensed"/>
                <a:cs typeface="Fira Sans Extra Condensed"/>
                <a:sym typeface="Fira Sans Extra Condensed"/>
              </a:rPr>
              <a:t>1</a:t>
            </a:r>
            <a:endParaRPr sz="2200" b="1">
              <a:solidFill>
                <a:schemeClr val="lt1"/>
              </a:solidFill>
              <a:latin typeface="Fira Sans Extra Condensed"/>
              <a:ea typeface="Fira Sans Extra Condensed"/>
              <a:cs typeface="Fira Sans Extra Condensed"/>
              <a:sym typeface="Fira Sans Extra Condensed"/>
            </a:endParaRPr>
          </a:p>
        </p:txBody>
      </p:sp>
      <p:sp>
        <p:nvSpPr>
          <p:cNvPr id="1263" name="Google Shape;1263;p25"/>
          <p:cNvSpPr/>
          <p:nvPr/>
        </p:nvSpPr>
        <p:spPr>
          <a:xfrm>
            <a:off x="875707" y="2958065"/>
            <a:ext cx="682500" cy="68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chemeClr val="lt1"/>
                </a:solidFill>
                <a:latin typeface="Fira Sans Extra Condensed"/>
                <a:ea typeface="Fira Sans Extra Condensed"/>
                <a:cs typeface="Fira Sans Extra Condensed"/>
                <a:sym typeface="Fira Sans Extra Condensed"/>
              </a:rPr>
              <a:t>2</a:t>
            </a:r>
            <a:endParaRPr sz="2200" b="1">
              <a:solidFill>
                <a:schemeClr val="lt1"/>
              </a:solidFill>
              <a:latin typeface="Fira Sans Extra Condensed"/>
              <a:ea typeface="Fira Sans Extra Condensed"/>
              <a:cs typeface="Fira Sans Extra Condensed"/>
              <a:sym typeface="Fira Sans Extra Condensed"/>
            </a:endParaRPr>
          </a:p>
        </p:txBody>
      </p:sp>
      <p:sp>
        <p:nvSpPr>
          <p:cNvPr id="1264" name="Google Shape;1264;p25"/>
          <p:cNvSpPr/>
          <p:nvPr/>
        </p:nvSpPr>
        <p:spPr>
          <a:xfrm>
            <a:off x="1752965" y="1892397"/>
            <a:ext cx="682500" cy="6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Fira Sans Extra Condensed"/>
                <a:ea typeface="Fira Sans Extra Condensed"/>
                <a:cs typeface="Fira Sans Extra Condensed"/>
                <a:sym typeface="Fira Sans Extra Condensed"/>
              </a:rPr>
              <a:t>3</a:t>
            </a:r>
            <a:endParaRPr sz="2200" b="1" dirty="0">
              <a:solidFill>
                <a:schemeClr val="lt1"/>
              </a:solidFill>
              <a:latin typeface="Fira Sans Extra Condensed"/>
              <a:ea typeface="Fira Sans Extra Condensed"/>
              <a:cs typeface="Fira Sans Extra Condensed"/>
              <a:sym typeface="Fira Sans Extra Condensed"/>
            </a:endParaRPr>
          </a:p>
        </p:txBody>
      </p:sp>
      <p:sp>
        <p:nvSpPr>
          <p:cNvPr id="1265" name="Google Shape;1265;p25"/>
          <p:cNvSpPr/>
          <p:nvPr/>
        </p:nvSpPr>
        <p:spPr>
          <a:xfrm>
            <a:off x="3719451" y="1100784"/>
            <a:ext cx="682500" cy="68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Fira Sans Extra Condensed"/>
                <a:ea typeface="Fira Sans Extra Condensed"/>
                <a:cs typeface="Fira Sans Extra Condensed"/>
                <a:sym typeface="Fira Sans Extra Condensed"/>
              </a:rPr>
              <a:t>4</a:t>
            </a:r>
            <a:endParaRPr sz="2200" b="1" dirty="0">
              <a:solidFill>
                <a:schemeClr val="lt1"/>
              </a:solidFill>
              <a:latin typeface="Fira Sans Extra Condensed"/>
              <a:ea typeface="Fira Sans Extra Condensed"/>
              <a:cs typeface="Fira Sans Extra Condensed"/>
              <a:sym typeface="Fira Sans Extra Condensed"/>
            </a:endParaRPr>
          </a:p>
        </p:txBody>
      </p:sp>
      <p:sp>
        <p:nvSpPr>
          <p:cNvPr id="1266" name="Google Shape;1266;p25"/>
          <p:cNvSpPr/>
          <p:nvPr/>
        </p:nvSpPr>
        <p:spPr>
          <a:xfrm>
            <a:off x="5129716" y="1082850"/>
            <a:ext cx="682500" cy="68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solidFill>
                  <a:schemeClr val="lt1"/>
                </a:solidFill>
                <a:latin typeface="Fira Sans Extra Condensed"/>
                <a:ea typeface="Fira Sans Extra Condensed"/>
                <a:cs typeface="Fira Sans Extra Condensed"/>
                <a:sym typeface="Fira Sans Extra Condensed"/>
              </a:rPr>
              <a:t>5</a:t>
            </a:r>
            <a:endParaRPr sz="2200" b="1" dirty="0">
              <a:solidFill>
                <a:schemeClr val="lt1"/>
              </a:solidFill>
              <a:latin typeface="Fira Sans Extra Condensed"/>
              <a:ea typeface="Fira Sans Extra Condensed"/>
              <a:cs typeface="Fira Sans Extra Condensed"/>
              <a:sym typeface="Fira Sans Extra Condensed"/>
            </a:endParaRPr>
          </a:p>
        </p:txBody>
      </p:sp>
      <p:sp>
        <p:nvSpPr>
          <p:cNvPr id="40" name="Google Shape;1264;p25"/>
          <p:cNvSpPr/>
          <p:nvPr/>
        </p:nvSpPr>
        <p:spPr>
          <a:xfrm>
            <a:off x="6944645" y="2083233"/>
            <a:ext cx="682500" cy="68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smtClean="0">
                <a:solidFill>
                  <a:schemeClr val="lt1"/>
                </a:solidFill>
                <a:latin typeface="Fira Sans Extra Condensed"/>
                <a:ea typeface="Fira Sans Extra Condensed"/>
                <a:cs typeface="Fira Sans Extra Condensed"/>
                <a:sym typeface="Fira Sans Extra Condensed"/>
              </a:rPr>
              <a:t>6</a:t>
            </a:r>
            <a:endParaRPr sz="2200" b="1" dirty="0">
              <a:solidFill>
                <a:schemeClr val="lt1"/>
              </a:solidFill>
              <a:latin typeface="Fira Sans Extra Condensed"/>
              <a:ea typeface="Fira Sans Extra Condensed"/>
              <a:cs typeface="Fira Sans Extra Condensed"/>
              <a:sym typeface="Fira Sans Extra Condensed"/>
            </a:endParaRPr>
          </a:p>
        </p:txBody>
      </p:sp>
      <p:sp>
        <p:nvSpPr>
          <p:cNvPr id="41" name="Google Shape;1262;p25"/>
          <p:cNvSpPr/>
          <p:nvPr/>
        </p:nvSpPr>
        <p:spPr>
          <a:xfrm>
            <a:off x="8155035" y="4123676"/>
            <a:ext cx="682500" cy="682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smtClean="0">
                <a:solidFill>
                  <a:schemeClr val="lt1"/>
                </a:solidFill>
                <a:latin typeface="Fira Sans Extra Condensed"/>
                <a:ea typeface="Fira Sans Extra Condensed"/>
                <a:cs typeface="Fira Sans Extra Condensed"/>
                <a:sym typeface="Fira Sans Extra Condensed"/>
              </a:rPr>
              <a:t>8</a:t>
            </a:r>
            <a:endParaRPr sz="2200" b="1" dirty="0">
              <a:solidFill>
                <a:schemeClr val="lt1"/>
              </a:solidFill>
              <a:latin typeface="Fira Sans Extra Condensed"/>
              <a:ea typeface="Fira Sans Extra Condensed"/>
              <a:cs typeface="Fira Sans Extra Condensed"/>
              <a:sym typeface="Fira Sans Extra Condensed"/>
            </a:endParaRPr>
          </a:p>
        </p:txBody>
      </p:sp>
      <p:sp>
        <p:nvSpPr>
          <p:cNvPr id="42" name="Google Shape;1263;p25"/>
          <p:cNvSpPr/>
          <p:nvPr/>
        </p:nvSpPr>
        <p:spPr>
          <a:xfrm>
            <a:off x="7839920" y="3119332"/>
            <a:ext cx="682500" cy="682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smtClean="0">
                <a:solidFill>
                  <a:schemeClr val="lt1"/>
                </a:solidFill>
                <a:latin typeface="Fira Sans Extra Condensed"/>
                <a:ea typeface="Fira Sans Extra Condensed"/>
                <a:cs typeface="Fira Sans Extra Condensed"/>
                <a:sym typeface="Fira Sans Extra Condensed"/>
              </a:rPr>
              <a:t>7</a:t>
            </a:r>
            <a:endParaRPr sz="2200" b="1" dirty="0">
              <a:solidFill>
                <a:schemeClr val="lt1"/>
              </a:solidFill>
              <a:latin typeface="Fira Sans Extra Condensed"/>
              <a:ea typeface="Fira Sans Extra Condensed"/>
              <a:cs typeface="Fira Sans Extra Condensed"/>
              <a:sym typeface="Fira Sans Extra Condensed"/>
            </a:endParaRPr>
          </a:p>
        </p:txBody>
      </p:sp>
      <p:sp>
        <p:nvSpPr>
          <p:cNvPr id="2" name="Rectangle 1"/>
          <p:cNvSpPr/>
          <p:nvPr/>
        </p:nvSpPr>
        <p:spPr>
          <a:xfrm>
            <a:off x="5479179" y="2370129"/>
            <a:ext cx="1465466" cy="369332"/>
          </a:xfrm>
          <a:prstGeom prst="rect">
            <a:avLst/>
          </a:prstGeom>
        </p:spPr>
        <p:txBody>
          <a:bodyPr wrap="none">
            <a:spAutoFit/>
          </a:bodyPr>
          <a:lstStyle/>
          <a:p>
            <a:pPr marL="114300" indent="0">
              <a:buNone/>
            </a:pPr>
            <a:r>
              <a:rPr lang="en-US" sz="1800" b="1" dirty="0">
                <a:solidFill>
                  <a:schemeClr val="accent2"/>
                </a:solidFill>
                <a:latin typeface="Fira Sans Extra Condensed" panose="020B0604020202020204" charset="0"/>
                <a:cs typeface="Times New Roman" panose="02020603050405020304" pitchFamily="18" charset="0"/>
              </a:rPr>
              <a:t>Fit the model</a:t>
            </a:r>
          </a:p>
        </p:txBody>
      </p:sp>
      <p:sp>
        <p:nvSpPr>
          <p:cNvPr id="3" name="Rectangle 2"/>
          <p:cNvSpPr/>
          <p:nvPr/>
        </p:nvSpPr>
        <p:spPr>
          <a:xfrm>
            <a:off x="6558170" y="3368135"/>
            <a:ext cx="1271795" cy="646331"/>
          </a:xfrm>
          <a:prstGeom prst="rect">
            <a:avLst/>
          </a:prstGeom>
        </p:spPr>
        <p:txBody>
          <a:bodyPr wrap="square">
            <a:spAutoFit/>
          </a:bodyPr>
          <a:lstStyle/>
          <a:p>
            <a:pPr marL="114300" indent="0" algn="ctr">
              <a:buNone/>
            </a:pPr>
            <a:r>
              <a:rPr lang="en-US" sz="1800" b="1" dirty="0">
                <a:solidFill>
                  <a:schemeClr val="accent1"/>
                </a:solidFill>
                <a:latin typeface="Fira Sans Extra Condensed" panose="020B0604020202020204" charset="0"/>
                <a:cs typeface="Times New Roman" panose="02020603050405020304" pitchFamily="18" charset="0"/>
              </a:rPr>
              <a:t>Predict the model</a:t>
            </a:r>
          </a:p>
        </p:txBody>
      </p:sp>
      <p:sp>
        <p:nvSpPr>
          <p:cNvPr id="4" name="Rectangle 3"/>
          <p:cNvSpPr/>
          <p:nvPr/>
        </p:nvSpPr>
        <p:spPr>
          <a:xfrm>
            <a:off x="6944645" y="4269210"/>
            <a:ext cx="1122423" cy="369332"/>
          </a:xfrm>
          <a:prstGeom prst="rect">
            <a:avLst/>
          </a:prstGeom>
        </p:spPr>
        <p:txBody>
          <a:bodyPr wrap="none">
            <a:spAutoFit/>
          </a:bodyPr>
          <a:lstStyle/>
          <a:p>
            <a:r>
              <a:rPr lang="en-US" sz="1800" b="1" dirty="0">
                <a:solidFill>
                  <a:schemeClr val="tx2"/>
                </a:solidFill>
                <a:latin typeface="Fira Sans Extra Condensed" panose="020B0604020202020204" charset="0"/>
                <a:cs typeface="Times New Roman" panose="02020603050405020304" pitchFamily="18" charset="0"/>
              </a:rPr>
              <a:t>Evaluation</a:t>
            </a:r>
            <a:endParaRPr lang="en-US" sz="18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Libraries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51454442"/>
              </p:ext>
            </p:extLst>
          </p:nvPr>
        </p:nvGraphicFramePr>
        <p:xfrm>
          <a:off x="513600" y="1117821"/>
          <a:ext cx="8125903" cy="3723640"/>
        </p:xfrm>
        <a:graphic>
          <a:graphicData uri="http://schemas.openxmlformats.org/drawingml/2006/table">
            <a:tbl>
              <a:tblPr firstRow="1" bandRow="1">
                <a:tableStyleId>{F3BA9DC5-7876-4CA5-B8F9-FD9EB9C1A817}</a:tableStyleId>
              </a:tblPr>
              <a:tblGrid>
                <a:gridCol w="1556938">
                  <a:extLst>
                    <a:ext uri="{9D8B030D-6E8A-4147-A177-3AD203B41FA5}">
                      <a16:colId xmlns:a16="http://schemas.microsoft.com/office/drawing/2014/main" val="1567569441"/>
                    </a:ext>
                  </a:extLst>
                </a:gridCol>
                <a:gridCol w="6568965">
                  <a:extLst>
                    <a:ext uri="{9D8B030D-6E8A-4147-A177-3AD203B41FA5}">
                      <a16:colId xmlns:a16="http://schemas.microsoft.com/office/drawing/2014/main" val="4156774016"/>
                    </a:ext>
                  </a:extLst>
                </a:gridCol>
              </a:tblGrid>
              <a:tr h="370840">
                <a:tc>
                  <a:txBody>
                    <a:bodyPr/>
                    <a:lstStyle/>
                    <a:p>
                      <a:pPr algn="l"/>
                      <a:r>
                        <a:rPr lang="en-US" dirty="0" err="1" smtClean="0">
                          <a:latin typeface="Roboto" panose="020B0604020202020204" charset="0"/>
                          <a:ea typeface="Roboto" panose="020B0604020202020204" charset="0"/>
                        </a:rPr>
                        <a:t>Imdb</a:t>
                      </a:r>
                      <a:endParaRPr lang="en-US" dirty="0">
                        <a:latin typeface="Roboto" panose="020B0604020202020204" charset="0"/>
                        <a:ea typeface="Roboto" panose="020B0604020202020204" charset="0"/>
                      </a:endParaRPr>
                    </a:p>
                  </a:txBody>
                  <a:tcPr/>
                </a:tc>
                <a:tc>
                  <a:txBody>
                    <a:bodyPr/>
                    <a:lstStyle/>
                    <a:p>
                      <a:r>
                        <a:rPr lang="en-US" sz="1400" b="0" i="0" u="none" strike="noStrike" cap="none" dirty="0" smtClean="0">
                          <a:solidFill>
                            <a:srgbClr val="000000"/>
                          </a:solidFill>
                          <a:effectLst/>
                          <a:latin typeface="Arial"/>
                          <a:ea typeface="Arial"/>
                          <a:cs typeface="Arial"/>
                          <a:sym typeface="Arial"/>
                        </a:rPr>
                        <a:t>Loads the </a:t>
                      </a:r>
                      <a:r>
                        <a:rPr lang="en-US" sz="1400" b="0" i="0" u="none" strike="noStrike" cap="none" dirty="0" smtClean="0">
                          <a:solidFill>
                            <a:srgbClr val="000000"/>
                          </a:solidFill>
                          <a:effectLst/>
                          <a:latin typeface="Arial"/>
                          <a:ea typeface="Arial"/>
                          <a:cs typeface="Arial"/>
                          <a:sym typeface="Arial"/>
                          <a:hlinkClick r:id="rId2"/>
                        </a:rPr>
                        <a:t>IMDB dataset</a:t>
                      </a:r>
                      <a:r>
                        <a:rPr lang="en-US" sz="1400" b="0" i="0" u="none" strike="noStrike" cap="none" dirty="0" smtClean="0">
                          <a:solidFill>
                            <a:srgbClr val="000000"/>
                          </a:solidFill>
                          <a:effectLst/>
                          <a:latin typeface="Arial"/>
                          <a:ea typeface="Arial"/>
                          <a:cs typeface="Arial"/>
                          <a:sym typeface="Arial"/>
                        </a:rPr>
                        <a:t>.</a:t>
                      </a:r>
                      <a:endParaRPr lang="en-US" dirty="0" smtClean="0"/>
                    </a:p>
                  </a:txBody>
                  <a:tcPr/>
                </a:tc>
                <a:extLst>
                  <a:ext uri="{0D108BD9-81ED-4DB2-BD59-A6C34878D82A}">
                    <a16:rowId xmlns:a16="http://schemas.microsoft.com/office/drawing/2014/main" val="324584559"/>
                  </a:ext>
                </a:extLst>
              </a:tr>
              <a:tr h="370840">
                <a:tc>
                  <a:txBody>
                    <a:bodyPr/>
                    <a:lstStyle/>
                    <a:p>
                      <a:pPr algn="l"/>
                      <a:r>
                        <a:rPr lang="en-US" dirty="0" smtClean="0">
                          <a:latin typeface="Roboto" panose="020B0604020202020204" charset="0"/>
                          <a:ea typeface="Roboto" panose="020B0604020202020204" charset="0"/>
                        </a:rPr>
                        <a:t>Sequential</a:t>
                      </a:r>
                      <a:endParaRPr lang="en-US" dirty="0">
                        <a:latin typeface="Roboto" panose="020B0604020202020204" charset="0"/>
                        <a:ea typeface="Roboto" panose="020B0604020202020204" charset="0"/>
                      </a:endParaRPr>
                    </a:p>
                  </a:txBody>
                  <a:tcPr/>
                </a:tc>
                <a:tc>
                  <a:txBody>
                    <a:bodyPr/>
                    <a:lstStyle/>
                    <a:p>
                      <a:r>
                        <a:rPr lang="en-US" sz="1400" b="0" i="0" u="none" strike="noStrike" cap="none" dirty="0" smtClean="0">
                          <a:solidFill>
                            <a:srgbClr val="000000"/>
                          </a:solidFill>
                          <a:effectLst/>
                          <a:latin typeface="Arial"/>
                          <a:ea typeface="Arial"/>
                          <a:cs typeface="Arial"/>
                          <a:sym typeface="Arial"/>
                        </a:rPr>
                        <a:t>A </a:t>
                      </a:r>
                      <a:r>
                        <a:rPr lang="en-US" dirty="0" smtClean="0"/>
                        <a:t>Sequential</a:t>
                      </a:r>
                      <a:r>
                        <a:rPr lang="en-US" sz="1400" b="0" i="0" u="none" strike="noStrike" cap="none" dirty="0" smtClean="0">
                          <a:solidFill>
                            <a:srgbClr val="000000"/>
                          </a:solidFill>
                          <a:effectLst/>
                          <a:latin typeface="Arial"/>
                          <a:ea typeface="Arial"/>
                          <a:cs typeface="Arial"/>
                          <a:sym typeface="Arial"/>
                        </a:rPr>
                        <a:t> model is appropriate for </a:t>
                      </a:r>
                      <a:r>
                        <a:rPr lang="en-US" sz="1400" b="1" i="0" u="none" strike="noStrike" cap="none" dirty="0" smtClean="0">
                          <a:solidFill>
                            <a:srgbClr val="000000"/>
                          </a:solidFill>
                          <a:effectLst/>
                          <a:latin typeface="Arial"/>
                          <a:ea typeface="Arial"/>
                          <a:cs typeface="Arial"/>
                          <a:sym typeface="Arial"/>
                        </a:rPr>
                        <a:t>a plain stack of layers</a:t>
                      </a:r>
                      <a:r>
                        <a:rPr lang="en-US" sz="1400" b="0" i="0" u="none" strike="noStrike" cap="none" dirty="0" smtClean="0">
                          <a:solidFill>
                            <a:srgbClr val="000000"/>
                          </a:solidFill>
                          <a:effectLst/>
                          <a:latin typeface="Arial"/>
                          <a:ea typeface="Arial"/>
                          <a:cs typeface="Arial"/>
                          <a:sym typeface="Arial"/>
                        </a:rPr>
                        <a:t> where each layer has </a:t>
                      </a:r>
                      <a:r>
                        <a:rPr lang="en-US" sz="1400" b="1" i="0" u="none" strike="noStrike" cap="none" dirty="0" smtClean="0">
                          <a:solidFill>
                            <a:srgbClr val="000000"/>
                          </a:solidFill>
                          <a:effectLst/>
                          <a:latin typeface="Arial"/>
                          <a:ea typeface="Arial"/>
                          <a:cs typeface="Arial"/>
                          <a:sym typeface="Arial"/>
                        </a:rPr>
                        <a:t>exactly one input tensor and one output tensor</a:t>
                      </a:r>
                      <a:r>
                        <a:rPr lang="en-US" sz="1400" b="0" i="0" u="none" strike="noStrike" cap="none" dirty="0" smtClean="0">
                          <a:solidFill>
                            <a:srgbClr val="000000"/>
                          </a:solidFill>
                          <a:effectLst/>
                          <a:latin typeface="Arial"/>
                          <a:ea typeface="Arial"/>
                          <a:cs typeface="Arial"/>
                          <a:sym typeface="Arial"/>
                        </a:rPr>
                        <a:t>.</a:t>
                      </a:r>
                      <a:endParaRPr lang="en-US" dirty="0"/>
                    </a:p>
                  </a:txBody>
                  <a:tcPr/>
                </a:tc>
                <a:extLst>
                  <a:ext uri="{0D108BD9-81ED-4DB2-BD59-A6C34878D82A}">
                    <a16:rowId xmlns:a16="http://schemas.microsoft.com/office/drawing/2014/main" val="2903422429"/>
                  </a:ext>
                </a:extLst>
              </a:tr>
              <a:tr h="370840">
                <a:tc>
                  <a:txBody>
                    <a:bodyPr/>
                    <a:lstStyle/>
                    <a:p>
                      <a:pPr algn="l"/>
                      <a:r>
                        <a:rPr lang="en-US" dirty="0" smtClean="0">
                          <a:latin typeface="Roboto" panose="020B0604020202020204" charset="0"/>
                          <a:ea typeface="Roboto" panose="020B0604020202020204" charset="0"/>
                        </a:rPr>
                        <a:t>Dense</a:t>
                      </a:r>
                      <a:endParaRPr lang="en-US" dirty="0">
                        <a:latin typeface="Roboto" panose="020B0604020202020204" charset="0"/>
                        <a:ea typeface="Roboto" panose="020B0604020202020204" charset="0"/>
                      </a:endParaRPr>
                    </a:p>
                  </a:txBody>
                  <a:tcPr/>
                </a:tc>
                <a:tc>
                  <a:txBody>
                    <a:bodyPr/>
                    <a:lstStyle/>
                    <a:p>
                      <a:r>
                        <a:rPr lang="en-US" sz="1400" b="0" i="0" u="none" strike="noStrike" cap="none" dirty="0" smtClean="0">
                          <a:solidFill>
                            <a:srgbClr val="000000"/>
                          </a:solidFill>
                          <a:effectLst/>
                          <a:latin typeface="Arial"/>
                          <a:ea typeface="Arial"/>
                          <a:cs typeface="Arial"/>
                          <a:sym typeface="Arial"/>
                        </a:rPr>
                        <a:t>The dense layer is a neural network layer that is connected deeply, which means each neuron in the dense layer receives input from all neurons of its previous layer. The dense layer is found to be the most commonly used layer in the models. In the background, the dense layer </a:t>
                      </a:r>
                      <a:r>
                        <a:rPr lang="en-US" sz="1400" b="1" i="0" u="none" strike="noStrike" cap="none" dirty="0" smtClean="0">
                          <a:solidFill>
                            <a:srgbClr val="000000"/>
                          </a:solidFill>
                          <a:effectLst/>
                          <a:latin typeface="Arial"/>
                          <a:ea typeface="Arial"/>
                          <a:cs typeface="Arial"/>
                          <a:sym typeface="Arial"/>
                        </a:rPr>
                        <a:t>performs a matrix-vector multiplication</a:t>
                      </a:r>
                      <a:endParaRPr lang="en-US" dirty="0"/>
                    </a:p>
                  </a:txBody>
                  <a:tcPr/>
                </a:tc>
                <a:extLst>
                  <a:ext uri="{0D108BD9-81ED-4DB2-BD59-A6C34878D82A}">
                    <a16:rowId xmlns:a16="http://schemas.microsoft.com/office/drawing/2014/main" val="2155619522"/>
                  </a:ext>
                </a:extLst>
              </a:tr>
              <a:tr h="370840">
                <a:tc>
                  <a:txBody>
                    <a:bodyPr/>
                    <a:lstStyle/>
                    <a:p>
                      <a:pPr algn="l"/>
                      <a:r>
                        <a:rPr lang="en-US" dirty="0" smtClean="0">
                          <a:latin typeface="Roboto" panose="020B0604020202020204" charset="0"/>
                          <a:ea typeface="Roboto" panose="020B0604020202020204" charset="0"/>
                        </a:rPr>
                        <a:t>Flatten</a:t>
                      </a:r>
                      <a:endParaRPr lang="en-US" dirty="0">
                        <a:latin typeface="Roboto" panose="020B0604020202020204" charset="0"/>
                        <a:ea typeface="Roboto" panose="020B0604020202020204" charset="0"/>
                      </a:endParaRPr>
                    </a:p>
                  </a:txBody>
                  <a:tcPr/>
                </a:tc>
                <a:tc>
                  <a:txBody>
                    <a:bodyPr/>
                    <a:lstStyle/>
                    <a:p>
                      <a:r>
                        <a:rPr lang="en-US" sz="1400" b="0" i="0" u="none" strike="noStrike" cap="none" dirty="0" smtClean="0">
                          <a:solidFill>
                            <a:srgbClr val="000000"/>
                          </a:solidFill>
                          <a:effectLst/>
                          <a:latin typeface="Arial"/>
                          <a:ea typeface="Arial"/>
                          <a:cs typeface="Arial"/>
                          <a:sym typeface="Arial"/>
                        </a:rPr>
                        <a:t>Flatten layer is used to make the </a:t>
                      </a:r>
                      <a:r>
                        <a:rPr lang="en-US" sz="1400" b="1" i="0" u="none" strike="noStrike" cap="none" dirty="0" smtClean="0">
                          <a:solidFill>
                            <a:srgbClr val="000000"/>
                          </a:solidFill>
                          <a:effectLst/>
                          <a:latin typeface="Arial"/>
                          <a:ea typeface="Arial"/>
                          <a:cs typeface="Arial"/>
                          <a:sym typeface="Arial"/>
                        </a:rPr>
                        <a:t>multidimensional input one-dimensional</a:t>
                      </a:r>
                      <a:r>
                        <a:rPr lang="en-US" sz="1400" b="0" i="0" u="none" strike="noStrike" cap="none" dirty="0" smtClean="0">
                          <a:solidFill>
                            <a:srgbClr val="000000"/>
                          </a:solidFill>
                          <a:effectLst/>
                          <a:latin typeface="Arial"/>
                          <a:ea typeface="Arial"/>
                          <a:cs typeface="Arial"/>
                          <a:sym typeface="Arial"/>
                        </a:rPr>
                        <a:t>, commonly used in the transition from the convolution layer to the full connected layer.</a:t>
                      </a:r>
                      <a:endParaRPr lang="en-US" dirty="0"/>
                    </a:p>
                  </a:txBody>
                  <a:tcPr/>
                </a:tc>
                <a:extLst>
                  <a:ext uri="{0D108BD9-81ED-4DB2-BD59-A6C34878D82A}">
                    <a16:rowId xmlns:a16="http://schemas.microsoft.com/office/drawing/2014/main" val="3072177438"/>
                  </a:ext>
                </a:extLst>
              </a:tr>
              <a:tr h="370840">
                <a:tc>
                  <a:txBody>
                    <a:bodyPr/>
                    <a:lstStyle/>
                    <a:p>
                      <a:pPr algn="l"/>
                      <a:r>
                        <a:rPr lang="en-US" dirty="0" smtClean="0">
                          <a:latin typeface="Roboto" panose="020B0604020202020204" charset="0"/>
                          <a:ea typeface="Roboto" panose="020B0604020202020204" charset="0"/>
                        </a:rPr>
                        <a:t>Embedding</a:t>
                      </a:r>
                      <a:endParaRPr lang="en-US" dirty="0">
                        <a:latin typeface="Roboto" panose="020B0604020202020204" charset="0"/>
                        <a:ea typeface="Roboto" panose="020B0604020202020204" charset="0"/>
                      </a:endParaRPr>
                    </a:p>
                  </a:txBody>
                  <a:tcPr/>
                </a:tc>
                <a:tc>
                  <a:txBody>
                    <a:bodyPr/>
                    <a:lstStyle/>
                    <a:p>
                      <a:r>
                        <a:rPr lang="en-US" sz="1400" b="0" i="0" u="none" strike="noStrike" cap="none" dirty="0" err="1" smtClean="0">
                          <a:solidFill>
                            <a:srgbClr val="000000"/>
                          </a:solidFill>
                          <a:effectLst/>
                          <a:latin typeface="Arial"/>
                          <a:ea typeface="Arial"/>
                          <a:cs typeface="Arial"/>
                          <a:sym typeface="Arial"/>
                        </a:rPr>
                        <a:t>Keras</a:t>
                      </a:r>
                      <a:r>
                        <a:rPr lang="en-US" sz="1400" b="0" i="0" u="none" strike="noStrike" cap="none" dirty="0" smtClean="0">
                          <a:solidFill>
                            <a:srgbClr val="000000"/>
                          </a:solidFill>
                          <a:effectLst/>
                          <a:latin typeface="Arial"/>
                          <a:ea typeface="Arial"/>
                          <a:cs typeface="Arial"/>
                          <a:sym typeface="Arial"/>
                        </a:rPr>
                        <a:t> offers an </a:t>
                      </a:r>
                      <a:r>
                        <a:rPr lang="en-US" sz="1400" b="1" i="0" u="none" strike="noStrike" cap="none" dirty="0" smtClean="0">
                          <a:solidFill>
                            <a:srgbClr val="000000"/>
                          </a:solidFill>
                          <a:effectLst/>
                          <a:latin typeface="Arial"/>
                          <a:ea typeface="Arial"/>
                          <a:cs typeface="Arial"/>
                          <a:sym typeface="Arial"/>
                        </a:rPr>
                        <a:t>Embedding layer that can be used for neural networks on text data</a:t>
                      </a:r>
                      <a:r>
                        <a:rPr lang="en-US" sz="1400" b="0" i="0" u="none" strike="noStrike" cap="none" dirty="0" smtClean="0">
                          <a:solidFill>
                            <a:srgbClr val="000000"/>
                          </a:solidFill>
                          <a:effectLst/>
                          <a:latin typeface="Arial"/>
                          <a:ea typeface="Arial"/>
                          <a:cs typeface="Arial"/>
                          <a:sym typeface="Arial"/>
                        </a:rPr>
                        <a:t>. It requires that the input data be integer encoded, so that each word is represented by a unique integer. It can be used as part of a deep learning model where the embedding is learned along with the model itself.</a:t>
                      </a:r>
                      <a:endParaRPr lang="en-US" dirty="0"/>
                    </a:p>
                  </a:txBody>
                  <a:tcPr/>
                </a:tc>
                <a:extLst>
                  <a:ext uri="{0D108BD9-81ED-4DB2-BD59-A6C34878D82A}">
                    <a16:rowId xmlns:a16="http://schemas.microsoft.com/office/drawing/2014/main" val="3492339136"/>
                  </a:ext>
                </a:extLst>
              </a:tr>
            </a:tbl>
          </a:graphicData>
        </a:graphic>
      </p:graphicFrame>
    </p:spTree>
    <p:extLst>
      <p:ext uri="{BB962C8B-B14F-4D97-AF65-F5344CB8AC3E}">
        <p14:creationId xmlns:p14="http://schemas.microsoft.com/office/powerpoint/2010/main" val="3487565794"/>
      </p:ext>
    </p:extLst>
  </p:cSld>
  <p:clrMapOvr>
    <a:masterClrMapping/>
  </p:clrMapOvr>
</p:sld>
</file>

<file path=ppt/theme/theme1.xml><?xml version="1.0" encoding="utf-8"?>
<a:theme xmlns:a="http://schemas.openxmlformats.org/drawingml/2006/main" name="Film Industry Marketing Infographics by Slidesgo">
  <a:themeElements>
    <a:clrScheme name="Simple Light">
      <a:dk1>
        <a:srgbClr val="000000"/>
      </a:dk1>
      <a:lt1>
        <a:srgbClr val="FFFFFF"/>
      </a:lt1>
      <a:dk2>
        <a:srgbClr val="EBEBEB"/>
      </a:dk2>
      <a:lt2>
        <a:srgbClr val="FF8485"/>
      </a:lt2>
      <a:accent1>
        <a:srgbClr val="FF5D5E"/>
      </a:accent1>
      <a:accent2>
        <a:srgbClr val="5AC7CC"/>
      </a:accent2>
      <a:accent3>
        <a:srgbClr val="306DA1"/>
      </a:accent3>
      <a:accent4>
        <a:srgbClr val="FFCB3C"/>
      </a:accent4>
      <a:accent5>
        <a:srgbClr val="F49662"/>
      </a:accent5>
      <a:accent6>
        <a:srgbClr val="0B1C3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586</Words>
  <Application>Microsoft Office PowerPoint</Application>
  <PresentationFormat>On-screen Show (16:9)</PresentationFormat>
  <Paragraphs>71</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Fira Sans Extra Condensed</vt:lpstr>
      <vt:lpstr>Arial</vt:lpstr>
      <vt:lpstr>Roboto</vt:lpstr>
      <vt:lpstr>Times New Roman</vt:lpstr>
      <vt:lpstr>Film Industry Marketing Infographics by Slidesgo</vt:lpstr>
      <vt:lpstr>Sentiment Analysis on IMDB Dataset</vt:lpstr>
      <vt:lpstr>TABLE OF CONTENTS</vt:lpstr>
      <vt:lpstr>Sentiment analysis</vt:lpstr>
      <vt:lpstr>Multi Layer Perceptron </vt:lpstr>
      <vt:lpstr>Large Movie Review Dataset</vt:lpstr>
      <vt:lpstr>PROBLEM VS. SOLUTION </vt:lpstr>
      <vt:lpstr>Practical Implementation in Python</vt:lpstr>
      <vt:lpstr>Basic Steps</vt:lpstr>
      <vt:lpstr>Libraries</vt:lpstr>
      <vt:lpstr>Import Libraries</vt:lpstr>
      <vt:lpstr>Load and Split Dataset in Training and Testing Data</vt:lpstr>
      <vt:lpstr>Pre Processing</vt:lpstr>
      <vt:lpstr>PowerPoint Presentation</vt:lpstr>
      <vt:lpstr>Fit the Model</vt:lpstr>
      <vt:lpstr>Predict the Model</vt:lpstr>
      <vt:lpstr>Result</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IMDB Dataset</dc:title>
  <cp:lastModifiedBy>Maimoona Khilji</cp:lastModifiedBy>
  <cp:revision>60</cp:revision>
  <dcterms:modified xsi:type="dcterms:W3CDTF">2022-01-25T16:43:25Z</dcterms:modified>
</cp:coreProperties>
</file>