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6A7F-401A-4321-8009-924FCEE22803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FAF1-0410-4701-BC03-20DCA9DC44A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55665" y="1325539"/>
            <a:ext cx="223224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0800000">
            <a:off x="4063777" y="461443"/>
            <a:ext cx="288032" cy="2088232"/>
          </a:xfrm>
          <a:prstGeom prst="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>
            <a:off x="3487713" y="749475"/>
            <a:ext cx="288032" cy="2088232"/>
          </a:xfrm>
          <a:prstGeom prst="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>
            <a:stCxn id="13" idx="1"/>
            <a:endCxn id="13" idx="3"/>
          </p:cNvCxnSpPr>
          <p:nvPr/>
        </p:nvCxnSpPr>
        <p:spPr>
          <a:xfrm>
            <a:off x="3055665" y="1505559"/>
            <a:ext cx="223224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351809" y="125353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IR </a:t>
            </a:r>
            <a:r>
              <a:rPr lang="fr-FR" sz="1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beam</a:t>
            </a:r>
            <a:endParaRPr lang="fr-FR" sz="14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5665" y="4941168"/>
            <a:ext cx="223224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9415178">
            <a:off x="4101526" y="3977946"/>
            <a:ext cx="288032" cy="2088232"/>
          </a:xfrm>
          <a:prstGeom prst="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487713" y="4365104"/>
            <a:ext cx="288032" cy="2088232"/>
          </a:xfrm>
          <a:prstGeom prst="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19" idx="1"/>
            <a:endCxn id="19" idx="3"/>
          </p:cNvCxnSpPr>
          <p:nvPr/>
        </p:nvCxnSpPr>
        <p:spPr>
          <a:xfrm>
            <a:off x="3055665" y="5121188"/>
            <a:ext cx="223224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351809" y="486916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IR </a:t>
            </a:r>
            <a:r>
              <a:rPr lang="fr-FR" sz="14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beam</a:t>
            </a:r>
            <a:endParaRPr lang="fr-FR" sz="14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51520" y="1045357"/>
            <a:ext cx="2232248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51520" y="1909453"/>
            <a:ext cx="2232248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51520" y="1477405"/>
            <a:ext cx="2232248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18907"/>
              </p:ext>
            </p:extLst>
          </p:nvPr>
        </p:nvGraphicFramePr>
        <p:xfrm>
          <a:off x="2483768" y="829333"/>
          <a:ext cx="370582" cy="3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Équation" r:id="rId3" imgW="164880" imgH="215640" progId="Equation.3">
                  <p:embed/>
                </p:oleObj>
              </mc:Choice>
              <mc:Fallback>
                <p:oleObj name="Équation" r:id="rId3" imgW="164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829333"/>
                        <a:ext cx="370582" cy="395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53980"/>
              </p:ext>
            </p:extLst>
          </p:nvPr>
        </p:nvGraphicFramePr>
        <p:xfrm>
          <a:off x="2469654" y="1261381"/>
          <a:ext cx="398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Équation" r:id="rId5" imgW="177480" imgH="215640" progId="Equation.3">
                  <p:embed/>
                </p:oleObj>
              </mc:Choice>
              <mc:Fallback>
                <p:oleObj name="Équation" r:id="rId5" imgW="1774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654" y="1261381"/>
                        <a:ext cx="3984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48905"/>
              </p:ext>
            </p:extLst>
          </p:nvPr>
        </p:nvGraphicFramePr>
        <p:xfrm>
          <a:off x="2473921" y="1706377"/>
          <a:ext cx="3698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Équation" r:id="rId7" imgW="164880" imgH="228600" progId="Equation.3">
                  <p:embed/>
                </p:oleObj>
              </mc:Choice>
              <mc:Fallback>
                <p:oleObj name="Équation" r:id="rId7" imgW="164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921" y="1706377"/>
                        <a:ext cx="3698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Connecteur droit avec flèche 32"/>
          <p:cNvCxnSpPr/>
          <p:nvPr/>
        </p:nvCxnSpPr>
        <p:spPr>
          <a:xfrm flipV="1">
            <a:off x="5951530" y="4581128"/>
            <a:ext cx="2232248" cy="21602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951530" y="5661248"/>
            <a:ext cx="2232248" cy="216024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951530" y="5229200"/>
            <a:ext cx="2232248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66553"/>
              </p:ext>
            </p:extLst>
          </p:nvPr>
        </p:nvGraphicFramePr>
        <p:xfrm>
          <a:off x="8183778" y="4365104"/>
          <a:ext cx="370582" cy="3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Équation" r:id="rId9" imgW="164880" imgH="215640" progId="Equation.3">
                  <p:embed/>
                </p:oleObj>
              </mc:Choice>
              <mc:Fallback>
                <p:oleObj name="Équation" r:id="rId9" imgW="1648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778" y="4365104"/>
                        <a:ext cx="370582" cy="395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69054"/>
              </p:ext>
            </p:extLst>
          </p:nvPr>
        </p:nvGraphicFramePr>
        <p:xfrm>
          <a:off x="8169664" y="5013176"/>
          <a:ext cx="398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Équation" r:id="rId11" imgW="177480" imgH="215640" progId="Equation.3">
                  <p:embed/>
                </p:oleObj>
              </mc:Choice>
              <mc:Fallback>
                <p:oleObj name="Équation" r:id="rId11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664" y="5013176"/>
                        <a:ext cx="3984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778336"/>
              </p:ext>
            </p:extLst>
          </p:nvPr>
        </p:nvGraphicFramePr>
        <p:xfrm>
          <a:off x="8255786" y="5733256"/>
          <a:ext cx="3698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Équation" r:id="rId13" imgW="164880" imgH="228600" progId="Equation.3">
                  <p:embed/>
                </p:oleObj>
              </mc:Choice>
              <mc:Fallback>
                <p:oleObj name="Équation" r:id="rId13" imgW="164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786" y="5733256"/>
                        <a:ext cx="3698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Connecteur droit 42"/>
          <p:cNvCxnSpPr/>
          <p:nvPr/>
        </p:nvCxnSpPr>
        <p:spPr>
          <a:xfrm flipH="1">
            <a:off x="5876032" y="5373216"/>
            <a:ext cx="147506" cy="56959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94951"/>
              </p:ext>
            </p:extLst>
          </p:nvPr>
        </p:nvGraphicFramePr>
        <p:xfrm>
          <a:off x="5876032" y="4036371"/>
          <a:ext cx="59698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Équation" r:id="rId15" imgW="330120" imgH="203040" progId="Equation.3">
                  <p:embed/>
                </p:oleObj>
              </mc:Choice>
              <mc:Fallback>
                <p:oleObj name="Équation" r:id="rId15" imgW="3301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032" y="4036371"/>
                        <a:ext cx="596985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Connecteur droit 60"/>
          <p:cNvCxnSpPr/>
          <p:nvPr/>
        </p:nvCxnSpPr>
        <p:spPr>
          <a:xfrm>
            <a:off x="5944749" y="4898876"/>
            <a:ext cx="6781" cy="618356"/>
          </a:xfrm>
          <a:prstGeom prst="line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60"/>
          <p:cNvCxnSpPr/>
          <p:nvPr/>
        </p:nvCxnSpPr>
        <p:spPr>
          <a:xfrm>
            <a:off x="5839062" y="4293096"/>
            <a:ext cx="184476" cy="89590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24"/>
          <p:cNvCxnSpPr/>
          <p:nvPr/>
        </p:nvCxnSpPr>
        <p:spPr>
          <a:xfrm>
            <a:off x="6064836" y="1064019"/>
            <a:ext cx="2232248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7"/>
          <p:cNvCxnSpPr/>
          <p:nvPr/>
        </p:nvCxnSpPr>
        <p:spPr>
          <a:xfrm>
            <a:off x="6064836" y="1928115"/>
            <a:ext cx="2232248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28"/>
          <p:cNvCxnSpPr/>
          <p:nvPr/>
        </p:nvCxnSpPr>
        <p:spPr>
          <a:xfrm>
            <a:off x="6064836" y="1496067"/>
            <a:ext cx="2232248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62668"/>
              </p:ext>
            </p:extLst>
          </p:nvPr>
        </p:nvGraphicFramePr>
        <p:xfrm>
          <a:off x="8297084" y="847995"/>
          <a:ext cx="370582" cy="3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Équation" r:id="rId17" imgW="164880" imgH="215640" progId="Equation.3">
                  <p:embed/>
                </p:oleObj>
              </mc:Choice>
              <mc:Fallback>
                <p:oleObj name="É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084" y="847995"/>
                        <a:ext cx="370582" cy="395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27700"/>
              </p:ext>
            </p:extLst>
          </p:nvPr>
        </p:nvGraphicFramePr>
        <p:xfrm>
          <a:off x="8282970" y="1280043"/>
          <a:ext cx="398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Équation" r:id="rId18" imgW="177480" imgH="215640" progId="Equation.3">
                  <p:embed/>
                </p:oleObj>
              </mc:Choice>
              <mc:Fallback>
                <p:oleObj name="Équation" r:id="rId1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2970" y="1280043"/>
                        <a:ext cx="3984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32473"/>
              </p:ext>
            </p:extLst>
          </p:nvPr>
        </p:nvGraphicFramePr>
        <p:xfrm>
          <a:off x="8287237" y="1725039"/>
          <a:ext cx="3698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Équation" r:id="rId19" imgW="164880" imgH="228600" progId="Equation.3">
                  <p:embed/>
                </p:oleObj>
              </mc:Choice>
              <mc:Fallback>
                <p:oleObj name="Équation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237" y="1725039"/>
                        <a:ext cx="3698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Connecteur droit avec flèche 24"/>
          <p:cNvCxnSpPr/>
          <p:nvPr/>
        </p:nvCxnSpPr>
        <p:spPr>
          <a:xfrm>
            <a:off x="224983" y="4667273"/>
            <a:ext cx="2232248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27"/>
          <p:cNvCxnSpPr/>
          <p:nvPr/>
        </p:nvCxnSpPr>
        <p:spPr>
          <a:xfrm>
            <a:off x="224983" y="5531369"/>
            <a:ext cx="2232248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28"/>
          <p:cNvCxnSpPr/>
          <p:nvPr/>
        </p:nvCxnSpPr>
        <p:spPr>
          <a:xfrm>
            <a:off x="224983" y="5099321"/>
            <a:ext cx="2232248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92867"/>
              </p:ext>
            </p:extLst>
          </p:nvPr>
        </p:nvGraphicFramePr>
        <p:xfrm>
          <a:off x="2457231" y="4451249"/>
          <a:ext cx="370582" cy="3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Équation" r:id="rId20" imgW="164880" imgH="215640" progId="Equation.3">
                  <p:embed/>
                </p:oleObj>
              </mc:Choice>
              <mc:Fallback>
                <p:oleObj name="Équation" r:id="rId2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31" y="4451249"/>
                        <a:ext cx="370582" cy="395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12477"/>
              </p:ext>
            </p:extLst>
          </p:nvPr>
        </p:nvGraphicFramePr>
        <p:xfrm>
          <a:off x="2443117" y="4883297"/>
          <a:ext cx="398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Équation" r:id="rId21" imgW="177480" imgH="215640" progId="Equation.3">
                  <p:embed/>
                </p:oleObj>
              </mc:Choice>
              <mc:Fallback>
                <p:oleObj name="Équation" r:id="rId2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17" y="4883297"/>
                        <a:ext cx="3984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75385"/>
              </p:ext>
            </p:extLst>
          </p:nvPr>
        </p:nvGraphicFramePr>
        <p:xfrm>
          <a:off x="2447384" y="5328293"/>
          <a:ext cx="3698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Équation" r:id="rId22" imgW="164880" imgH="228600" progId="Equation.3">
                  <p:embed/>
                </p:oleObj>
              </mc:Choice>
              <mc:Fallback>
                <p:oleObj name="Équation" r:id="rId2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384" y="5328293"/>
                        <a:ext cx="3698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2310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(a)</a:t>
            </a:r>
            <a:endParaRPr lang="fr-FR" dirty="0"/>
          </a:p>
        </p:txBody>
      </p:sp>
      <p:sp>
        <p:nvSpPr>
          <p:cNvPr id="53" name="TextBox 52"/>
          <p:cNvSpPr txBox="1"/>
          <p:nvPr/>
        </p:nvSpPr>
        <p:spPr>
          <a:xfrm>
            <a:off x="370159" y="3852918"/>
            <a:ext cx="46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(b)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Thème Office</vt:lpstr>
      <vt:lpstr>Équation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bocoum</dc:creator>
  <cp:lastModifiedBy>maimouna bocoum</cp:lastModifiedBy>
  <cp:revision>7</cp:revision>
  <dcterms:created xsi:type="dcterms:W3CDTF">2015-01-08T15:35:35Z</dcterms:created>
  <dcterms:modified xsi:type="dcterms:W3CDTF">2016-03-05T19:51:24Z</dcterms:modified>
</cp:coreProperties>
</file>