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8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78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24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5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3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5FB8-DE6E-42B3-B5E9-E37C382E6EBB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71D8-7694-4CC8-845E-ED22FC84F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78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519538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Modèle de Brunel : 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002484" y="456822"/>
            <a:ext cx="0" cy="459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20942" y="888870"/>
            <a:ext cx="1440160" cy="3456384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plasma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924598" y="888870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732910" y="43673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405318" y="5540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1309644" y="2247730"/>
                <a:ext cx="1987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sin</m:t>
                      </m:r>
                      <m:r>
                        <a:rPr lang="fr-FR" b="0" i="1" smtClean="0">
                          <a:latin typeface="Cambria Math"/>
                        </a:rPr>
                        <m:t>⁡(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44" y="2247730"/>
                <a:ext cx="198772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002484" y="3439034"/>
                <a:ext cx="3436838" cy="535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E(x=0,t)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fr-F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𝑑𝑥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84" y="3439034"/>
                <a:ext cx="3436838" cy="535916"/>
              </a:xfrm>
              <a:prstGeom prst="rect">
                <a:avLst/>
              </a:prstGeom>
              <a:blipFill rotWithShape="1">
                <a:blip r:embed="rId3"/>
                <a:stretch>
                  <a:fillRect l="-1599" t="-89773" b="-13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3966101" y="117690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563888" y="182497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975223" y="182497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779912" y="148478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419872" y="22048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995936" y="148478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779912" y="184482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611530" y="22048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779912" y="22048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956765" y="22048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874078" y="1560183"/>
            <a:ext cx="798783" cy="14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126180" y="124891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Electrons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996392" y="3069702"/>
                <a:ext cx="722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92" y="3069702"/>
                <a:ext cx="72276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2110289" y="3080468"/>
                <a:ext cx="750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89" y="3080468"/>
                <a:ext cx="7501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>
            <a:off x="3491880" y="3284984"/>
            <a:ext cx="795791" cy="1610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347864" y="888870"/>
            <a:ext cx="649995" cy="149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13275961">
            <a:off x="3295295" y="957147"/>
            <a:ext cx="3603405" cy="3380921"/>
          </a:xfrm>
          <a:prstGeom prst="arc">
            <a:avLst>
              <a:gd name="adj1" fmla="val 17858753"/>
              <a:gd name="adj2" fmla="val 19644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34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73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bocoum</dc:creator>
  <cp:lastModifiedBy>bocoum</cp:lastModifiedBy>
  <cp:revision>4</cp:revision>
  <dcterms:created xsi:type="dcterms:W3CDTF">2013-11-29T14:37:40Z</dcterms:created>
  <dcterms:modified xsi:type="dcterms:W3CDTF">2013-11-29T16:54:18Z</dcterms:modified>
</cp:coreProperties>
</file>