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650B-DC97-4732-B53E-4334F49D2F7D}" type="datetimeFigureOut">
              <a:rPr lang="fr-FR" smtClean="0"/>
              <a:t>02/12/2013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B44-11A1-468E-97B1-6999DA22D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35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650B-DC97-4732-B53E-4334F49D2F7D}" type="datetimeFigureOut">
              <a:rPr lang="fr-FR" smtClean="0"/>
              <a:t>02/12/2013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B44-11A1-468E-97B1-6999DA22D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34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650B-DC97-4732-B53E-4334F49D2F7D}" type="datetimeFigureOut">
              <a:rPr lang="fr-FR" smtClean="0"/>
              <a:t>02/12/2013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B44-11A1-468E-97B1-6999DA22D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02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650B-DC97-4732-B53E-4334F49D2F7D}" type="datetimeFigureOut">
              <a:rPr lang="fr-FR" smtClean="0"/>
              <a:t>02/12/2013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B44-11A1-468E-97B1-6999DA22D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53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650B-DC97-4732-B53E-4334F49D2F7D}" type="datetimeFigureOut">
              <a:rPr lang="fr-FR" smtClean="0"/>
              <a:t>02/12/2013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B44-11A1-468E-97B1-6999DA22D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41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650B-DC97-4732-B53E-4334F49D2F7D}" type="datetimeFigureOut">
              <a:rPr lang="fr-FR" smtClean="0"/>
              <a:t>02/12/2013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B44-11A1-468E-97B1-6999DA22D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6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650B-DC97-4732-B53E-4334F49D2F7D}" type="datetimeFigureOut">
              <a:rPr lang="fr-FR" smtClean="0"/>
              <a:t>02/12/2013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B44-11A1-468E-97B1-6999DA22D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26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650B-DC97-4732-B53E-4334F49D2F7D}" type="datetimeFigureOut">
              <a:rPr lang="fr-FR" smtClean="0"/>
              <a:t>02/12/2013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B44-11A1-468E-97B1-6999DA22D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68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650B-DC97-4732-B53E-4334F49D2F7D}" type="datetimeFigureOut">
              <a:rPr lang="fr-FR" smtClean="0"/>
              <a:t>02/12/2013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B44-11A1-468E-97B1-6999DA22D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04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650B-DC97-4732-B53E-4334F49D2F7D}" type="datetimeFigureOut">
              <a:rPr lang="fr-FR" smtClean="0"/>
              <a:t>02/12/2013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B44-11A1-468E-97B1-6999DA22D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50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650B-DC97-4732-B53E-4334F49D2F7D}" type="datetimeFigureOut">
              <a:rPr lang="fr-FR" smtClean="0"/>
              <a:t>02/12/2013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B44-11A1-468E-97B1-6999DA22D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74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0650B-DC97-4732-B53E-4334F49D2F7D}" type="datetimeFigureOut">
              <a:rPr lang="fr-FR" smtClean="0"/>
              <a:t>02/12/2013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6B44-11A1-468E-97B1-6999DA22D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4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730321" y="2117160"/>
            <a:ext cx="648072" cy="720080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707351" y="2308138"/>
            <a:ext cx="1512168" cy="1601929"/>
          </a:xfrm>
          <a:prstGeom prst="ellipse">
            <a:avLst/>
          </a:prstGeom>
          <a:gradFill flip="none" rotWithShape="1">
            <a:gsLst>
              <a:gs pos="4000">
                <a:srgbClr val="000082"/>
              </a:gs>
              <a:gs pos="22000">
                <a:srgbClr val="66008F"/>
              </a:gs>
              <a:gs pos="42000">
                <a:srgbClr val="BA0066"/>
              </a:gs>
              <a:gs pos="64000">
                <a:srgbClr val="FF0000"/>
              </a:gs>
              <a:gs pos="81000">
                <a:srgbClr val="FF82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62169" y="1570305"/>
            <a:ext cx="1512168" cy="1601929"/>
          </a:xfrm>
          <a:prstGeom prst="ellipse">
            <a:avLst/>
          </a:prstGeom>
          <a:gradFill flip="none" rotWithShape="1">
            <a:gsLst>
              <a:gs pos="4000">
                <a:srgbClr val="000082"/>
              </a:gs>
              <a:gs pos="22000">
                <a:srgbClr val="66008F"/>
              </a:gs>
              <a:gs pos="42000">
                <a:srgbClr val="BA0066"/>
              </a:gs>
              <a:gs pos="64000">
                <a:srgbClr val="FF0000"/>
              </a:gs>
              <a:gs pos="81000">
                <a:srgbClr val="FF82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1514297" y="517412"/>
            <a:ext cx="1512168" cy="1601929"/>
          </a:xfrm>
          <a:prstGeom prst="ellipse">
            <a:avLst/>
          </a:prstGeom>
          <a:gradFill flip="none" rotWithShape="1">
            <a:gsLst>
              <a:gs pos="4000">
                <a:srgbClr val="000082"/>
              </a:gs>
              <a:gs pos="22000">
                <a:srgbClr val="66008F"/>
              </a:gs>
              <a:gs pos="42000">
                <a:srgbClr val="BA0066"/>
              </a:gs>
              <a:gs pos="64000">
                <a:srgbClr val="FF0000"/>
              </a:gs>
              <a:gs pos="81000">
                <a:srgbClr val="FF82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2270381" y="1318376"/>
            <a:ext cx="216024" cy="1772972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1118253" y="1318376"/>
            <a:ext cx="1152128" cy="10528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1118253" y="2371269"/>
            <a:ext cx="1368152" cy="72007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249219" y="958721"/>
                <a:ext cx="1481102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fr-FR" dirty="0" smtClean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 smtClean="0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𝑒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𝑒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fr-FR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19" y="958721"/>
                <a:ext cx="1481102" cy="65601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lèche droite 23"/>
          <p:cNvSpPr/>
          <p:nvPr/>
        </p:nvSpPr>
        <p:spPr>
          <a:xfrm rot="1535742">
            <a:off x="2623162" y="1527545"/>
            <a:ext cx="470689" cy="8552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/>
              <p:cNvSpPr txBox="1"/>
              <p:nvPr/>
            </p:nvSpPr>
            <p:spPr>
              <a:xfrm>
                <a:off x="3242489" y="1430068"/>
                <a:ext cx="3700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Pression thermique : F =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fr-FR" i="1" smtClean="0">
                        <a:latin typeface="Cambria Math"/>
                        <a:ea typeface="Cambria Math"/>
                      </a:rPr>
                      <m:t>∇</m:t>
                    </m:r>
                    <m:sSub>
                      <m:sSubPr>
                        <m:ctrlPr>
                          <a:rPr lang="fr-FR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sub>
                    </m:sSub>
                    <m:r>
                      <a:rPr lang="fr-FR" b="0" i="0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  <a:ea typeface="Cambria Math"/>
                      </a:rPr>
                      <m:t>r</m:t>
                    </m:r>
                    <m:r>
                      <a:rPr lang="fr-FR" b="0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FR" dirty="0" smtClean="0"/>
              </a:p>
            </p:txBody>
          </p:sp>
        </mc:Choice>
        <mc:Fallback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89" y="1430068"/>
                <a:ext cx="370075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483" t="-8333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/>
              <p:cNvSpPr txBox="1"/>
              <p:nvPr/>
            </p:nvSpPr>
            <p:spPr>
              <a:xfrm>
                <a:off x="2378393" y="2970794"/>
                <a:ext cx="445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393" y="2970794"/>
                <a:ext cx="44525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orme libre 26"/>
          <p:cNvSpPr/>
          <p:nvPr/>
        </p:nvSpPr>
        <p:spPr>
          <a:xfrm>
            <a:off x="2547257" y="2318657"/>
            <a:ext cx="361858" cy="762000"/>
          </a:xfrm>
          <a:custGeom>
            <a:avLst/>
            <a:gdLst>
              <a:gd name="connsiteX0" fmla="*/ 0 w 361858"/>
              <a:gd name="connsiteY0" fmla="*/ 762000 h 762000"/>
              <a:gd name="connsiteX1" fmla="*/ 359229 w 361858"/>
              <a:gd name="connsiteY1" fmla="*/ 533400 h 762000"/>
              <a:gd name="connsiteX2" fmla="*/ 163286 w 361858"/>
              <a:gd name="connsiteY2" fmla="*/ 185057 h 762000"/>
              <a:gd name="connsiteX3" fmla="*/ 174172 w 361858"/>
              <a:gd name="connsiteY3" fmla="*/ 0 h 762000"/>
              <a:gd name="connsiteX4" fmla="*/ 174172 w 361858"/>
              <a:gd name="connsiteY4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858" h="762000">
                <a:moveTo>
                  <a:pt x="0" y="762000"/>
                </a:moveTo>
                <a:cubicBezTo>
                  <a:pt x="166007" y="695778"/>
                  <a:pt x="332015" y="629557"/>
                  <a:pt x="359229" y="533400"/>
                </a:cubicBezTo>
                <a:cubicBezTo>
                  <a:pt x="386443" y="437243"/>
                  <a:pt x="194129" y="273957"/>
                  <a:pt x="163286" y="185057"/>
                </a:cubicBezTo>
                <a:cubicBezTo>
                  <a:pt x="132443" y="96157"/>
                  <a:pt x="174172" y="0"/>
                  <a:pt x="174172" y="0"/>
                </a:cubicBezTo>
                <a:lnTo>
                  <a:pt x="17417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/>
              <p:cNvSpPr txBox="1"/>
              <p:nvPr/>
            </p:nvSpPr>
            <p:spPr>
              <a:xfrm>
                <a:off x="2795313" y="2652574"/>
                <a:ext cx="476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313" y="2652574"/>
                <a:ext cx="47660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lèche droite 28"/>
          <p:cNvSpPr/>
          <p:nvPr/>
        </p:nvSpPr>
        <p:spPr>
          <a:xfrm rot="10225887">
            <a:off x="2673770" y="1185341"/>
            <a:ext cx="470689" cy="8552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/>
              <p:cNvSpPr txBox="1"/>
              <p:nvPr/>
            </p:nvSpPr>
            <p:spPr>
              <a:xfrm>
                <a:off x="3208701" y="1043435"/>
                <a:ext cx="3792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Attraction électrostatique: F = -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</a:rPr>
                      <m:t>𝑒</m:t>
                    </m:r>
                    <m:sSub>
                      <m:sSubPr>
                        <m:ctrlPr>
                          <a:rPr lang="fr-FR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fr-FR" dirty="0" smtClean="0"/>
                  <a:t>E(r)</a:t>
                </a:r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701" y="1043435"/>
                <a:ext cx="379244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286" t="-8197" r="-804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1371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73</Words>
  <Application>Microsoft Office PowerPoint</Application>
  <PresentationFormat>Affichage à l'écran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bocoum</dc:creator>
  <cp:lastModifiedBy>bocoum</cp:lastModifiedBy>
  <cp:revision>4</cp:revision>
  <dcterms:created xsi:type="dcterms:W3CDTF">2013-12-02T13:56:32Z</dcterms:created>
  <dcterms:modified xsi:type="dcterms:W3CDTF">2013-12-02T17:36:16Z</dcterms:modified>
</cp:coreProperties>
</file>