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9A9A-C896-48F7-990B-44C1D77203ED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10B6-B5AC-4FC8-8878-F96FFB9A0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9A9A-C896-48F7-990B-44C1D77203ED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10B6-B5AC-4FC8-8878-F96FFB9A0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87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9A9A-C896-48F7-990B-44C1D77203ED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10B6-B5AC-4FC8-8878-F96FFB9A0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57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9A9A-C896-48F7-990B-44C1D77203ED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10B6-B5AC-4FC8-8878-F96FFB9A0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37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9A9A-C896-48F7-990B-44C1D77203ED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10B6-B5AC-4FC8-8878-F96FFB9A0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11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9A9A-C896-48F7-990B-44C1D77203ED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10B6-B5AC-4FC8-8878-F96FFB9A0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5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9A9A-C896-48F7-990B-44C1D77203ED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10B6-B5AC-4FC8-8878-F96FFB9A0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35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9A9A-C896-48F7-990B-44C1D77203ED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10B6-B5AC-4FC8-8878-F96FFB9A0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23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9A9A-C896-48F7-990B-44C1D77203ED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10B6-B5AC-4FC8-8878-F96FFB9A0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40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9A9A-C896-48F7-990B-44C1D77203ED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10B6-B5AC-4FC8-8878-F96FFB9A0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72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9A9A-C896-48F7-990B-44C1D77203ED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10B6-B5AC-4FC8-8878-F96FFB9A0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4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9A9A-C896-48F7-990B-44C1D77203ED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10B6-B5AC-4FC8-8878-F96FFB9A0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8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1196752"/>
            <a:ext cx="720080" cy="2304256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596336" y="1124744"/>
            <a:ext cx="720080" cy="2304256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stCxn id="4" idx="1"/>
          </p:cNvCxnSpPr>
          <p:nvPr/>
        </p:nvCxnSpPr>
        <p:spPr>
          <a:xfrm flipH="1">
            <a:off x="395536" y="234888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827584" y="1340768"/>
            <a:ext cx="194421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1425552" y="1907540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52" y="1907540"/>
                <a:ext cx="3741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1382419" y="1215171"/>
                <a:ext cx="370934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19" y="1215171"/>
                <a:ext cx="370934" cy="4103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8128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bocoum</dc:creator>
  <cp:lastModifiedBy>bocoum</cp:lastModifiedBy>
  <cp:revision>2</cp:revision>
  <dcterms:created xsi:type="dcterms:W3CDTF">2013-11-29T13:33:31Z</dcterms:created>
  <dcterms:modified xsi:type="dcterms:W3CDTF">2013-11-29T18:16:51Z</dcterms:modified>
</cp:coreProperties>
</file>